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77" r:id="rId3"/>
    <p:sldMasterId id="2147483700" r:id="rId4"/>
  </p:sldMasterIdLst>
  <p:notesMasterIdLst>
    <p:notesMasterId r:id="rId50"/>
  </p:notesMasterIdLst>
  <p:handoutMasterIdLst>
    <p:handoutMasterId r:id="rId51"/>
  </p:handoutMasterIdLst>
  <p:sldIdLst>
    <p:sldId id="258" r:id="rId5"/>
    <p:sldId id="2076136763" r:id="rId6"/>
    <p:sldId id="11336" r:id="rId7"/>
    <p:sldId id="2076137261" r:id="rId8"/>
    <p:sldId id="4300" r:id="rId9"/>
    <p:sldId id="2076136756" r:id="rId10"/>
    <p:sldId id="2076136758" r:id="rId11"/>
    <p:sldId id="2076136894" r:id="rId12"/>
    <p:sldId id="2076137258" r:id="rId13"/>
    <p:sldId id="2076137262" r:id="rId14"/>
    <p:sldId id="1592" r:id="rId15"/>
    <p:sldId id="1593" r:id="rId16"/>
    <p:sldId id="1594" r:id="rId17"/>
    <p:sldId id="1595" r:id="rId18"/>
    <p:sldId id="1606" r:id="rId19"/>
    <p:sldId id="1596" r:id="rId20"/>
    <p:sldId id="2076137263" r:id="rId21"/>
    <p:sldId id="1692" r:id="rId22"/>
    <p:sldId id="256" r:id="rId23"/>
    <p:sldId id="257" r:id="rId24"/>
    <p:sldId id="2076137264" r:id="rId25"/>
    <p:sldId id="1725" r:id="rId26"/>
    <p:sldId id="2076137253" r:id="rId27"/>
    <p:sldId id="2076137254" r:id="rId28"/>
    <p:sldId id="2076137255" r:id="rId29"/>
    <p:sldId id="2076136810" r:id="rId30"/>
    <p:sldId id="2076136784" r:id="rId31"/>
    <p:sldId id="2076136755" r:id="rId32"/>
    <p:sldId id="2076136798" r:id="rId33"/>
    <p:sldId id="2076136787" r:id="rId34"/>
    <p:sldId id="2076136790" r:id="rId35"/>
    <p:sldId id="2076136789" r:id="rId36"/>
    <p:sldId id="466" r:id="rId37"/>
    <p:sldId id="1839" r:id="rId38"/>
    <p:sldId id="4284" r:id="rId39"/>
    <p:sldId id="4285" r:id="rId40"/>
    <p:sldId id="4294" r:id="rId41"/>
    <p:sldId id="259" r:id="rId42"/>
    <p:sldId id="261" r:id="rId43"/>
    <p:sldId id="4296" r:id="rId44"/>
    <p:sldId id="472" r:id="rId45"/>
    <p:sldId id="8618" r:id="rId46"/>
    <p:sldId id="263" r:id="rId47"/>
    <p:sldId id="2076137256" r:id="rId48"/>
    <p:sldId id="2076137257" r:id="rId49"/>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1pPr>
    <a:lvl2pPr marL="609585"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2pPr>
    <a:lvl3pPr marL="121917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3pPr>
    <a:lvl4pPr marL="1828754"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4pPr>
    <a:lvl5pPr marL="2438339"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5pPr>
    <a:lvl6pPr marL="3047924" algn="l" defTabSz="609585" rtl="0" eaLnBrk="1" latinLnBrk="0" hangingPunct="1">
      <a:defRPr kern="1200">
        <a:solidFill>
          <a:schemeClr val="tx1"/>
        </a:solidFill>
        <a:latin typeface="Arial" pitchFamily="-72" charset="0"/>
        <a:ea typeface="ＭＳ Ｐゴシック" pitchFamily="-72" charset="-128"/>
        <a:cs typeface="ＭＳ Ｐゴシック" pitchFamily="-72" charset="-128"/>
      </a:defRPr>
    </a:lvl6pPr>
    <a:lvl7pPr marL="3657509" algn="l" defTabSz="609585" rtl="0" eaLnBrk="1" latinLnBrk="0" hangingPunct="1">
      <a:defRPr kern="1200">
        <a:solidFill>
          <a:schemeClr val="tx1"/>
        </a:solidFill>
        <a:latin typeface="Arial" pitchFamily="-72" charset="0"/>
        <a:ea typeface="ＭＳ Ｐゴシック" pitchFamily="-72" charset="-128"/>
        <a:cs typeface="ＭＳ Ｐゴシック" pitchFamily="-72" charset="-128"/>
      </a:defRPr>
    </a:lvl7pPr>
    <a:lvl8pPr marL="4267093" algn="l" defTabSz="609585" rtl="0" eaLnBrk="1" latinLnBrk="0" hangingPunct="1">
      <a:defRPr kern="1200">
        <a:solidFill>
          <a:schemeClr val="tx1"/>
        </a:solidFill>
        <a:latin typeface="Arial" pitchFamily="-72" charset="0"/>
        <a:ea typeface="ＭＳ Ｐゴシック" pitchFamily="-72" charset="-128"/>
        <a:cs typeface="ＭＳ Ｐゴシック" pitchFamily="-72" charset="-128"/>
      </a:defRPr>
    </a:lvl8pPr>
    <a:lvl9pPr marL="4876678" algn="l" defTabSz="609585" rtl="0" eaLnBrk="1" latinLnBrk="0" hangingPunct="1">
      <a:defRPr kern="1200">
        <a:solidFill>
          <a:schemeClr val="tx1"/>
        </a:solidFill>
        <a:latin typeface="Arial" pitchFamily="-72" charset="0"/>
        <a:ea typeface="ＭＳ Ｐゴシック" pitchFamily="-72" charset="-128"/>
        <a:cs typeface="ＭＳ Ｐゴシック" pitchFamily="-72" charset="-128"/>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767676"/>
    <a:srgbClr val="F15B26"/>
    <a:srgbClr val="0073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5" autoAdjust="0"/>
    <p:restoredTop sz="94891" autoAdjust="0"/>
  </p:normalViewPr>
  <p:slideViewPr>
    <p:cSldViewPr>
      <p:cViewPr varScale="1">
        <p:scale>
          <a:sx n="108" d="100"/>
          <a:sy n="108" d="100"/>
        </p:scale>
        <p:origin x="372" y="7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67" d="100"/>
          <a:sy n="67" d="100"/>
        </p:scale>
        <p:origin x="-3120"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fontAlgn="auto">
              <a:spcBef>
                <a:spcPts val="0"/>
              </a:spcBef>
              <a:spcAft>
                <a:spcPts val="0"/>
              </a:spcAft>
              <a:defRPr sz="1300" b="1" dirty="0" smtClean="0">
                <a:latin typeface="Arial" pitchFamily="34" charset="0"/>
                <a:ea typeface="+mn-ea"/>
                <a:cs typeface="Arial" pitchFamily="34" charset="0"/>
              </a:defRPr>
            </a:lvl1pPr>
          </a:lstStyle>
          <a:p>
            <a:pPr>
              <a:defRPr/>
            </a:pPr>
            <a:r>
              <a:rPr lang="en-US" dirty="0"/>
              <a:t>Live! 360 Orlando 2019</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Tree>
    <p:extLst>
      <p:ext uri="{BB962C8B-B14F-4D97-AF65-F5344CB8AC3E}">
        <p14:creationId xmlns:p14="http://schemas.microsoft.com/office/powerpoint/2010/main" val="3738948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4D1145D-0C6A-427A-BFFB-BA49C7DEF5D3}" type="datetimeFigureOut">
              <a:rPr lang="en-US"/>
              <a:pPr>
                <a:defRPr/>
              </a:pPr>
              <a:t>11/12/2019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7BE5AA1C-3A4A-4E86-88DD-FDD0A0056FE6}" type="slidenum">
              <a:rPr lang="en-US"/>
              <a:pPr>
                <a:defRPr/>
              </a:pPr>
              <a:t>‹#›</a:t>
            </a:fld>
            <a:endParaRPr lang="en-US"/>
          </a:p>
        </p:txBody>
      </p:sp>
    </p:spTree>
    <p:extLst>
      <p:ext uri="{BB962C8B-B14F-4D97-AF65-F5344CB8AC3E}">
        <p14:creationId xmlns:p14="http://schemas.microsoft.com/office/powerpoint/2010/main" val="3831428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600" kern="1200">
        <a:solidFill>
          <a:schemeClr val="tx1"/>
        </a:solidFill>
        <a:latin typeface="+mn-lt"/>
        <a:ea typeface="ＭＳ Ｐゴシック" pitchFamily="-72" charset="-128"/>
        <a:cs typeface="ＭＳ Ｐゴシック" pitchFamily="-72" charset="-128"/>
      </a:defRPr>
    </a:lvl1pPr>
    <a:lvl2pPr marL="609585" algn="l" rtl="0" fontAlgn="base">
      <a:spcBef>
        <a:spcPct val="30000"/>
      </a:spcBef>
      <a:spcAft>
        <a:spcPct val="0"/>
      </a:spcAft>
      <a:defRPr sz="1600" kern="1200">
        <a:solidFill>
          <a:schemeClr val="tx1"/>
        </a:solidFill>
        <a:latin typeface="+mn-lt"/>
        <a:ea typeface="ＭＳ Ｐゴシック" pitchFamily="-72" charset="-128"/>
        <a:cs typeface="+mn-cs"/>
      </a:defRPr>
    </a:lvl2pPr>
    <a:lvl3pPr marL="1219170" algn="l" rtl="0" fontAlgn="base">
      <a:spcBef>
        <a:spcPct val="30000"/>
      </a:spcBef>
      <a:spcAft>
        <a:spcPct val="0"/>
      </a:spcAft>
      <a:defRPr sz="1600" kern="1200">
        <a:solidFill>
          <a:schemeClr val="tx1"/>
        </a:solidFill>
        <a:latin typeface="+mn-lt"/>
        <a:ea typeface="ＭＳ Ｐゴシック" pitchFamily="-72" charset="-128"/>
        <a:cs typeface="+mn-cs"/>
      </a:defRPr>
    </a:lvl3pPr>
    <a:lvl4pPr marL="1828754" algn="l" rtl="0" fontAlgn="base">
      <a:spcBef>
        <a:spcPct val="30000"/>
      </a:spcBef>
      <a:spcAft>
        <a:spcPct val="0"/>
      </a:spcAft>
      <a:defRPr sz="1600" kern="1200">
        <a:solidFill>
          <a:schemeClr val="tx1"/>
        </a:solidFill>
        <a:latin typeface="+mn-lt"/>
        <a:ea typeface="ＭＳ Ｐゴシック" pitchFamily="-72" charset="-128"/>
        <a:cs typeface="+mn-cs"/>
      </a:defRPr>
    </a:lvl4pPr>
    <a:lvl5pPr marL="2438339" algn="l" rtl="0" fontAlgn="base">
      <a:spcBef>
        <a:spcPct val="30000"/>
      </a:spcBef>
      <a:spcAft>
        <a:spcPct val="0"/>
      </a:spcAft>
      <a:defRPr sz="1600" kern="1200">
        <a:solidFill>
          <a:schemeClr val="tx1"/>
        </a:solidFill>
        <a:latin typeface="+mn-lt"/>
        <a:ea typeface="ＭＳ Ｐゴシック" pitchFamily="-72" charset="-128"/>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600" b="0" kern="1200" dirty="0">
                <a:solidFill>
                  <a:schemeClr val="tx1"/>
                </a:solidFill>
                <a:effectLst/>
                <a:latin typeface="+mn-lt"/>
                <a:ea typeface="ＭＳ Ｐゴシック" pitchFamily="-72" charset="-128"/>
                <a:cs typeface="ＭＳ Ｐゴシック" pitchFamily="-72" charset="-128"/>
              </a:rPr>
              <a:t>Containers have become the modern packaging format, regardless of the host they're run on. You may be building your own images, or consuming images from ISVs. While containers have a focused subset of their VM ancestors, containers still have layers of the OS, runtimes and other components that are susceptible to vulnerabilities that must be remediated. Have you considered how you'll patch these deployments? Will you patch the running containers, as you patch VMs, hoping the software continues to run, as you continually patch the same deployed image?</a:t>
            </a:r>
          </a:p>
          <a:p>
            <a:br>
              <a:rPr lang="en-US" sz="1600" b="0" kern="1200" dirty="0">
                <a:solidFill>
                  <a:schemeClr val="tx1"/>
                </a:solidFill>
                <a:effectLst/>
                <a:latin typeface="+mn-lt"/>
                <a:ea typeface="ＭＳ Ｐゴシック" pitchFamily="-72" charset="-128"/>
                <a:cs typeface="ＭＳ Ｐゴシック" pitchFamily="-72" charset="-128"/>
              </a:rPr>
            </a:br>
            <a:r>
              <a:rPr lang="en-US" sz="1600" b="0" kern="1200" dirty="0">
                <a:solidFill>
                  <a:schemeClr val="tx1"/>
                </a:solidFill>
                <a:effectLst/>
                <a:latin typeface="+mn-lt"/>
                <a:ea typeface="ＭＳ Ｐゴシック" pitchFamily="-72" charset="-128"/>
                <a:cs typeface="ＭＳ Ｐゴシック" pitchFamily="-72" charset="-128"/>
              </a:rPr>
              <a:t>We'll examine leveraging your build and deployment pipelines to automatically patch, test and deploy updates, during and long after you've moved onto another project. OS &amp; Framework Patching can be an extension of what you're already doing today.</a:t>
            </a:r>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988B0C-D0FA-4593-BF38-A7BA3E9A5D69}" type="slidenum">
              <a:rPr lang="en-US">
                <a:ea typeface="ＭＳ Ｐゴシック" pitchFamily="-72" charset="-128"/>
                <a:cs typeface="ＭＳ Ｐゴシック" pitchFamily="-72" charset="-128"/>
              </a:rPr>
              <a:pPr fontAlgn="base">
                <a:spcBef>
                  <a:spcPct val="0"/>
                </a:spcBef>
                <a:spcAft>
                  <a:spcPct val="0"/>
                </a:spcAft>
              </a:pPr>
              <a:t>1</a:t>
            </a:fld>
            <a:endParaRPr lang="en-US">
              <a:ea typeface="ＭＳ Ｐゴシック" pitchFamily="-72" charset="-128"/>
              <a:cs typeface="ＭＳ Ｐゴシック" pitchFamily="-72"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11/12/2019 1:17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329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11/12/2019 1:17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3706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11/12/2019 1:17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1926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11/12/2019 1:17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4388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8521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7096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3442-42F1-49F9-A400-5175855DC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517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Announcing Azure Arc, Azure Data Services, and Azure Arc </a:t>
            </a:r>
            <a:r>
              <a:rPr lang="en-US" sz="900" b="1" kern="1200" dirty="0">
                <a:solidFill>
                  <a:schemeClr val="tx1"/>
                </a:solidFill>
                <a:effectLst/>
                <a:latin typeface="Segoe UI Light" pitchFamily="34" charset="0"/>
                <a:ea typeface="+mn-ea"/>
                <a:cs typeface="+mn-cs"/>
              </a:rPr>
              <a:t>enabled</a:t>
            </a:r>
            <a:r>
              <a:rPr lang="en-US" sz="900" b="1" kern="1200">
                <a:solidFill>
                  <a:schemeClr val="tx1"/>
                </a:solidFill>
                <a:effectLst/>
                <a:latin typeface="Segoe UI Light" pitchFamily="34" charset="0"/>
                <a:ea typeface="+mn-ea"/>
                <a:cs typeface="+mn-cs"/>
              </a:rPr>
              <a:t> Kubernetes clusters</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Businesses today face increasingly complex environments, including thousands of apps, diverse hardware and infrastructure, and multiple clouds. As a result, customers need to enable innovation and developer agility; govern and operate disparate environments at scale; and ensure integrated security across the entire organization.</a:t>
            </a:r>
          </a:p>
          <a:p>
            <a:r>
              <a:rPr lang="en-US" sz="900" kern="1200">
                <a:solidFill>
                  <a:schemeClr val="tx1"/>
                </a:solidFill>
                <a:effectLst/>
                <a:latin typeface="Segoe UI Light" pitchFamily="34" charset="0"/>
                <a:ea typeface="+mn-ea"/>
                <a:cs typeface="+mn-cs"/>
              </a:rPr>
              <a:t>Azure Arc enables Azure services anywhere and extends Azure management to any infrastructure for unified management, governance and control across clouds, datacenters and edge. They look and feel just like Azure resources, and they provide unified auditing, compliance, and role-based access control across multiple environments and at scale.</a:t>
            </a:r>
          </a:p>
          <a:p>
            <a:r>
              <a:rPr lang="en-US" sz="900" kern="1200">
                <a:solidFill>
                  <a:schemeClr val="tx1"/>
                </a:solidFill>
                <a:effectLst/>
                <a:latin typeface="Segoe UI Light" pitchFamily="34" charset="0"/>
                <a:ea typeface="+mn-ea"/>
                <a:cs typeface="+mn-cs"/>
              </a:rPr>
              <a:t>As a result, customers can modernize any infrastructure with cloud management and security protection. With cloud practices that work anywhere</a:t>
            </a:r>
            <a:r>
              <a:rPr lang="en-US" sz="900" i="1" kern="120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Microsoft is delivering these resources from cloud to datacenter to edge, and enabling cloud security anywhere. </a:t>
            </a:r>
          </a:p>
          <a:p>
            <a:r>
              <a:rPr lang="en-US" sz="900" kern="1200">
                <a:solidFill>
                  <a:schemeClr val="tx1"/>
                </a:solidFill>
                <a:effectLst/>
                <a:latin typeface="Segoe UI Light" pitchFamily="34" charset="0"/>
                <a:ea typeface="+mn-ea"/>
                <a:cs typeface="+mn-cs"/>
              </a:rPr>
              <a:t>Azure Arc for management of Windows and Linux servers on any infrastructure is available in public preview on Nov. 4. Azure Arc for management of Kubernetes clusters and Azure data services anywhere (Azure PostgreSQL and Azure SQL Database) are available in preview</a:t>
            </a:r>
            <a:r>
              <a:rPr lang="en-US" sz="900" b="1" kern="1200">
                <a:solidFill>
                  <a:schemeClr val="tx1"/>
                </a:solidFill>
                <a:effectLst/>
                <a:latin typeface="Segoe UI Light" pitchFamily="34" charset="0"/>
                <a:ea typeface="+mn-ea"/>
                <a:cs typeface="+mn-cs"/>
              </a:rPr>
              <a:t>.</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To start using these services, including preview, customers need to have an Azure subscription, download and install Azure Arc software such as Azure Arc Server agent, Azure Arc Kubernetes agent, or Azure Arc Data Manager.</a:t>
            </a:r>
          </a:p>
          <a:p>
            <a:r>
              <a:rPr lang="en-US" sz="900" kern="1200">
                <a:solidFill>
                  <a:schemeClr val="tx1"/>
                </a:solidFill>
                <a:effectLst/>
                <a:latin typeface="Segoe UI Light" pitchFamily="34" charset="0"/>
                <a:ea typeface="+mn-ea"/>
                <a:cs typeface="+mn-cs"/>
              </a:rPr>
              <a:t>For more information, see our blog post, or contact WE Azure Cloud AI &lt;WEAzureCloudAI@we-worldwide.com&gt; </a:t>
            </a:r>
          </a:p>
          <a:p>
            <a:r>
              <a:rPr lang="en-US" sz="900" b="1" kern="1200">
                <a:solidFill>
                  <a:schemeClr val="tx1"/>
                </a:solidFill>
                <a:effectLst/>
                <a:latin typeface="Segoe UI Light" pitchFamily="34" charset="0"/>
                <a:ea typeface="+mn-ea"/>
                <a:cs typeface="+mn-cs"/>
              </a:rPr>
              <a:t>Tags</a:t>
            </a:r>
            <a:r>
              <a:rPr lang="en-US" sz="900" kern="1200">
                <a:solidFill>
                  <a:schemeClr val="tx1"/>
                </a:solidFill>
                <a:effectLst/>
                <a:latin typeface="Segoe UI Light" pitchFamily="34" charset="0"/>
                <a:ea typeface="+mn-ea"/>
                <a:cs typeface="+mn-cs"/>
              </a:rPr>
              <a:t>: Azure Arc, Azure, Azure Resource Manager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8576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1" u="sng" kern="1200" dirty="0">
              <a:solidFill>
                <a:schemeClr val="tx1"/>
              </a:solidFill>
              <a:effectLst/>
              <a:latin typeface="Segoe UI Light" pitchFamily="34" charset="0"/>
              <a:ea typeface="+mn-ea"/>
              <a:cs typeface="+mn-cs"/>
            </a:endParaRPr>
          </a:p>
          <a:p>
            <a:r>
              <a:rPr lang="en-US" sz="900" b="1" u="sng" kern="1200" dirty="0">
                <a:solidFill>
                  <a:schemeClr val="tx1"/>
                </a:solidFill>
                <a:effectLst/>
                <a:latin typeface="Segoe UI Light" pitchFamily="34" charset="0"/>
                <a:ea typeface="+mn-ea"/>
                <a:cs typeface="+mn-cs"/>
              </a:rPr>
              <a:t>Azure Arc enabled Kubernetes clusters (Private preview) </a:t>
            </a:r>
            <a:endParaRPr lang="en-US" sz="900" u="sng"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Lots of enterprises now have Kubernetes deployments spread across multiple environments – public cloud and on-premises - and are faced with the complexity of managing and securing related resources in a compliant manner.  To address it, we are announcing private preview of Azure Arc for Kubernetes that brings Azure security and governance to any Kubernetes deployment.   By installing Azure Arc Kubernetes agent, just through simple commands you can register a Kubernetes cluster running on-premises (or any other cloud) in Azure.  </a:t>
            </a:r>
          </a:p>
          <a:p>
            <a:r>
              <a:rPr lang="en-US" sz="900" kern="1200" dirty="0">
                <a:solidFill>
                  <a:schemeClr val="tx1"/>
                </a:solidFill>
                <a:effectLst/>
                <a:latin typeface="Segoe UI Light" pitchFamily="34" charset="0"/>
                <a:ea typeface="+mn-ea"/>
                <a:cs typeface="+mn-cs"/>
              </a:rPr>
              <a:t>Azure Arc enabled Kubernetes clusters are treated like another other Azure resource - you can track and monitor all your clusters inside Azure portal, centrally apply policies and role-based-access-controls (RBAC). </a:t>
            </a: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1698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sng" kern="1200" dirty="0">
                <a:solidFill>
                  <a:schemeClr val="tx1"/>
                </a:solidFill>
                <a:effectLst/>
                <a:latin typeface="Segoe UI Light" pitchFamily="34" charset="0"/>
                <a:ea typeface="+mn-ea"/>
                <a:cs typeface="+mn-cs"/>
              </a:rPr>
              <a:t>Kubernetes on Azure Stack Hub (GA). </a:t>
            </a:r>
            <a:endParaRPr lang="en-US" sz="900" u="sng"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Kubernetes on Azure Stack Hub is now generally available.  You can now easily provision Kubernetes clusters on Azure Stack and automate the creation, update, patching and deletion of these clusters using simple command lines.  It is fully supported by Microsoft for both internet connected and disconnected environments.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21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SPEAKER: New paradigm of application development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The rapid rise of new digitally native businesses have disrupted traditional business models and destabilized established companies and industry sectors.  </a:t>
            </a:r>
            <a:r>
              <a:rPr lang="en-US" sz="1400"/>
              <a:t>The grounds for competition have changed – enterprises are increasingly defined by the way they build software. Challenger banks, online healthcare providers, e-commerce leaders and other upstarts are winning customers by providing new applications. </a:t>
            </a:r>
            <a:endParaRPr lang="en-US" sz="1400" kern="1200">
              <a:solidFill>
                <a:schemeClr val="tx1"/>
              </a:solidFill>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latin typeface="+mn-lt"/>
                <a:ea typeface="+mn-ea"/>
                <a:cs typeface="+mn-cs"/>
              </a:rPr>
              <a:t>All these trends have yielded a new paradigm of software development called cloud native.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latin typeface="+mn-lt"/>
                <a:ea typeface="+mn-ea"/>
                <a:cs typeface="+mn-cs"/>
              </a:rPr>
              <a:t>IDC predicts by 2022, 35% of all production apps will be cloud-native vs. less than 10% today</a:t>
            </a:r>
            <a:endParaRPr lang="en-US" sz="1400" b="0" i="0" u="none" strike="noStrike" kern="120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b="0" i="0" u="none" strike="noStrike" kern="120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IDC: https://www.idc.com/getdoc.jsp?containerId=prUS44417618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11/12/2019 4:04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2</a:t>
            </a:fld>
            <a:endParaRPr lang="en-US">
              <a:solidFill>
                <a:prstClr val="black"/>
              </a:solidFill>
              <a:latin typeface="Segoe UI" pitchFamily="34" charset="0"/>
            </a:endParaRPr>
          </a:p>
        </p:txBody>
      </p:sp>
    </p:spTree>
    <p:extLst>
      <p:ext uri="{BB962C8B-B14F-4D97-AF65-F5344CB8AC3E}">
        <p14:creationId xmlns:p14="http://schemas.microsoft.com/office/powerpoint/2010/main" val="436976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3570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3811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8360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means by which data is communicated between independent services</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transition from only offering a product with a single purpose, into a massive platform that partners, developers, or customers can leverage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0988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11/12/2019 1:17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6552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icon from: http://cdn.marketplaceimages.windowsphone.com/v8/images/f58edb21-b20c-4315-b837-6cee21n442cd?imageType=ws_icon_large</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https://git-scm.com/book/en/v2/Git-Branching-Basic-Branching-and-Merging </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11/12/2019 1:17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0391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6319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8E32C9-1438-4977-8AE0-4B4EFF138679}" type="slidenum">
              <a:rPr lang="en-US" smtClean="0"/>
              <a:t>3</a:t>
            </a:fld>
            <a:endParaRPr lang="en-US"/>
          </a:p>
        </p:txBody>
      </p:sp>
    </p:spTree>
    <p:extLst>
      <p:ext uri="{BB962C8B-B14F-4D97-AF65-F5344CB8AC3E}">
        <p14:creationId xmlns:p14="http://schemas.microsoft.com/office/powerpoint/2010/main" val="788116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SPEAKER: What is cloud native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‘Cloud-native’ is an adjective that describes the applications, architectures, platforms/infrastructure, and processes, that together make it economical and possible for us to quickly respond to changing landscape and growing customer needs.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In simple terms, it is application code and dependencies packaged in containers, deployed as microservices, and exposed as APIs.  And you can manage them using DevOps processes and tools.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endParaRPr lang="en-US" sz="900">
              <a:latin typeface="Segoe UI" panose="020B0502040204020203" pitchFamily="34" charset="0"/>
            </a:endParaRPr>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11/12/2019 4:04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4</a:t>
            </a:fld>
            <a:endParaRPr lang="en-US">
              <a:solidFill>
                <a:prstClr val="black"/>
              </a:solidFill>
              <a:latin typeface="Segoe UI" pitchFamily="34" charset="0"/>
            </a:endParaRPr>
          </a:p>
        </p:txBody>
      </p:sp>
    </p:spTree>
    <p:extLst>
      <p:ext uri="{BB962C8B-B14F-4D97-AF65-F5344CB8AC3E}">
        <p14:creationId xmlns:p14="http://schemas.microsoft.com/office/powerpoint/2010/main" val="226075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SPEAKER: What is cloud native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‘Cloud-native’ is an adjective that describes the applications, architectures, platforms/infrastructure, and processes, that together make it economical and possible for us to quickly respond to changing landscape and growing customer needs.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In simple terms, it is application code and dependencies packaged in containers, deployed as microservices, and exposed as APIs.  And you can manage them using DevOps processes and tools.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endParaRPr lang="en-US" sz="900">
              <a:latin typeface="Segoe UI" panose="020B0502040204020203" pitchFamily="34" charset="0"/>
            </a:endParaRPr>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11/12/2019 3:07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6</a:t>
            </a:fld>
            <a:endParaRPr lang="en-US">
              <a:solidFill>
                <a:prstClr val="black"/>
              </a:solidFill>
              <a:latin typeface="Segoe UI" pitchFamily="34" charset="0"/>
            </a:endParaRPr>
          </a:p>
        </p:txBody>
      </p:sp>
    </p:spTree>
    <p:extLst>
      <p:ext uri="{BB962C8B-B14F-4D97-AF65-F5344CB8AC3E}">
        <p14:creationId xmlns:p14="http://schemas.microsoft.com/office/powerpoint/2010/main" val="402447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SPEAKER: What can cloud native help you achieve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Rather than dwelling too much on technical terms, what’s more important is what they can  help you achieve, putting you and your people into the picture.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a:solidFill>
                  <a:schemeClr val="tx1"/>
                </a:solidFill>
                <a:effectLst/>
                <a:latin typeface="+mn-lt"/>
                <a:ea typeface="+mn-ea"/>
                <a:cs typeface="+mn-cs"/>
              </a:rPr>
              <a:t>Speed of innovation: A cloud-native development model – </a:t>
            </a:r>
            <a:r>
              <a:rPr lang="en-US" sz="1400" kern="1200" err="1">
                <a:solidFill>
                  <a:schemeClr val="tx1"/>
                </a:solidFill>
                <a:effectLst/>
                <a:latin typeface="+mn-lt"/>
                <a:ea typeface="+mn-ea"/>
                <a:cs typeface="+mn-cs"/>
              </a:rPr>
              <a:t>i.e</a:t>
            </a:r>
            <a:r>
              <a:rPr lang="en-US" sz="1400" kern="1200">
                <a:solidFill>
                  <a:schemeClr val="tx1"/>
                </a:solidFill>
                <a:effectLst/>
                <a:latin typeface="+mn-lt"/>
                <a:ea typeface="+mn-ea"/>
                <a:cs typeface="+mn-cs"/>
              </a:rPr>
              <a:t>, microservices - brings back the immediacy of creating code (developers can create something and then actually see it run with transparent feedback loop), empowering your development team to do their best with velocity.  By enabling self-service resource access and DevOps practices, teams can eliminate the risk of failure or delay due to human error as staff focus on automated improvements to replace routine, mundane admin tasks.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Reliability: Applications built with cloud native approach in mind can help you g</a:t>
            </a:r>
            <a:r>
              <a:rPr lang="en-US" sz="1400" kern="1200">
                <a:solidFill>
                  <a:schemeClr val="tx1"/>
                </a:solidFill>
                <a:effectLst/>
                <a:latin typeface="+mn-lt"/>
                <a:ea typeface="+mn-ea"/>
                <a:cs typeface="+mn-cs"/>
              </a:rPr>
              <a:t>et the most of cloud, which means availability, resiliency, scalability and low latency and freedom from redundant operational tasks. Using managed services designed for cloud scale and performance, you can now switch cloud goals from IT cost savings to being the engine of business growth.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a:solidFill>
                  <a:schemeClr val="tx1"/>
                </a:solidFill>
                <a:effectLst/>
                <a:latin typeface="+mn-lt"/>
                <a:ea typeface="+mn-ea"/>
                <a:cs typeface="+mn-cs"/>
              </a:rPr>
              <a:t>Security: Between agility and security, there should not be any trade off.  With cloud native technologies, you can automate security checks, run intelligent threat detection and protection real-time, and put fine-grained guardrails at every layer from the metal to a container image – reducing the risk of breach.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To compete effectively, enterprises need to create an environment where developers can do their best work and Ops have the confidence of reliability, security and compliance. That requires the best cloud designed for modern constructs like containers, DevOps, APIs and managed services – and the fluidity to work across environments and teams.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11/12/2019 1:18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7</a:t>
            </a:fld>
            <a:endParaRPr lang="en-US">
              <a:solidFill>
                <a:prstClr val="black"/>
              </a:solidFill>
              <a:latin typeface="Segoe UI" pitchFamily="34" charset="0"/>
            </a:endParaRPr>
          </a:p>
        </p:txBody>
      </p:sp>
    </p:spTree>
    <p:extLst>
      <p:ext uri="{BB962C8B-B14F-4D97-AF65-F5344CB8AC3E}">
        <p14:creationId xmlns:p14="http://schemas.microsoft.com/office/powerpoint/2010/main" val="2785684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SPEAKER: Why Azure for cloud native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Azure helps you realize the benefits of adopting cloud native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a:solidFill>
                  <a:schemeClr val="tx1"/>
                </a:solidFill>
                <a:ea typeface="Segoe UI" pitchFamily="34" charset="0"/>
                <a:cs typeface="Segoe UI" pitchFamily="34" charset="0"/>
              </a:rPr>
              <a:t>According to Forrester, Azure offers the strongest developer experience and most complete tool chain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a:solidFill>
                  <a:schemeClr val="tx1"/>
                </a:solidFill>
                <a:ea typeface="Segoe UI" pitchFamily="34" charset="0"/>
                <a:cs typeface="Segoe UI" pitchFamily="34" charset="0"/>
              </a:rPr>
              <a:t>Our fully-managed database service offer up to 99.999% high-availability</a:t>
            </a:r>
          </a:p>
          <a:p>
            <a:endParaRPr lang="en-US" sz="1400"/>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11/12/2019 1:18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8</a:t>
            </a:fld>
            <a:endParaRPr lang="en-US">
              <a:solidFill>
                <a:prstClr val="black"/>
              </a:solidFill>
              <a:latin typeface="Segoe UI" pitchFamily="34" charset="0"/>
            </a:endParaRPr>
          </a:p>
        </p:txBody>
      </p:sp>
    </p:spTree>
    <p:extLst>
      <p:ext uri="{BB962C8B-B14F-4D97-AF65-F5344CB8AC3E}">
        <p14:creationId xmlns:p14="http://schemas.microsoft.com/office/powerpoint/2010/main" val="3097815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11/12/2019 1:17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8445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11/12/2019 1:17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952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8.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3.xml"/><Relationship Id="rId4" Type="http://schemas.openxmlformats.org/officeDocument/2006/relationships/image" Target="../media/image12.jp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a:pPr>
                <a:defRPr/>
              </a:pPr>
              <a:t>11/12/2019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a:pPr>
                <a:defRPr/>
              </a:pPr>
              <a:t>11/12/2019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6"/>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6"/>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a:pPr>
                <a:defRPr/>
              </a:pPr>
              <a:t>11/12/2019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44674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Subhead White">
    <p:bg>
      <p:bgPr>
        <a:solidFill>
          <a:schemeClr val="bg1"/>
        </a:solidFill>
        <a:effectLst/>
      </p:bgPr>
    </p:bg>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6">
                <a:solidFill>
                  <a:schemeClr val="tx2"/>
                </a:solidFill>
                <a:latin typeface="Segoe UI Light"/>
                <a:cs typeface="Segoe UI Light"/>
              </a:defRPr>
            </a:lvl1pPr>
          </a:lstStyle>
          <a:p>
            <a:r>
              <a:rPr lang="en-US"/>
              <a:t>Click to edit Master title style</a:t>
            </a:r>
            <a:endParaRPr lang="en-US" dirty="0"/>
          </a:p>
        </p:txBody>
      </p:sp>
      <p:sp>
        <p:nvSpPr>
          <p:cNvPr id="10" name="TextBox 9"/>
          <p:cNvSpPr txBox="1"/>
          <p:nvPr userDrawn="1"/>
        </p:nvSpPr>
        <p:spPr>
          <a:xfrm>
            <a:off x="297678" y="6379834"/>
            <a:ext cx="1395659" cy="164150"/>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
        <p:nvSpPr>
          <p:cNvPr id="14" name="Text Placeholder 2"/>
          <p:cNvSpPr>
            <a:spLocks noGrp="1"/>
          </p:cNvSpPr>
          <p:nvPr>
            <p:ph type="body" idx="11"/>
          </p:nvPr>
        </p:nvSpPr>
        <p:spPr>
          <a:xfrm>
            <a:off x="304798" y="1332694"/>
            <a:ext cx="5791200" cy="46170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a:t>Click to edit Master text styles</a:t>
            </a:r>
          </a:p>
        </p:txBody>
      </p:sp>
      <p:sp>
        <p:nvSpPr>
          <p:cNvPr id="15" name="Content Placeholder 2"/>
          <p:cNvSpPr>
            <a:spLocks noGrp="1"/>
          </p:cNvSpPr>
          <p:nvPr>
            <p:ph idx="1" hasCustomPrompt="1"/>
          </p:nvPr>
        </p:nvSpPr>
        <p:spPr>
          <a:xfrm>
            <a:off x="304800" y="1852429"/>
            <a:ext cx="5791200" cy="1987778"/>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tx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246" indent="-243800">
              <a:lnSpc>
                <a:spcPct val="100000"/>
              </a:lnSpc>
              <a:spcBef>
                <a:spcPts val="667"/>
              </a:spcBef>
              <a:buFont typeface="Arial"/>
              <a:buChar char="•"/>
              <a:defRPr sz="2666">
                <a:solidFill>
                  <a:schemeClr val="tx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16" name="Text Placeholder 2"/>
          <p:cNvSpPr>
            <a:spLocks noGrp="1"/>
          </p:cNvSpPr>
          <p:nvPr>
            <p:ph type="body" idx="12"/>
          </p:nvPr>
        </p:nvSpPr>
        <p:spPr>
          <a:xfrm>
            <a:off x="6095999" y="1332694"/>
            <a:ext cx="5791200" cy="46170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a:t>Click to edit Master text styles</a:t>
            </a:r>
          </a:p>
        </p:txBody>
      </p:sp>
      <p:sp>
        <p:nvSpPr>
          <p:cNvPr id="17" name="Content Placeholder 2"/>
          <p:cNvSpPr>
            <a:spLocks noGrp="1"/>
          </p:cNvSpPr>
          <p:nvPr>
            <p:ph idx="13" hasCustomPrompt="1"/>
          </p:nvPr>
        </p:nvSpPr>
        <p:spPr>
          <a:xfrm>
            <a:off x="6096000" y="1852429"/>
            <a:ext cx="5791200" cy="1987778"/>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tx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246" indent="-243800">
              <a:lnSpc>
                <a:spcPct val="100000"/>
              </a:lnSpc>
              <a:spcBef>
                <a:spcPts val="667"/>
              </a:spcBef>
              <a:buFont typeface="Arial"/>
              <a:buChar char="•"/>
              <a:defRPr sz="2666">
                <a:solidFill>
                  <a:schemeClr val="tx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Tree>
    <p:extLst>
      <p:ext uri="{BB962C8B-B14F-4D97-AF65-F5344CB8AC3E}">
        <p14:creationId xmlns:p14="http://schemas.microsoft.com/office/powerpoint/2010/main" val="170350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041461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7313-0C70-4B16-935E-0785071CD0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F66288-5EDA-4819-A1D3-15DA42B2ED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58EAA6-1FAE-42BB-BDA2-7B90A1E9F9F8}"/>
              </a:ext>
            </a:extLst>
          </p:cNvPr>
          <p:cNvSpPr>
            <a:spLocks noGrp="1"/>
          </p:cNvSpPr>
          <p:nvPr>
            <p:ph type="dt" sz="half" idx="10"/>
          </p:nvPr>
        </p:nvSpPr>
        <p:spPr/>
        <p:txBody>
          <a:bodyPr/>
          <a:lstStyle/>
          <a:p>
            <a:fld id="{2ECD6728-6E31-4E7A-A1A2-4FF96B42253B}" type="datetimeFigureOut">
              <a:rPr lang="en-US" smtClean="0"/>
              <a:t>11/12/2019</a:t>
            </a:fld>
            <a:endParaRPr lang="en-US"/>
          </a:p>
        </p:txBody>
      </p:sp>
      <p:sp>
        <p:nvSpPr>
          <p:cNvPr id="5" name="Footer Placeholder 4">
            <a:extLst>
              <a:ext uri="{FF2B5EF4-FFF2-40B4-BE49-F238E27FC236}">
                <a16:creationId xmlns:a16="http://schemas.microsoft.com/office/drawing/2014/main" id="{C0A52903-8843-46EA-A216-EB330B4DB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A47A3-3744-44ED-9AD5-D80EF9F8EE0D}"/>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1655524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436D-7EAD-4806-9BF9-62C6503A29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D652F6-63DE-46A8-9E15-3CF34BC05F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05B52-253B-425A-B22C-D1AD1FDD5D0D}"/>
              </a:ext>
            </a:extLst>
          </p:cNvPr>
          <p:cNvSpPr>
            <a:spLocks noGrp="1"/>
          </p:cNvSpPr>
          <p:nvPr>
            <p:ph type="dt" sz="half" idx="10"/>
          </p:nvPr>
        </p:nvSpPr>
        <p:spPr/>
        <p:txBody>
          <a:bodyPr/>
          <a:lstStyle/>
          <a:p>
            <a:fld id="{2ECD6728-6E31-4E7A-A1A2-4FF96B42253B}" type="datetimeFigureOut">
              <a:rPr lang="en-US" smtClean="0"/>
              <a:t>11/12/2019</a:t>
            </a:fld>
            <a:endParaRPr lang="en-US"/>
          </a:p>
        </p:txBody>
      </p:sp>
      <p:sp>
        <p:nvSpPr>
          <p:cNvPr id="5" name="Footer Placeholder 4">
            <a:extLst>
              <a:ext uri="{FF2B5EF4-FFF2-40B4-BE49-F238E27FC236}">
                <a16:creationId xmlns:a16="http://schemas.microsoft.com/office/drawing/2014/main" id="{3AC7192C-B946-44A7-B315-4CCCF6FC8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00A33-BD0F-4899-BBAE-B7E8DDD849E5}"/>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192517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C129C-CEE5-4293-AB57-42A8840D25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DEDB76-A9D3-4868-BB08-9A579F5CA8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47693-4016-442A-88BC-617449830FAA}"/>
              </a:ext>
            </a:extLst>
          </p:cNvPr>
          <p:cNvSpPr>
            <a:spLocks noGrp="1"/>
          </p:cNvSpPr>
          <p:nvPr>
            <p:ph type="dt" sz="half" idx="10"/>
          </p:nvPr>
        </p:nvSpPr>
        <p:spPr/>
        <p:txBody>
          <a:bodyPr/>
          <a:lstStyle/>
          <a:p>
            <a:fld id="{2ECD6728-6E31-4E7A-A1A2-4FF96B42253B}" type="datetimeFigureOut">
              <a:rPr lang="en-US" smtClean="0"/>
              <a:t>11/12/2019</a:t>
            </a:fld>
            <a:endParaRPr lang="en-US"/>
          </a:p>
        </p:txBody>
      </p:sp>
      <p:sp>
        <p:nvSpPr>
          <p:cNvPr id="5" name="Footer Placeholder 4">
            <a:extLst>
              <a:ext uri="{FF2B5EF4-FFF2-40B4-BE49-F238E27FC236}">
                <a16:creationId xmlns:a16="http://schemas.microsoft.com/office/drawing/2014/main" id="{DD2B9726-FAA1-40A7-A34A-7AC9B23A2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809911-B423-46F4-A996-2CA797264490}"/>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16260714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C950-025F-4BC0-8842-D451DD03E5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62C0D8-44D0-4E11-BC1A-D12213A18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BC4B41-1EDF-4FAB-9DA7-D600875CC5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6C6A82-79B5-4121-917E-E112769D931E}"/>
              </a:ext>
            </a:extLst>
          </p:cNvPr>
          <p:cNvSpPr>
            <a:spLocks noGrp="1"/>
          </p:cNvSpPr>
          <p:nvPr>
            <p:ph type="dt" sz="half" idx="10"/>
          </p:nvPr>
        </p:nvSpPr>
        <p:spPr/>
        <p:txBody>
          <a:bodyPr/>
          <a:lstStyle/>
          <a:p>
            <a:fld id="{2ECD6728-6E31-4E7A-A1A2-4FF96B42253B}" type="datetimeFigureOut">
              <a:rPr lang="en-US" smtClean="0"/>
              <a:t>11/12/2019</a:t>
            </a:fld>
            <a:endParaRPr lang="en-US"/>
          </a:p>
        </p:txBody>
      </p:sp>
      <p:sp>
        <p:nvSpPr>
          <p:cNvPr id="6" name="Footer Placeholder 5">
            <a:extLst>
              <a:ext uri="{FF2B5EF4-FFF2-40B4-BE49-F238E27FC236}">
                <a16:creationId xmlns:a16="http://schemas.microsoft.com/office/drawing/2014/main" id="{FFF6802B-A4F1-4754-BA40-3F0899B0F0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22033B-11F1-4E3E-8369-404687FDB7B0}"/>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38668695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1E84A-F5EB-4041-80C5-053E024465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FFAE70-4BDF-44A9-82F4-0C8C68DAC7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869D4A-756F-4671-BAA8-3D0078CC85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E1018D-21C2-4286-9A8C-D11177BA67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A83FD2-0EF9-45F5-AED4-34F634889B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59DD1E-CDA4-46FD-998B-A08A5F38FC6B}"/>
              </a:ext>
            </a:extLst>
          </p:cNvPr>
          <p:cNvSpPr>
            <a:spLocks noGrp="1"/>
          </p:cNvSpPr>
          <p:nvPr>
            <p:ph type="dt" sz="half" idx="10"/>
          </p:nvPr>
        </p:nvSpPr>
        <p:spPr/>
        <p:txBody>
          <a:bodyPr/>
          <a:lstStyle/>
          <a:p>
            <a:fld id="{2ECD6728-6E31-4E7A-A1A2-4FF96B42253B}" type="datetimeFigureOut">
              <a:rPr lang="en-US" smtClean="0"/>
              <a:t>11/12/2019</a:t>
            </a:fld>
            <a:endParaRPr lang="en-US"/>
          </a:p>
        </p:txBody>
      </p:sp>
      <p:sp>
        <p:nvSpPr>
          <p:cNvPr id="8" name="Footer Placeholder 7">
            <a:extLst>
              <a:ext uri="{FF2B5EF4-FFF2-40B4-BE49-F238E27FC236}">
                <a16:creationId xmlns:a16="http://schemas.microsoft.com/office/drawing/2014/main" id="{DB2ABA19-7383-4E22-8E59-C15E317E69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65BF21-2843-4A47-89FE-CD25F8BEA067}"/>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2175631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a:pPr>
                <a:defRPr/>
              </a:pPr>
              <a:t>11/12/2019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FAF9-8A82-4B7A-9B9D-C91DF8FCA9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C6FDE8-DC03-484B-B347-9C5703D46DE7}"/>
              </a:ext>
            </a:extLst>
          </p:cNvPr>
          <p:cNvSpPr>
            <a:spLocks noGrp="1"/>
          </p:cNvSpPr>
          <p:nvPr>
            <p:ph type="dt" sz="half" idx="10"/>
          </p:nvPr>
        </p:nvSpPr>
        <p:spPr/>
        <p:txBody>
          <a:bodyPr/>
          <a:lstStyle/>
          <a:p>
            <a:fld id="{2ECD6728-6E31-4E7A-A1A2-4FF96B42253B}" type="datetimeFigureOut">
              <a:rPr lang="en-US" smtClean="0"/>
              <a:t>11/12/2019</a:t>
            </a:fld>
            <a:endParaRPr lang="en-US"/>
          </a:p>
        </p:txBody>
      </p:sp>
      <p:sp>
        <p:nvSpPr>
          <p:cNvPr id="4" name="Footer Placeholder 3">
            <a:extLst>
              <a:ext uri="{FF2B5EF4-FFF2-40B4-BE49-F238E27FC236}">
                <a16:creationId xmlns:a16="http://schemas.microsoft.com/office/drawing/2014/main" id="{7CD5F05C-BB48-4FFD-BFBA-258A6E108D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E6E0B0-543E-4B6F-B7AD-1037B23350F1}"/>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29219090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AE29D5-C2BC-493D-8558-EA05AC000BD7}"/>
              </a:ext>
            </a:extLst>
          </p:cNvPr>
          <p:cNvSpPr>
            <a:spLocks noGrp="1"/>
          </p:cNvSpPr>
          <p:nvPr>
            <p:ph type="dt" sz="half" idx="10"/>
          </p:nvPr>
        </p:nvSpPr>
        <p:spPr/>
        <p:txBody>
          <a:bodyPr/>
          <a:lstStyle/>
          <a:p>
            <a:fld id="{2ECD6728-6E31-4E7A-A1A2-4FF96B42253B}" type="datetimeFigureOut">
              <a:rPr lang="en-US" smtClean="0"/>
              <a:t>11/12/2019</a:t>
            </a:fld>
            <a:endParaRPr lang="en-US"/>
          </a:p>
        </p:txBody>
      </p:sp>
      <p:sp>
        <p:nvSpPr>
          <p:cNvPr id="3" name="Footer Placeholder 2">
            <a:extLst>
              <a:ext uri="{FF2B5EF4-FFF2-40B4-BE49-F238E27FC236}">
                <a16:creationId xmlns:a16="http://schemas.microsoft.com/office/drawing/2014/main" id="{D68F070F-6DFD-45C2-8FA0-BF9C6FB43C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54E433-1355-4895-86F7-5B86CBC4CF0A}"/>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19065780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7C7F-F030-43D8-8C23-2BABEEB2CA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33254B-566A-4B41-A941-DA18B24928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50A0DA-8F4F-44DC-99FE-67AF0D279F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F732E-8CC7-41A5-9D60-C74D647E0C08}"/>
              </a:ext>
            </a:extLst>
          </p:cNvPr>
          <p:cNvSpPr>
            <a:spLocks noGrp="1"/>
          </p:cNvSpPr>
          <p:nvPr>
            <p:ph type="dt" sz="half" idx="10"/>
          </p:nvPr>
        </p:nvSpPr>
        <p:spPr/>
        <p:txBody>
          <a:bodyPr/>
          <a:lstStyle/>
          <a:p>
            <a:fld id="{2ECD6728-6E31-4E7A-A1A2-4FF96B42253B}" type="datetimeFigureOut">
              <a:rPr lang="en-US" smtClean="0"/>
              <a:t>11/12/2019</a:t>
            </a:fld>
            <a:endParaRPr lang="en-US"/>
          </a:p>
        </p:txBody>
      </p:sp>
      <p:sp>
        <p:nvSpPr>
          <p:cNvPr id="6" name="Footer Placeholder 5">
            <a:extLst>
              <a:ext uri="{FF2B5EF4-FFF2-40B4-BE49-F238E27FC236}">
                <a16:creationId xmlns:a16="http://schemas.microsoft.com/office/drawing/2014/main" id="{2E2BF840-1252-44B7-8E7F-0CDEA758E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2B38B-0040-449C-AD69-EDCB69180AB5}"/>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4475386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62AD-C40D-4D5C-8233-8293EF47D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5CB887-B77C-4FE0-8BD1-512C9B9BC0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23D847-B466-4E21-92B2-39CAA40BA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832BAE-879D-4E0F-ABCB-6A334AA6F832}"/>
              </a:ext>
            </a:extLst>
          </p:cNvPr>
          <p:cNvSpPr>
            <a:spLocks noGrp="1"/>
          </p:cNvSpPr>
          <p:nvPr>
            <p:ph type="dt" sz="half" idx="10"/>
          </p:nvPr>
        </p:nvSpPr>
        <p:spPr/>
        <p:txBody>
          <a:bodyPr/>
          <a:lstStyle/>
          <a:p>
            <a:fld id="{2ECD6728-6E31-4E7A-A1A2-4FF96B42253B}" type="datetimeFigureOut">
              <a:rPr lang="en-US" smtClean="0"/>
              <a:t>11/12/2019</a:t>
            </a:fld>
            <a:endParaRPr lang="en-US"/>
          </a:p>
        </p:txBody>
      </p:sp>
      <p:sp>
        <p:nvSpPr>
          <p:cNvPr id="6" name="Footer Placeholder 5">
            <a:extLst>
              <a:ext uri="{FF2B5EF4-FFF2-40B4-BE49-F238E27FC236}">
                <a16:creationId xmlns:a16="http://schemas.microsoft.com/office/drawing/2014/main" id="{CDAE92F8-32B6-4A97-9CA5-A09CBFA0C8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299647-CBB4-416D-81C4-443AB9DCB23B}"/>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25900746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D1051-52F2-4125-A5C0-4928A56521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C823DA-0B61-4BC8-8AA7-A564A0A3BA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B8E9C4-17D2-4E63-89F6-CE18BA8A253B}"/>
              </a:ext>
            </a:extLst>
          </p:cNvPr>
          <p:cNvSpPr>
            <a:spLocks noGrp="1"/>
          </p:cNvSpPr>
          <p:nvPr>
            <p:ph type="dt" sz="half" idx="10"/>
          </p:nvPr>
        </p:nvSpPr>
        <p:spPr/>
        <p:txBody>
          <a:bodyPr/>
          <a:lstStyle/>
          <a:p>
            <a:fld id="{2ECD6728-6E31-4E7A-A1A2-4FF96B42253B}" type="datetimeFigureOut">
              <a:rPr lang="en-US" smtClean="0"/>
              <a:t>11/12/2019</a:t>
            </a:fld>
            <a:endParaRPr lang="en-US"/>
          </a:p>
        </p:txBody>
      </p:sp>
      <p:sp>
        <p:nvSpPr>
          <p:cNvPr id="5" name="Footer Placeholder 4">
            <a:extLst>
              <a:ext uri="{FF2B5EF4-FFF2-40B4-BE49-F238E27FC236}">
                <a16:creationId xmlns:a16="http://schemas.microsoft.com/office/drawing/2014/main" id="{3DC5811F-7433-438B-9B0E-1C96C0363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C42D7A-8369-490A-B9AB-E11073F08319}"/>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19568622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A873E4-301B-4429-91A8-956587E2D8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EAF274-861C-4A12-8B81-A60936E92F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138B74-6164-405A-A000-59C5C8234EBE}"/>
              </a:ext>
            </a:extLst>
          </p:cNvPr>
          <p:cNvSpPr>
            <a:spLocks noGrp="1"/>
          </p:cNvSpPr>
          <p:nvPr>
            <p:ph type="dt" sz="half" idx="10"/>
          </p:nvPr>
        </p:nvSpPr>
        <p:spPr/>
        <p:txBody>
          <a:bodyPr/>
          <a:lstStyle/>
          <a:p>
            <a:fld id="{2ECD6728-6E31-4E7A-A1A2-4FF96B42253B}" type="datetimeFigureOut">
              <a:rPr lang="en-US" smtClean="0"/>
              <a:t>11/12/2019</a:t>
            </a:fld>
            <a:endParaRPr lang="en-US"/>
          </a:p>
        </p:txBody>
      </p:sp>
      <p:sp>
        <p:nvSpPr>
          <p:cNvPr id="5" name="Footer Placeholder 4">
            <a:extLst>
              <a:ext uri="{FF2B5EF4-FFF2-40B4-BE49-F238E27FC236}">
                <a16:creationId xmlns:a16="http://schemas.microsoft.com/office/drawing/2014/main" id="{5AEF31FB-4C19-4977-98FD-408AAFAC5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7928B-14AF-4F71-8D9A-9A9F8E89DBCC}"/>
              </a:ext>
            </a:extLst>
          </p:cNvPr>
          <p:cNvSpPr>
            <a:spLocks noGrp="1"/>
          </p:cNvSpPr>
          <p:nvPr>
            <p:ph type="sldNum" sz="quarter" idx="12"/>
          </p:nvPr>
        </p:nvSpPr>
        <p:spPr/>
        <p:txBody>
          <a:bodyPr/>
          <a:lstStyle/>
          <a:p>
            <a:fld id="{3AB29492-0856-490C-9EE8-30014572C500}" type="slidenum">
              <a:rPr lang="en-US" smtClean="0"/>
              <a:t>‹#›</a:t>
            </a:fld>
            <a:endParaRPr lang="en-US"/>
          </a:p>
        </p:txBody>
      </p:sp>
    </p:spTree>
    <p:extLst>
      <p:ext uri="{BB962C8B-B14F-4D97-AF65-F5344CB8AC3E}">
        <p14:creationId xmlns:p14="http://schemas.microsoft.com/office/powerpoint/2010/main" val="29016021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0898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02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712558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697057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6"/>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a:pPr>
                <a:defRPr/>
              </a:pPr>
              <a:t>11/12/2019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3" name="Picture 2" descr="A person standing in front of a window&#10;&#10;Description automatically generated">
            <a:extLst>
              <a:ext uri="{FF2B5EF4-FFF2-40B4-BE49-F238E27FC236}">
                <a16:creationId xmlns:a16="http://schemas.microsoft.com/office/drawing/2014/main" id="{7C3883AF-205B-407F-ACFE-8FAC487E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1"/>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61344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63372483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7547632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392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881332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5898071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9446859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842168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21431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000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2"/>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2"/>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a:pPr>
                <a:defRPr/>
              </a:pPr>
              <a:t>11/12/2019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18931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81558828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789757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3812661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687942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7614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276100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3998089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939030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1202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0"/>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a:pPr>
                <a:defRPr/>
              </a:pPr>
              <a:t>11/12/2019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0C9F-05D8-4129-BDF4-19846C80B5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8C43D2-881F-49A0-99A9-575C474B3A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0FED54-1A21-4967-83BA-461270BF8871}"/>
              </a:ext>
            </a:extLst>
          </p:cNvPr>
          <p:cNvSpPr>
            <a:spLocks noGrp="1"/>
          </p:cNvSpPr>
          <p:nvPr>
            <p:ph type="dt" sz="half" idx="10"/>
          </p:nvPr>
        </p:nvSpPr>
        <p:spPr/>
        <p:txBody>
          <a:bodyPr/>
          <a:lstStyle/>
          <a:p>
            <a:fld id="{BD63816E-E140-4BE8-AEBE-3047B11A76EB}" type="datetimeFigureOut">
              <a:rPr lang="en-US" smtClean="0"/>
              <a:t>11/12/2019</a:t>
            </a:fld>
            <a:endParaRPr lang="en-US"/>
          </a:p>
        </p:txBody>
      </p:sp>
      <p:sp>
        <p:nvSpPr>
          <p:cNvPr id="5" name="Footer Placeholder 4">
            <a:extLst>
              <a:ext uri="{FF2B5EF4-FFF2-40B4-BE49-F238E27FC236}">
                <a16:creationId xmlns:a16="http://schemas.microsoft.com/office/drawing/2014/main" id="{2A6D6534-DB33-428E-AAC0-588EF271C2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FB1596-A781-4A2E-B00D-92CCC5948874}"/>
              </a:ext>
            </a:extLst>
          </p:cNvPr>
          <p:cNvSpPr>
            <a:spLocks noGrp="1"/>
          </p:cNvSpPr>
          <p:nvPr>
            <p:ph type="sldNum" sz="quarter" idx="12"/>
          </p:nvPr>
        </p:nvSpPr>
        <p:spPr/>
        <p:txBody>
          <a:bodyPr/>
          <a:lstStyle/>
          <a:p>
            <a:fld id="{1573EAD8-89AC-4493-AB74-A8C945CD1F10}" type="slidenum">
              <a:rPr lang="en-US" smtClean="0"/>
              <a:t>‹#›</a:t>
            </a:fld>
            <a:endParaRPr lang="en-US"/>
          </a:p>
        </p:txBody>
      </p:sp>
    </p:spTree>
    <p:extLst>
      <p:ext uri="{BB962C8B-B14F-4D97-AF65-F5344CB8AC3E}">
        <p14:creationId xmlns:p14="http://schemas.microsoft.com/office/powerpoint/2010/main" val="31401854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D103F5-1183-4130-9836-6408D9D0E735}"/>
              </a:ext>
            </a:extLst>
          </p:cNvPr>
          <p:cNvSpPr>
            <a:spLocks noGrp="1"/>
          </p:cNvSpPr>
          <p:nvPr>
            <p:ph type="dt" sz="half" idx="10"/>
          </p:nvPr>
        </p:nvSpPr>
        <p:spPr/>
        <p:txBody>
          <a:bodyPr/>
          <a:lstStyle/>
          <a:p>
            <a:fld id="{BD63816E-E140-4BE8-AEBE-3047B11A76EB}" type="datetimeFigureOut">
              <a:rPr lang="en-US" smtClean="0"/>
              <a:t>11/12/2019</a:t>
            </a:fld>
            <a:endParaRPr lang="en-US"/>
          </a:p>
        </p:txBody>
      </p:sp>
      <p:sp>
        <p:nvSpPr>
          <p:cNvPr id="3" name="Footer Placeholder 2">
            <a:extLst>
              <a:ext uri="{FF2B5EF4-FFF2-40B4-BE49-F238E27FC236}">
                <a16:creationId xmlns:a16="http://schemas.microsoft.com/office/drawing/2014/main" id="{F8E29A68-B2A5-433E-AD0A-B16D33DF81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D9266B-7865-418B-A181-7B19CA684E56}"/>
              </a:ext>
            </a:extLst>
          </p:cNvPr>
          <p:cNvSpPr>
            <a:spLocks noGrp="1"/>
          </p:cNvSpPr>
          <p:nvPr>
            <p:ph type="sldNum" sz="quarter" idx="12"/>
          </p:nvPr>
        </p:nvSpPr>
        <p:spPr/>
        <p:txBody>
          <a:bodyPr/>
          <a:lstStyle/>
          <a:p>
            <a:fld id="{1573EAD8-89AC-4493-AB74-A8C945CD1F10}" type="slidenum">
              <a:rPr lang="en-US" smtClean="0"/>
              <a:t>‹#›</a:t>
            </a:fld>
            <a:endParaRPr lang="en-US"/>
          </a:p>
        </p:txBody>
      </p:sp>
    </p:spTree>
    <p:extLst>
      <p:ext uri="{BB962C8B-B14F-4D97-AF65-F5344CB8AC3E}">
        <p14:creationId xmlns:p14="http://schemas.microsoft.com/office/powerpoint/2010/main" val="29126778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6" y="2865439"/>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7"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659769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12677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05432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6068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99984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8486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960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489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a:pPr>
                <a:defRPr/>
              </a:pPr>
              <a:t>11/12/2019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93088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20795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4160520" cy="498598"/>
          </a:xfrm>
          <a:noFill/>
        </p:spPr>
        <p:txBody>
          <a:bodyPr wrap="square" lIns="0" tIns="0" rIns="0" bIns="0" anchor="b" anchorCtr="0">
            <a:no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207170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4160520" cy="498598"/>
          </a:xfrm>
          <a:noFill/>
        </p:spPr>
        <p:txBody>
          <a:bodyPr wrap="square" lIns="0" tIns="0" rIns="0" bIns="0" anchor="b" anchorCtr="0">
            <a:no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6610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742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2130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09414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74555424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9760489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11/12/2019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52"/>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a:pPr>
                <a:defRPr/>
              </a:pPr>
              <a:t>11/12/2019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a:pPr>
                <a:defRPr/>
              </a:pPr>
              <a:t>11/12/2019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image" Target="../media/image3.png"/><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5.emf"/><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mn-lt"/>
                <a:ea typeface="+mn-ea"/>
                <a:cs typeface="+mn-cs"/>
              </a:defRPr>
            </a:lvl1pPr>
          </a:lstStyle>
          <a:p>
            <a:pPr>
              <a:defRPr/>
            </a:pPr>
            <a:fld id="{AADEF755-0B60-4A3E-9C6A-4CADF1C89A5E}" type="datetimeFigureOut">
              <a:rPr lang="en-US"/>
              <a:pPr>
                <a:defRPr/>
              </a:pPr>
              <a:t>11/12/2019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 id="2147483661" r:id="rId12"/>
    <p:sldLayoutId id="2147483662" r:id="rId13"/>
    <p:sldLayoutId id="2147483718" r:id="rId14"/>
  </p:sldLayoutIdLst>
  <p:txStyles>
    <p:titleStyle>
      <a:lvl1pPr algn="l" rtl="0" eaLnBrk="1" fontAlgn="base" hangingPunct="1">
        <a:spcBef>
          <a:spcPct val="0"/>
        </a:spcBef>
        <a:spcAft>
          <a:spcPct val="0"/>
        </a:spcAft>
        <a:defRPr sz="48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5pPr>
      <a:lvl6pPr marL="609585"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6pPr>
      <a:lvl7pPr marL="1219170"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7pPr>
      <a:lvl8pPr marL="1828754"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8pPr>
      <a:lvl9pPr marL="2438339"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9pPr>
    </p:titleStyle>
    <p:bodyStyle>
      <a:lvl1pPr marL="457189" indent="-457189" algn="l" rtl="0" eaLnBrk="1" fontAlgn="base" hangingPunct="1">
        <a:spcBef>
          <a:spcPct val="20000"/>
        </a:spcBef>
        <a:spcAft>
          <a:spcPct val="0"/>
        </a:spcAft>
        <a:buClr>
          <a:schemeClr val="accent1"/>
        </a:buClr>
        <a:buFont typeface="Arial" pitchFamily="-72" charset="0"/>
        <a:buChar char="•"/>
        <a:defRPr sz="3600" kern="1200">
          <a:solidFill>
            <a:schemeClr val="tx1"/>
          </a:solidFill>
          <a:latin typeface="Arial" pitchFamily="-72" charset="0"/>
          <a:ea typeface="ＭＳ Ｐゴシック" pitchFamily="-72" charset="-128"/>
          <a:cs typeface="ＭＳ Ｐゴシック" pitchFamily="-72" charset="-128"/>
        </a:defRPr>
      </a:lvl1pPr>
      <a:lvl2pPr marL="990575" indent="-380990" algn="l" rtl="0" eaLnBrk="1" fontAlgn="base" hangingPunct="1">
        <a:spcBef>
          <a:spcPct val="20000"/>
        </a:spcBef>
        <a:spcAft>
          <a:spcPct val="0"/>
        </a:spcAft>
        <a:buClr>
          <a:schemeClr val="tx2"/>
        </a:buClr>
        <a:buFont typeface="Arial" pitchFamily="-72" charset="0"/>
        <a:buChar char="–"/>
        <a:defRPr sz="3200" kern="1200">
          <a:solidFill>
            <a:schemeClr val="tx1"/>
          </a:solidFill>
          <a:latin typeface="Arial" pitchFamily="-72" charset="0"/>
          <a:ea typeface="ＭＳ Ｐゴシック" pitchFamily="-72" charset="-128"/>
          <a:cs typeface="+mn-cs"/>
        </a:defRPr>
      </a:lvl2pPr>
      <a:lvl3pPr marL="1523962" indent="-304792"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2133547" indent="-304792"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743131" indent="-304792"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16071D-82E5-4434-A257-9C5604BBDA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72579E-C455-45EC-A40B-90E35BC543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6FDFE4-EE5C-4042-AFA9-AC2349F4BF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CD6728-6E31-4E7A-A1A2-4FF96B42253B}" type="datetimeFigureOut">
              <a:rPr lang="en-US" smtClean="0"/>
              <a:t>11/12/2019</a:t>
            </a:fld>
            <a:endParaRPr lang="en-US"/>
          </a:p>
        </p:txBody>
      </p:sp>
      <p:sp>
        <p:nvSpPr>
          <p:cNvPr id="5" name="Footer Placeholder 4">
            <a:extLst>
              <a:ext uri="{FF2B5EF4-FFF2-40B4-BE49-F238E27FC236}">
                <a16:creationId xmlns:a16="http://schemas.microsoft.com/office/drawing/2014/main" id="{5E14DAA3-BCC5-480A-83D8-27D29678B4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CEDE18-D404-4082-90B5-4B6388E5BE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29492-0856-490C-9EE8-30014572C500}" type="slidenum">
              <a:rPr lang="en-US" smtClean="0"/>
              <a:t>‹#›</a:t>
            </a:fld>
            <a:endParaRPr lang="en-US"/>
          </a:p>
        </p:txBody>
      </p:sp>
    </p:spTree>
    <p:extLst>
      <p:ext uri="{BB962C8B-B14F-4D97-AF65-F5344CB8AC3E}">
        <p14:creationId xmlns:p14="http://schemas.microsoft.com/office/powerpoint/2010/main" val="255117207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03787648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19" r:id="rId23"/>
    <p:sldLayoutId id="2147483720"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193772364"/>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51.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5.xml"/><Relationship Id="rId1" Type="http://schemas.openxmlformats.org/officeDocument/2006/relationships/slideLayout" Target="../slideLayouts/slideLayout33.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svg"/><Relationship Id="rId18" Type="http://schemas.openxmlformats.org/officeDocument/2006/relationships/image" Target="../media/image5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svg"/><Relationship Id="rId2" Type="http://schemas.openxmlformats.org/officeDocument/2006/relationships/notesSlide" Target="../notesSlides/notesSlide16.xml"/><Relationship Id="rId16" Type="http://schemas.openxmlformats.org/officeDocument/2006/relationships/image" Target="../media/image56.png"/><Relationship Id="rId1" Type="http://schemas.openxmlformats.org/officeDocument/2006/relationships/slideLayout" Target="../slideLayouts/slideLayout65.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svg"/><Relationship Id="rId10" Type="http://schemas.openxmlformats.org/officeDocument/2006/relationships/image" Target="../media/image50.svg"/><Relationship Id="rId19" Type="http://schemas.openxmlformats.org/officeDocument/2006/relationships/image" Target="../media/image59.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0.svg"/><Relationship Id="rId7" Type="http://schemas.openxmlformats.org/officeDocument/2006/relationships/image" Target="../media/image53.svg"/><Relationship Id="rId12" Type="http://schemas.openxmlformats.org/officeDocument/2006/relationships/image" Target="../media/image65.png"/><Relationship Id="rId2" Type="http://schemas.openxmlformats.org/officeDocument/2006/relationships/image" Target="../media/image49.png"/><Relationship Id="rId1" Type="http://schemas.openxmlformats.org/officeDocument/2006/relationships/slideLayout" Target="../slideLayouts/slideLayout65.xml"/><Relationship Id="rId6" Type="http://schemas.openxmlformats.org/officeDocument/2006/relationships/image" Target="../media/image52.png"/><Relationship Id="rId11" Type="http://schemas.openxmlformats.org/officeDocument/2006/relationships/image" Target="../media/image64.svg"/><Relationship Id="rId5" Type="http://schemas.openxmlformats.org/officeDocument/2006/relationships/image" Target="../media/image61.svg"/><Relationship Id="rId10" Type="http://schemas.openxmlformats.org/officeDocument/2006/relationships/image" Target="../media/image54.png"/><Relationship Id="rId4" Type="http://schemas.openxmlformats.org/officeDocument/2006/relationships/image" Target="../media/image60.png"/><Relationship Id="rId9" Type="http://schemas.openxmlformats.org/officeDocument/2006/relationships/image" Target="../media/image63.sv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33.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33.xml"/><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33.xml"/><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33.xml"/><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82.svg"/><Relationship Id="rId2" Type="http://schemas.openxmlformats.org/officeDocument/2006/relationships/slideLayout" Target="../slideLayouts/slideLayout20.xml"/><Relationship Id="rId1" Type="http://schemas.openxmlformats.org/officeDocument/2006/relationships/tags" Target="../tags/tag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84.jpeg"/><Relationship Id="rId1" Type="http://schemas.openxmlformats.org/officeDocument/2006/relationships/slideLayout" Target="../slideLayouts/slideLayout16.xml"/><Relationship Id="rId4" Type="http://schemas.openxmlformats.org/officeDocument/2006/relationships/image" Target="../media/image86.jpeg"/></Relationships>
</file>

<file path=ppt/slides/_rels/slide3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3.svg"/><Relationship Id="rId2" Type="http://schemas.openxmlformats.org/officeDocument/2006/relationships/image" Target="../media/image89.png"/><Relationship Id="rId1" Type="http://schemas.openxmlformats.org/officeDocument/2006/relationships/slideLayout" Target="../slideLayouts/slideLayout16.xml"/><Relationship Id="rId6" Type="http://schemas.openxmlformats.org/officeDocument/2006/relationships/image" Target="../media/image92.png"/><Relationship Id="rId5" Type="http://schemas.openxmlformats.org/officeDocument/2006/relationships/image" Target="../media/image88.jpeg"/><Relationship Id="rId4" Type="http://schemas.openxmlformats.org/officeDocument/2006/relationships/image" Target="../media/image91.svg"/><Relationship Id="rId9"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4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107.png"/><Relationship Id="rId18" Type="http://schemas.openxmlformats.org/officeDocument/2006/relationships/image" Target="../media/image112.svg"/><Relationship Id="rId3" Type="http://schemas.openxmlformats.org/officeDocument/2006/relationships/image" Target="../media/image98.sv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image" Target="../media/image97.png"/><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Layout" Target="../slideLayouts/slideLayout16.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80.png"/><Relationship Id="rId15" Type="http://schemas.openxmlformats.org/officeDocument/2006/relationships/image" Target="../media/image109.png"/><Relationship Id="rId10" Type="http://schemas.openxmlformats.org/officeDocument/2006/relationships/image" Target="../media/image104.png"/><Relationship Id="rId19" Type="http://schemas.openxmlformats.org/officeDocument/2006/relationships/image" Target="../media/image113.png"/><Relationship Id="rId4" Type="http://schemas.openxmlformats.org/officeDocument/2006/relationships/image" Target="../media/image99.png"/><Relationship Id="rId9" Type="http://schemas.openxmlformats.org/officeDocument/2006/relationships/image" Target="../media/image103.emf"/><Relationship Id="rId14" Type="http://schemas.openxmlformats.org/officeDocument/2006/relationships/image" Target="../media/image108.png"/></Relationships>
</file>

<file path=ppt/slides/_rels/slide4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26.xml"/><Relationship Id="rId1" Type="http://schemas.openxmlformats.org/officeDocument/2006/relationships/slideLayout" Target="../slideLayouts/slideLayout33.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43.xml.rels><?xml version="1.0" encoding="UTF-8" standalone="yes"?>
<Relationships xmlns="http://schemas.openxmlformats.org/package/2006/relationships"><Relationship Id="rId8" Type="http://schemas.openxmlformats.org/officeDocument/2006/relationships/hyperlink" Target="mailto:Steve.Lasker@Microsoft.com" TargetMode="External"/><Relationship Id="rId13" Type="http://schemas.openxmlformats.org/officeDocument/2006/relationships/image" Target="../media/image122.png"/><Relationship Id="rId3" Type="http://schemas.openxmlformats.org/officeDocument/2006/relationships/hyperlink" Target="aka.ms/acr/import" TargetMode="External"/><Relationship Id="rId7" Type="http://schemas.openxmlformats.org/officeDocument/2006/relationships/hyperlink" Target="aka.ms/acr/links" TargetMode="External"/><Relationship Id="rId12" Type="http://schemas.openxmlformats.org/officeDocument/2006/relationships/image" Target="../media/image121.png"/><Relationship Id="rId2" Type="http://schemas.openxmlformats.org/officeDocument/2006/relationships/hyperlink" Target="aka.ms/acr/tasks" TargetMode="External"/><Relationship Id="rId1" Type="http://schemas.openxmlformats.org/officeDocument/2006/relationships/slideLayout" Target="../slideLayouts/slideLayout2.xml"/><Relationship Id="rId6" Type="http://schemas.openxmlformats.org/officeDocument/2006/relationships/hyperlink" Target="aka.ms/acr/presentations" TargetMode="External"/><Relationship Id="rId11" Type="http://schemas.openxmlformats.org/officeDocument/2006/relationships/hyperlink" Target="https://github.com/stevelasker/presentations" TargetMode="External"/><Relationship Id="rId5" Type="http://schemas.openxmlformats.org/officeDocument/2006/relationships/hyperlink" Target="aka.ms/acr/tagging" TargetMode="External"/><Relationship Id="rId15" Type="http://schemas.openxmlformats.org/officeDocument/2006/relationships/image" Target="../media/image124.png"/><Relationship Id="rId10" Type="http://schemas.openxmlformats.org/officeDocument/2006/relationships/hyperlink" Target="https://github.com/stevelasker" TargetMode="External"/><Relationship Id="rId4" Type="http://schemas.openxmlformats.org/officeDocument/2006/relationships/hyperlink" Target="aka.ms/acr/tag-locking" TargetMode="External"/><Relationship Id="rId9" Type="http://schemas.openxmlformats.org/officeDocument/2006/relationships/hyperlink" Target="https://stevelasker.blog/" TargetMode="External"/><Relationship Id="rId14" Type="http://schemas.openxmlformats.org/officeDocument/2006/relationships/image" Target="../media/image123.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nam06.safelinks.protection.outlook.com/?url=https%3A%2F%2Fwww.forrester.com%2Freport%2FThe%2BForrester%2BNew%2BWave%2BPublic%2BCloud%2BEnterprise%2BContainer%2BPlatforms%2BQ3%2B2019%2F-%2FE-RES144415&amp;data=02%7C01%7Cerehrlic%40microsoft.com%7Ce6b1a9588b264befdf0908d716197533%7C72f988bf86f141af91ab2d7cd011db47%7C1%7C0%7C637002170916567630&amp;sdata=UvB57%2Ba24esCJivM7VjOy5cyRW3kaUfwadIb89yG3Zs%3D&amp;reserved=0"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201166" y="2180861"/>
            <a:ext cx="9751484" cy="1371600"/>
          </a:xfrm>
          <a:prstGeom prst="rect">
            <a:avLst/>
          </a:prstGeom>
          <a:noFill/>
          <a:ln>
            <a:noFill/>
          </a:ln>
          <a:effectLst/>
        </p:spPr>
        <p:txBody>
          <a:bodyPr lIns="120505" tIns="59264" rIns="120505" bIns="59264" anchor="b">
            <a:prstTxWarp prst="textNoShape">
              <a:avLst/>
            </a:prstTxWarp>
          </a:bodyPr>
          <a:lstStyle/>
          <a:p>
            <a:pPr algn="ctr" defTabSz="1195887" eaLnBrk="0" hangingPunct="0"/>
            <a:r>
              <a:rPr lang="en-US" sz="5333" b="1" dirty="0">
                <a:solidFill>
                  <a:schemeClr val="bg1"/>
                </a:solidFill>
                <a:latin typeface="Arial Bold" pitchFamily="-72" charset="0"/>
              </a:rPr>
              <a:t>How Cloud Native</a:t>
            </a:r>
            <a:br>
              <a:rPr lang="en-US" sz="5333" b="1" dirty="0">
                <a:solidFill>
                  <a:schemeClr val="bg1"/>
                </a:solidFill>
                <a:latin typeface="Arial Bold" pitchFamily="-72" charset="0"/>
              </a:rPr>
            </a:br>
            <a:r>
              <a:rPr lang="en-US" sz="5333" b="1" dirty="0">
                <a:solidFill>
                  <a:schemeClr val="bg1"/>
                </a:solidFill>
                <a:latin typeface="Arial Bold" pitchFamily="-72" charset="0"/>
              </a:rPr>
              <a:t>Impacts your Development, Deployment and Operations</a:t>
            </a:r>
          </a:p>
        </p:txBody>
      </p:sp>
      <p:sp>
        <p:nvSpPr>
          <p:cNvPr id="6" name="Rectangle 5"/>
          <p:cNvSpPr>
            <a:spLocks noChangeArrowheads="1"/>
          </p:cNvSpPr>
          <p:nvPr/>
        </p:nvSpPr>
        <p:spPr bwMode="auto">
          <a:xfrm>
            <a:off x="4367808" y="3813043"/>
            <a:ext cx="7141269" cy="1336675"/>
          </a:xfrm>
          <a:prstGeom prst="rect">
            <a:avLst/>
          </a:prstGeom>
          <a:noFill/>
          <a:ln>
            <a:noFill/>
          </a:ln>
          <a:effectLst/>
        </p:spPr>
        <p:txBody>
          <a:bodyPr lIns="114564" tIns="57283" rIns="114564" bIns="57283">
            <a:prstTxWarp prst="textNoShape">
              <a:avLst/>
            </a:prstTxWarp>
          </a:bodyPr>
          <a:lstStyle/>
          <a:p>
            <a:pPr algn="r"/>
            <a:r>
              <a:rPr lang="en-US" sz="3733" b="1" dirty="0">
                <a:solidFill>
                  <a:schemeClr val="accent5">
                    <a:lumMod val="40000"/>
                    <a:lumOff val="60000"/>
                  </a:schemeClr>
                </a:solidFill>
              </a:rPr>
              <a:t>Steve Lasker</a:t>
            </a:r>
          </a:p>
          <a:p>
            <a:pPr algn="r"/>
            <a:r>
              <a:rPr lang="en-US" sz="3200" b="1" dirty="0">
                <a:solidFill>
                  <a:schemeClr val="accent5">
                    <a:lumMod val="40000"/>
                    <a:lumOff val="60000"/>
                  </a:schemeClr>
                </a:solidFill>
              </a:rPr>
              <a:t>Program Manager </a:t>
            </a:r>
          </a:p>
          <a:p>
            <a:pPr algn="r"/>
            <a:r>
              <a:rPr lang="en-US" sz="3200" b="1" dirty="0">
                <a:solidFill>
                  <a:schemeClr val="accent5">
                    <a:lumMod val="40000"/>
                    <a:lumOff val="60000"/>
                  </a:schemeClr>
                </a:solidFill>
              </a:rPr>
              <a:t>Azure Container Registries</a:t>
            </a:r>
          </a:p>
          <a:p>
            <a:endParaRPr lang="en-US" b="1" dirty="0">
              <a:solidFill>
                <a:srgbClr val="C00000"/>
              </a:solidFill>
            </a:endParaRPr>
          </a:p>
          <a:p>
            <a:endParaRPr lang="en-US" sz="1867" dirty="0">
              <a:solidFill>
                <a:srgbClr val="C00000"/>
              </a:solidFill>
              <a:latin typeface="Times New Roman" pitchFamily="-72" charset="0"/>
            </a:endParaRPr>
          </a:p>
        </p:txBody>
      </p:sp>
      <p:sp>
        <p:nvSpPr>
          <p:cNvPr id="15364" name="Text Box 7"/>
          <p:cNvSpPr txBox="1">
            <a:spLocks noChangeArrowheads="1"/>
          </p:cNvSpPr>
          <p:nvPr/>
        </p:nvSpPr>
        <p:spPr bwMode="auto">
          <a:xfrm>
            <a:off x="5903980" y="5445224"/>
            <a:ext cx="5605099" cy="1764650"/>
          </a:xfrm>
          <a:prstGeom prst="rect">
            <a:avLst/>
          </a:prstGeom>
          <a:noFill/>
          <a:ln w="9525">
            <a:noFill/>
            <a:miter lim="800000"/>
            <a:headEnd/>
            <a:tailEnd/>
          </a:ln>
        </p:spPr>
        <p:txBody>
          <a:bodyPr wrap="square">
            <a:prstTxWarp prst="textNoShape">
              <a:avLst/>
            </a:prstTxWarp>
            <a:spAutoFit/>
          </a:bodyPr>
          <a:lstStyle/>
          <a:p>
            <a:pPr algn="r"/>
            <a:br>
              <a:rPr lang="en-US" sz="2667" dirty="0">
                <a:solidFill>
                  <a:schemeClr val="accent5">
                    <a:lumMod val="40000"/>
                    <a:lumOff val="60000"/>
                  </a:schemeClr>
                </a:solidFill>
                <a:ea typeface="Arial" pitchFamily="-72" charset="0"/>
                <a:cs typeface="Arial" pitchFamily="-72" charset="0"/>
              </a:rPr>
            </a:br>
            <a:r>
              <a:rPr lang="en-US" sz="1400" dirty="0">
                <a:solidFill>
                  <a:schemeClr val="bg1"/>
                </a:solidFill>
                <a:ea typeface="Arial" pitchFamily="-72" charset="0"/>
                <a:cs typeface="Arial" pitchFamily="-72" charset="0"/>
              </a:rPr>
              <a:t>Steve.Lasker@Microsoft.com</a:t>
            </a:r>
          </a:p>
          <a:p>
            <a:pPr algn="r"/>
            <a:r>
              <a:rPr lang="en-US" sz="1400" dirty="0">
                <a:solidFill>
                  <a:schemeClr val="bg1"/>
                </a:solidFill>
                <a:ea typeface="Arial" pitchFamily="-72" charset="0"/>
                <a:cs typeface="Arial" pitchFamily="-72" charset="0"/>
              </a:rPr>
              <a:t>@</a:t>
            </a:r>
            <a:r>
              <a:rPr lang="en-US" sz="1400" dirty="0" err="1">
                <a:solidFill>
                  <a:schemeClr val="bg1"/>
                </a:solidFill>
                <a:ea typeface="Arial" pitchFamily="-72" charset="0"/>
                <a:cs typeface="Arial" pitchFamily="-72" charset="0"/>
              </a:rPr>
              <a:t>SteveLasker</a:t>
            </a:r>
            <a:endParaRPr lang="en-US" sz="1400" dirty="0">
              <a:solidFill>
                <a:schemeClr val="bg1"/>
              </a:solidFill>
              <a:ea typeface="Arial" pitchFamily="-72" charset="0"/>
              <a:cs typeface="Arial" pitchFamily="-72" charset="0"/>
            </a:endParaRPr>
          </a:p>
          <a:p>
            <a:pPr algn="r"/>
            <a:r>
              <a:rPr lang="en-US" sz="1400" dirty="0" err="1">
                <a:solidFill>
                  <a:schemeClr val="bg1"/>
                </a:solidFill>
                <a:ea typeface="Arial" pitchFamily="-72" charset="0"/>
                <a:cs typeface="Arial" pitchFamily="-72" charset="0"/>
              </a:rPr>
              <a:t>SteveLasker.blog</a:t>
            </a:r>
            <a:endParaRPr lang="en-US" sz="1400" dirty="0">
              <a:solidFill>
                <a:schemeClr val="bg1"/>
              </a:solidFill>
              <a:ea typeface="Arial" pitchFamily="-72" charset="0"/>
              <a:cs typeface="Arial" pitchFamily="-72" charset="0"/>
            </a:endParaRPr>
          </a:p>
          <a:p>
            <a:pPr algn="r"/>
            <a:endParaRPr lang="en-US" sz="1867" dirty="0">
              <a:solidFill>
                <a:schemeClr val="accent5">
                  <a:lumMod val="40000"/>
                  <a:lumOff val="60000"/>
                </a:schemeClr>
              </a:solidFill>
              <a:ea typeface="Arial" pitchFamily="-72" charset="0"/>
              <a:cs typeface="Arial" pitchFamily="-72" charset="0"/>
            </a:endParaRPr>
          </a:p>
          <a:p>
            <a:pPr algn="r"/>
            <a:endParaRPr lang="en-US" sz="2133" b="1" dirty="0">
              <a:ea typeface="Arial" pitchFamily="-72" charset="0"/>
              <a:cs typeface="Arial" pitchFamily="-72"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F57867-4812-4323-96F5-CFF3F7DDB793}"/>
              </a:ext>
            </a:extLst>
          </p:cNvPr>
          <p:cNvSpPr>
            <a:spLocks noGrp="1"/>
          </p:cNvSpPr>
          <p:nvPr>
            <p:ph type="title"/>
          </p:nvPr>
        </p:nvSpPr>
        <p:spPr/>
        <p:txBody>
          <a:bodyPr/>
          <a:lstStyle/>
          <a:p>
            <a:r>
              <a:rPr lang="en-US" dirty="0"/>
              <a:t>Serverless</a:t>
            </a:r>
          </a:p>
        </p:txBody>
      </p:sp>
      <p:sp>
        <p:nvSpPr>
          <p:cNvPr id="4" name="Text Placeholder 3">
            <a:extLst>
              <a:ext uri="{FF2B5EF4-FFF2-40B4-BE49-F238E27FC236}">
                <a16:creationId xmlns:a16="http://schemas.microsoft.com/office/drawing/2014/main" id="{1F3060D5-BA17-4953-8A7F-CF739051610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9281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CIRCA 1980</a:t>
            </a:r>
          </a:p>
        </p:txBody>
      </p:sp>
      <p:sp>
        <p:nvSpPr>
          <p:cNvPr id="193" name="Rectangle 192"/>
          <p:cNvSpPr/>
          <p:nvPr/>
        </p:nvSpPr>
        <p:spPr>
          <a:xfrm>
            <a:off x="3269212" y="285288"/>
            <a:ext cx="6412941" cy="742246"/>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 Mainframes</a:t>
            </a:r>
          </a:p>
        </p:txBody>
      </p:sp>
      <p:grpSp>
        <p:nvGrpSpPr>
          <p:cNvPr id="64" name="Group 63">
            <a:extLst>
              <a:ext uri="{FF2B5EF4-FFF2-40B4-BE49-F238E27FC236}">
                <a16:creationId xmlns:a16="http://schemas.microsoft.com/office/drawing/2014/main" id="{FF23E68D-790F-430B-8E10-7F9976EEE34A}"/>
              </a:ext>
            </a:extLst>
          </p:cNvPr>
          <p:cNvGrpSpPr/>
          <p:nvPr/>
        </p:nvGrpSpPr>
        <p:grpSpPr>
          <a:xfrm>
            <a:off x="1389770" y="1378322"/>
            <a:ext cx="9681772" cy="5157524"/>
            <a:chOff x="1417637" y="1405463"/>
            <a:chExt cx="9875912" cy="5260943"/>
          </a:xfrm>
        </p:grpSpPr>
        <p:sp>
          <p:nvSpPr>
            <p:cNvPr id="65" name="Rectangle 64">
              <a:extLst>
                <a:ext uri="{FF2B5EF4-FFF2-40B4-BE49-F238E27FC236}">
                  <a16:creationId xmlns:a16="http://schemas.microsoft.com/office/drawing/2014/main" id="{6140BE2D-90E1-4F4F-A050-B745C5042263}"/>
                </a:ext>
              </a:extLst>
            </p:cNvPr>
            <p:cNvSpPr/>
            <p:nvPr/>
          </p:nvSpPr>
          <p:spPr bwMode="auto">
            <a:xfrm>
              <a:off x="1417637" y="1405463"/>
              <a:ext cx="9875912" cy="5260943"/>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6" name="Rectangle 65">
              <a:extLst>
                <a:ext uri="{FF2B5EF4-FFF2-40B4-BE49-F238E27FC236}">
                  <a16:creationId xmlns:a16="http://schemas.microsoft.com/office/drawing/2014/main" id="{4401C9FE-3F2E-41D4-B7DA-F5B8D3F1B7C9}"/>
                </a:ext>
              </a:extLst>
            </p:cNvPr>
            <p:cNvSpPr/>
            <p:nvPr/>
          </p:nvSpPr>
          <p:spPr bwMode="auto">
            <a:xfrm>
              <a:off x="1570037" y="1554294"/>
              <a:ext cx="9571112" cy="4938720"/>
            </a:xfrm>
            <a:prstGeom prst="rect">
              <a:avLst/>
            </a:prstGeom>
            <a:solidFill>
              <a:srgbClr val="353535">
                <a:lumMod val="7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7" name="Rectangle 66">
              <a:extLst>
                <a:ext uri="{FF2B5EF4-FFF2-40B4-BE49-F238E27FC236}">
                  <a16:creationId xmlns:a16="http://schemas.microsoft.com/office/drawing/2014/main" id="{E80F560D-E4C6-462C-89AB-5DC00A47D4BA}"/>
                </a:ext>
              </a:extLst>
            </p:cNvPr>
            <p:cNvSpPr/>
            <p:nvPr/>
          </p:nvSpPr>
          <p:spPr bwMode="auto">
            <a:xfrm>
              <a:off x="1722437" y="1668671"/>
              <a:ext cx="1752600" cy="4709965"/>
            </a:xfrm>
            <a:prstGeom prst="rect">
              <a:avLst/>
            </a:prstGeom>
            <a:solidFill>
              <a:srgbClr val="57998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8" name="Rectangle 67">
              <a:extLst>
                <a:ext uri="{FF2B5EF4-FFF2-40B4-BE49-F238E27FC236}">
                  <a16:creationId xmlns:a16="http://schemas.microsoft.com/office/drawing/2014/main" id="{A6E0DFC9-0ABE-4268-9BB2-E7C7F8F368DE}"/>
                </a:ext>
              </a:extLst>
            </p:cNvPr>
            <p:cNvSpPr/>
            <p:nvPr/>
          </p:nvSpPr>
          <p:spPr bwMode="auto">
            <a:xfrm>
              <a:off x="3595623" y="1668671"/>
              <a:ext cx="1752600" cy="4709965"/>
            </a:xfrm>
            <a:prstGeom prst="rect">
              <a:avLst/>
            </a:prstGeom>
            <a:solidFill>
              <a:srgbClr val="57998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9" name="Rectangle 68">
              <a:extLst>
                <a:ext uri="{FF2B5EF4-FFF2-40B4-BE49-F238E27FC236}">
                  <a16:creationId xmlns:a16="http://schemas.microsoft.com/office/drawing/2014/main" id="{79F659D2-C6A5-4571-9A90-2204B6941690}"/>
                </a:ext>
              </a:extLst>
            </p:cNvPr>
            <p:cNvSpPr/>
            <p:nvPr/>
          </p:nvSpPr>
          <p:spPr bwMode="auto">
            <a:xfrm>
              <a:off x="5468809" y="1668671"/>
              <a:ext cx="1752600" cy="4709965"/>
            </a:xfrm>
            <a:prstGeom prst="rect">
              <a:avLst/>
            </a:prstGeom>
            <a:solidFill>
              <a:srgbClr val="57998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0" name="Rectangle 69">
              <a:extLst>
                <a:ext uri="{FF2B5EF4-FFF2-40B4-BE49-F238E27FC236}">
                  <a16:creationId xmlns:a16="http://schemas.microsoft.com/office/drawing/2014/main" id="{0B581790-2E95-449A-AE80-B9CDF01FF090}"/>
                </a:ext>
              </a:extLst>
            </p:cNvPr>
            <p:cNvSpPr/>
            <p:nvPr/>
          </p:nvSpPr>
          <p:spPr bwMode="auto">
            <a:xfrm>
              <a:off x="7341995" y="1668671"/>
              <a:ext cx="1752600" cy="4709965"/>
            </a:xfrm>
            <a:prstGeom prst="rect">
              <a:avLst/>
            </a:prstGeom>
            <a:solidFill>
              <a:srgbClr val="57998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1" name="Rectangle 70">
              <a:extLst>
                <a:ext uri="{FF2B5EF4-FFF2-40B4-BE49-F238E27FC236}">
                  <a16:creationId xmlns:a16="http://schemas.microsoft.com/office/drawing/2014/main" id="{C8F2CE36-8226-4B83-92D0-5628B890DA81}"/>
                </a:ext>
              </a:extLst>
            </p:cNvPr>
            <p:cNvSpPr/>
            <p:nvPr/>
          </p:nvSpPr>
          <p:spPr bwMode="auto">
            <a:xfrm>
              <a:off x="9215181" y="1668671"/>
              <a:ext cx="1752600" cy="4709965"/>
            </a:xfrm>
            <a:prstGeom prst="rect">
              <a:avLst/>
            </a:prstGeom>
            <a:solidFill>
              <a:srgbClr val="57998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2" name="Rectangle 71">
              <a:extLst>
                <a:ext uri="{FF2B5EF4-FFF2-40B4-BE49-F238E27FC236}">
                  <a16:creationId xmlns:a16="http://schemas.microsoft.com/office/drawing/2014/main" id="{0B9B66BE-D9D1-49AF-B5C8-46561FE67D18}"/>
                </a:ext>
              </a:extLst>
            </p:cNvPr>
            <p:cNvSpPr/>
            <p:nvPr/>
          </p:nvSpPr>
          <p:spPr bwMode="auto">
            <a:xfrm>
              <a:off x="1874837" y="5021262"/>
              <a:ext cx="1459929" cy="1242996"/>
            </a:xfrm>
            <a:prstGeom prst="rect">
              <a:avLst/>
            </a:prstGeom>
            <a:solidFill>
              <a:srgbClr val="353535">
                <a:lumMod val="7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3" name="Rectangle 72">
              <a:extLst>
                <a:ext uri="{FF2B5EF4-FFF2-40B4-BE49-F238E27FC236}">
                  <a16:creationId xmlns:a16="http://schemas.microsoft.com/office/drawing/2014/main" id="{DE3EED2E-60CC-46C8-A3FC-E2A8EE052347}"/>
                </a:ext>
              </a:extLst>
            </p:cNvPr>
            <p:cNvSpPr/>
            <p:nvPr/>
          </p:nvSpPr>
          <p:spPr bwMode="auto">
            <a:xfrm>
              <a:off x="3753705" y="5021262"/>
              <a:ext cx="1459929" cy="1242996"/>
            </a:xfrm>
            <a:prstGeom prst="rect">
              <a:avLst/>
            </a:prstGeom>
            <a:solidFill>
              <a:srgbClr val="353535">
                <a:lumMod val="7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4" name="Rectangle 73">
              <a:extLst>
                <a:ext uri="{FF2B5EF4-FFF2-40B4-BE49-F238E27FC236}">
                  <a16:creationId xmlns:a16="http://schemas.microsoft.com/office/drawing/2014/main" id="{12401405-BB2A-4C17-99FC-C5AA1804DD92}"/>
                </a:ext>
              </a:extLst>
            </p:cNvPr>
            <p:cNvSpPr/>
            <p:nvPr/>
          </p:nvSpPr>
          <p:spPr bwMode="auto">
            <a:xfrm>
              <a:off x="5632573" y="5021262"/>
              <a:ext cx="1459929" cy="1242996"/>
            </a:xfrm>
            <a:prstGeom prst="rect">
              <a:avLst/>
            </a:prstGeom>
            <a:solidFill>
              <a:srgbClr val="353535">
                <a:lumMod val="7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5" name="Rectangle 74">
              <a:extLst>
                <a:ext uri="{FF2B5EF4-FFF2-40B4-BE49-F238E27FC236}">
                  <a16:creationId xmlns:a16="http://schemas.microsoft.com/office/drawing/2014/main" id="{F344957A-0BB4-4A08-A13D-63D90E4D32BA}"/>
                </a:ext>
              </a:extLst>
            </p:cNvPr>
            <p:cNvSpPr/>
            <p:nvPr/>
          </p:nvSpPr>
          <p:spPr bwMode="auto">
            <a:xfrm>
              <a:off x="7511441" y="5021262"/>
              <a:ext cx="1459929" cy="1242996"/>
            </a:xfrm>
            <a:prstGeom prst="rect">
              <a:avLst/>
            </a:prstGeom>
            <a:solidFill>
              <a:srgbClr val="353535">
                <a:lumMod val="7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6" name="Rectangle 75">
              <a:extLst>
                <a:ext uri="{FF2B5EF4-FFF2-40B4-BE49-F238E27FC236}">
                  <a16:creationId xmlns:a16="http://schemas.microsoft.com/office/drawing/2014/main" id="{92DEDA2D-A34F-414A-8C1F-2F3B3982FA88}"/>
                </a:ext>
              </a:extLst>
            </p:cNvPr>
            <p:cNvSpPr/>
            <p:nvPr/>
          </p:nvSpPr>
          <p:spPr bwMode="auto">
            <a:xfrm>
              <a:off x="9390309" y="5021262"/>
              <a:ext cx="1459929" cy="1242996"/>
            </a:xfrm>
            <a:prstGeom prst="rect">
              <a:avLst/>
            </a:prstGeom>
            <a:solidFill>
              <a:srgbClr val="353535">
                <a:lumMod val="7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7" name="Rectangle 76">
              <a:extLst>
                <a:ext uri="{FF2B5EF4-FFF2-40B4-BE49-F238E27FC236}">
                  <a16:creationId xmlns:a16="http://schemas.microsoft.com/office/drawing/2014/main" id="{74A5A91C-38D9-4FAF-A1B0-8378D863FC9F}"/>
                </a:ext>
              </a:extLst>
            </p:cNvPr>
            <p:cNvSpPr/>
            <p:nvPr/>
          </p:nvSpPr>
          <p:spPr bwMode="auto">
            <a:xfrm>
              <a:off x="1874837" y="3895584"/>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8" name="Rectangle 77">
              <a:extLst>
                <a:ext uri="{FF2B5EF4-FFF2-40B4-BE49-F238E27FC236}">
                  <a16:creationId xmlns:a16="http://schemas.microsoft.com/office/drawing/2014/main" id="{D5CF543B-0CDA-4B31-B020-74771D633326}"/>
                </a:ext>
              </a:extLst>
            </p:cNvPr>
            <p:cNvSpPr/>
            <p:nvPr/>
          </p:nvSpPr>
          <p:spPr bwMode="auto">
            <a:xfrm>
              <a:off x="1874837" y="2863467"/>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9" name="Rectangle 78">
              <a:extLst>
                <a:ext uri="{FF2B5EF4-FFF2-40B4-BE49-F238E27FC236}">
                  <a16:creationId xmlns:a16="http://schemas.microsoft.com/office/drawing/2014/main" id="{37C929F1-EB3F-4848-B278-9626D3F514C4}"/>
                </a:ext>
              </a:extLst>
            </p:cNvPr>
            <p:cNvSpPr/>
            <p:nvPr/>
          </p:nvSpPr>
          <p:spPr bwMode="auto">
            <a:xfrm>
              <a:off x="1874837" y="1815505"/>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0" name="Rectangle 79">
              <a:extLst>
                <a:ext uri="{FF2B5EF4-FFF2-40B4-BE49-F238E27FC236}">
                  <a16:creationId xmlns:a16="http://schemas.microsoft.com/office/drawing/2014/main" id="{3E1CF8C2-61FF-4DBA-9AA5-9C8378FE4D1E}"/>
                </a:ext>
              </a:extLst>
            </p:cNvPr>
            <p:cNvSpPr/>
            <p:nvPr/>
          </p:nvSpPr>
          <p:spPr bwMode="auto">
            <a:xfrm>
              <a:off x="3753705" y="3895584"/>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1" name="Rectangle 80">
              <a:extLst>
                <a:ext uri="{FF2B5EF4-FFF2-40B4-BE49-F238E27FC236}">
                  <a16:creationId xmlns:a16="http://schemas.microsoft.com/office/drawing/2014/main" id="{9E9FCDF7-8C5F-44A7-A8C3-623312075FD1}"/>
                </a:ext>
              </a:extLst>
            </p:cNvPr>
            <p:cNvSpPr/>
            <p:nvPr/>
          </p:nvSpPr>
          <p:spPr bwMode="auto">
            <a:xfrm>
              <a:off x="3753705" y="2863467"/>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2" name="Rectangle 81">
              <a:extLst>
                <a:ext uri="{FF2B5EF4-FFF2-40B4-BE49-F238E27FC236}">
                  <a16:creationId xmlns:a16="http://schemas.microsoft.com/office/drawing/2014/main" id="{A98D75B4-C850-427B-B295-DB0D18F6B478}"/>
                </a:ext>
              </a:extLst>
            </p:cNvPr>
            <p:cNvSpPr/>
            <p:nvPr/>
          </p:nvSpPr>
          <p:spPr bwMode="auto">
            <a:xfrm>
              <a:off x="3753705" y="1815505"/>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3" name="Rectangle 82">
              <a:extLst>
                <a:ext uri="{FF2B5EF4-FFF2-40B4-BE49-F238E27FC236}">
                  <a16:creationId xmlns:a16="http://schemas.microsoft.com/office/drawing/2014/main" id="{F7F30505-0A7E-4616-97E5-40958FC27170}"/>
                </a:ext>
              </a:extLst>
            </p:cNvPr>
            <p:cNvSpPr/>
            <p:nvPr/>
          </p:nvSpPr>
          <p:spPr bwMode="auto">
            <a:xfrm>
              <a:off x="5632573" y="3895584"/>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4" name="Rectangle 83">
              <a:extLst>
                <a:ext uri="{FF2B5EF4-FFF2-40B4-BE49-F238E27FC236}">
                  <a16:creationId xmlns:a16="http://schemas.microsoft.com/office/drawing/2014/main" id="{6FEADF2B-3521-4855-8364-D19A1126BBE3}"/>
                </a:ext>
              </a:extLst>
            </p:cNvPr>
            <p:cNvSpPr/>
            <p:nvPr/>
          </p:nvSpPr>
          <p:spPr bwMode="auto">
            <a:xfrm>
              <a:off x="5632573" y="2863467"/>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5" name="Rectangle 84">
              <a:extLst>
                <a:ext uri="{FF2B5EF4-FFF2-40B4-BE49-F238E27FC236}">
                  <a16:creationId xmlns:a16="http://schemas.microsoft.com/office/drawing/2014/main" id="{194F606B-6622-442B-B4E4-016AF597FD7B}"/>
                </a:ext>
              </a:extLst>
            </p:cNvPr>
            <p:cNvSpPr/>
            <p:nvPr/>
          </p:nvSpPr>
          <p:spPr bwMode="auto">
            <a:xfrm>
              <a:off x="5632573" y="1815505"/>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6" name="Rectangle 85">
              <a:extLst>
                <a:ext uri="{FF2B5EF4-FFF2-40B4-BE49-F238E27FC236}">
                  <a16:creationId xmlns:a16="http://schemas.microsoft.com/office/drawing/2014/main" id="{4B4E1C34-131A-410F-93E2-5B86D61F29C0}"/>
                </a:ext>
              </a:extLst>
            </p:cNvPr>
            <p:cNvSpPr/>
            <p:nvPr/>
          </p:nvSpPr>
          <p:spPr bwMode="auto">
            <a:xfrm>
              <a:off x="7511441" y="3895584"/>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7" name="Rectangle 86">
              <a:extLst>
                <a:ext uri="{FF2B5EF4-FFF2-40B4-BE49-F238E27FC236}">
                  <a16:creationId xmlns:a16="http://schemas.microsoft.com/office/drawing/2014/main" id="{DDEE78F9-8C31-4811-A4CD-FE1627589FAD}"/>
                </a:ext>
              </a:extLst>
            </p:cNvPr>
            <p:cNvSpPr/>
            <p:nvPr/>
          </p:nvSpPr>
          <p:spPr bwMode="auto">
            <a:xfrm>
              <a:off x="7511441" y="2863467"/>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8" name="Rectangle 87">
              <a:extLst>
                <a:ext uri="{FF2B5EF4-FFF2-40B4-BE49-F238E27FC236}">
                  <a16:creationId xmlns:a16="http://schemas.microsoft.com/office/drawing/2014/main" id="{24705C23-167A-4699-8DE1-2D9330776A45}"/>
                </a:ext>
              </a:extLst>
            </p:cNvPr>
            <p:cNvSpPr/>
            <p:nvPr/>
          </p:nvSpPr>
          <p:spPr bwMode="auto">
            <a:xfrm>
              <a:off x="7511441" y="1815505"/>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9" name="Rectangle 88">
              <a:extLst>
                <a:ext uri="{FF2B5EF4-FFF2-40B4-BE49-F238E27FC236}">
                  <a16:creationId xmlns:a16="http://schemas.microsoft.com/office/drawing/2014/main" id="{9052272C-6C61-492B-989C-4DC47EDDC723}"/>
                </a:ext>
              </a:extLst>
            </p:cNvPr>
            <p:cNvSpPr/>
            <p:nvPr/>
          </p:nvSpPr>
          <p:spPr bwMode="auto">
            <a:xfrm>
              <a:off x="9390309" y="3895584"/>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90" name="Rectangle 89">
              <a:extLst>
                <a:ext uri="{FF2B5EF4-FFF2-40B4-BE49-F238E27FC236}">
                  <a16:creationId xmlns:a16="http://schemas.microsoft.com/office/drawing/2014/main" id="{0B34ED8E-B0C3-424D-B300-218EF529C7E2}"/>
                </a:ext>
              </a:extLst>
            </p:cNvPr>
            <p:cNvSpPr/>
            <p:nvPr/>
          </p:nvSpPr>
          <p:spPr bwMode="auto">
            <a:xfrm>
              <a:off x="9390309" y="2863467"/>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91" name="Rectangle 90">
              <a:extLst>
                <a:ext uri="{FF2B5EF4-FFF2-40B4-BE49-F238E27FC236}">
                  <a16:creationId xmlns:a16="http://schemas.microsoft.com/office/drawing/2014/main" id="{07933597-6F59-4569-B0B9-CB96C5B73A60}"/>
                </a:ext>
              </a:extLst>
            </p:cNvPr>
            <p:cNvSpPr/>
            <p:nvPr/>
          </p:nvSpPr>
          <p:spPr bwMode="auto">
            <a:xfrm>
              <a:off x="9390309" y="1815505"/>
              <a:ext cx="1459929" cy="952286"/>
            </a:xfrm>
            <a:prstGeom prst="rect">
              <a:avLst/>
            </a:prstGeom>
            <a:solidFill>
              <a:srgbClr val="FFFFFF">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231016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wipe(left)">
                                      <p:cBhvr>
                                        <p:cTn id="7"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 name="Group 209"/>
          <p:cNvGrpSpPr/>
          <p:nvPr/>
        </p:nvGrpSpPr>
        <p:grpSpPr>
          <a:xfrm>
            <a:off x="1389770" y="1378322"/>
            <a:ext cx="9681772" cy="5157524"/>
            <a:chOff x="1417637" y="1405463"/>
            <a:chExt cx="9875912" cy="5260943"/>
          </a:xfrm>
        </p:grpSpPr>
        <p:sp>
          <p:nvSpPr>
            <p:cNvPr id="211" name="Rectangle 210"/>
            <p:cNvSpPr/>
            <p:nvPr/>
          </p:nvSpPr>
          <p:spPr bwMode="auto">
            <a:xfrm>
              <a:off x="1417637" y="1405463"/>
              <a:ext cx="9875912" cy="5260943"/>
            </a:xfrm>
            <a:prstGeom prst="rect">
              <a:avLst/>
            </a:prstGeom>
            <a:solidFill>
              <a:srgbClr val="7F7F7F">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12" name="Rectangle 211"/>
            <p:cNvSpPr/>
            <p:nvPr/>
          </p:nvSpPr>
          <p:spPr bwMode="auto">
            <a:xfrm>
              <a:off x="1570037" y="1554294"/>
              <a:ext cx="9571112" cy="4938720"/>
            </a:xfrm>
            <a:prstGeom prst="rect">
              <a:avLst/>
            </a:prstGeom>
            <a:solidFill>
              <a:srgbClr val="3C3C3C">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13" name="Rectangle 212"/>
            <p:cNvSpPr/>
            <p:nvPr/>
          </p:nvSpPr>
          <p:spPr bwMode="auto">
            <a:xfrm>
              <a:off x="1722437" y="1668671"/>
              <a:ext cx="1752600" cy="4709965"/>
            </a:xfrm>
            <a:prstGeom prst="rect">
              <a:avLst/>
            </a:prstGeom>
            <a:solidFill>
              <a:srgbClr val="579985">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14" name="Rectangle 213"/>
            <p:cNvSpPr/>
            <p:nvPr/>
          </p:nvSpPr>
          <p:spPr bwMode="auto">
            <a:xfrm>
              <a:off x="3595623" y="1668671"/>
              <a:ext cx="1752600" cy="4709965"/>
            </a:xfrm>
            <a:prstGeom prst="rect">
              <a:avLst/>
            </a:prstGeom>
            <a:solidFill>
              <a:srgbClr val="579985">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15" name="Rectangle 214"/>
            <p:cNvSpPr/>
            <p:nvPr/>
          </p:nvSpPr>
          <p:spPr bwMode="auto">
            <a:xfrm>
              <a:off x="5468809" y="1668671"/>
              <a:ext cx="1752600" cy="4709965"/>
            </a:xfrm>
            <a:prstGeom prst="rect">
              <a:avLst/>
            </a:prstGeom>
            <a:solidFill>
              <a:srgbClr val="579985">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16" name="Rectangle 215"/>
            <p:cNvSpPr/>
            <p:nvPr/>
          </p:nvSpPr>
          <p:spPr bwMode="auto">
            <a:xfrm>
              <a:off x="7341995" y="1668671"/>
              <a:ext cx="1752600" cy="4709965"/>
            </a:xfrm>
            <a:prstGeom prst="rect">
              <a:avLst/>
            </a:prstGeom>
            <a:solidFill>
              <a:srgbClr val="579985">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17" name="Rectangle 216"/>
            <p:cNvSpPr/>
            <p:nvPr/>
          </p:nvSpPr>
          <p:spPr bwMode="auto">
            <a:xfrm>
              <a:off x="9215181" y="1668671"/>
              <a:ext cx="1752600" cy="4709965"/>
            </a:xfrm>
            <a:prstGeom prst="rect">
              <a:avLst/>
            </a:prstGeom>
            <a:solidFill>
              <a:srgbClr val="579985">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18" name="Rectangle 217"/>
            <p:cNvSpPr/>
            <p:nvPr/>
          </p:nvSpPr>
          <p:spPr bwMode="auto">
            <a:xfrm>
              <a:off x="1874837" y="5021262"/>
              <a:ext cx="1459929" cy="1242996"/>
            </a:xfrm>
            <a:prstGeom prst="rect">
              <a:avLst/>
            </a:prstGeom>
            <a:solidFill>
              <a:srgbClr val="3C3C3C">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19" name="Rectangle 218"/>
            <p:cNvSpPr/>
            <p:nvPr/>
          </p:nvSpPr>
          <p:spPr bwMode="auto">
            <a:xfrm>
              <a:off x="3753705" y="5021262"/>
              <a:ext cx="1459929" cy="1242996"/>
            </a:xfrm>
            <a:prstGeom prst="rect">
              <a:avLst/>
            </a:prstGeom>
            <a:solidFill>
              <a:srgbClr val="3C3C3C">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20" name="Rectangle 219"/>
            <p:cNvSpPr/>
            <p:nvPr/>
          </p:nvSpPr>
          <p:spPr bwMode="auto">
            <a:xfrm>
              <a:off x="5632573" y="5021262"/>
              <a:ext cx="1459929" cy="1242996"/>
            </a:xfrm>
            <a:prstGeom prst="rect">
              <a:avLst/>
            </a:prstGeom>
            <a:solidFill>
              <a:srgbClr val="3C3C3C">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21" name="Rectangle 220"/>
            <p:cNvSpPr/>
            <p:nvPr/>
          </p:nvSpPr>
          <p:spPr bwMode="auto">
            <a:xfrm>
              <a:off x="7511441" y="5021262"/>
              <a:ext cx="1459929" cy="1242996"/>
            </a:xfrm>
            <a:prstGeom prst="rect">
              <a:avLst/>
            </a:prstGeom>
            <a:solidFill>
              <a:srgbClr val="3C3C3C">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22" name="Rectangle 221"/>
            <p:cNvSpPr/>
            <p:nvPr/>
          </p:nvSpPr>
          <p:spPr bwMode="auto">
            <a:xfrm>
              <a:off x="9390309" y="5021262"/>
              <a:ext cx="1459929" cy="1242996"/>
            </a:xfrm>
            <a:prstGeom prst="rect">
              <a:avLst/>
            </a:prstGeom>
            <a:solidFill>
              <a:srgbClr val="3C3C3C">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23" name="Rectangle 222"/>
            <p:cNvSpPr/>
            <p:nvPr/>
          </p:nvSpPr>
          <p:spPr bwMode="auto">
            <a:xfrm>
              <a:off x="1874837" y="3895584"/>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24" name="Rectangle 223"/>
            <p:cNvSpPr/>
            <p:nvPr/>
          </p:nvSpPr>
          <p:spPr bwMode="auto">
            <a:xfrm>
              <a:off x="1874837" y="2863467"/>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25" name="Rectangle 224"/>
            <p:cNvSpPr/>
            <p:nvPr/>
          </p:nvSpPr>
          <p:spPr bwMode="auto">
            <a:xfrm>
              <a:off x="1874837" y="1815505"/>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26" name="Rectangle 225"/>
            <p:cNvSpPr/>
            <p:nvPr/>
          </p:nvSpPr>
          <p:spPr bwMode="auto">
            <a:xfrm>
              <a:off x="3753705" y="3895584"/>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27" name="Rectangle 226"/>
            <p:cNvSpPr/>
            <p:nvPr/>
          </p:nvSpPr>
          <p:spPr bwMode="auto">
            <a:xfrm>
              <a:off x="3753705" y="2863467"/>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28" name="Rectangle 227"/>
            <p:cNvSpPr/>
            <p:nvPr/>
          </p:nvSpPr>
          <p:spPr bwMode="auto">
            <a:xfrm>
              <a:off x="3753705" y="1815505"/>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29" name="Rectangle 228"/>
            <p:cNvSpPr/>
            <p:nvPr/>
          </p:nvSpPr>
          <p:spPr bwMode="auto">
            <a:xfrm>
              <a:off x="5632573" y="3895584"/>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30" name="Rectangle 229"/>
            <p:cNvSpPr/>
            <p:nvPr/>
          </p:nvSpPr>
          <p:spPr bwMode="auto">
            <a:xfrm>
              <a:off x="5632573" y="2863467"/>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31" name="Rectangle 230"/>
            <p:cNvSpPr/>
            <p:nvPr/>
          </p:nvSpPr>
          <p:spPr bwMode="auto">
            <a:xfrm>
              <a:off x="5632573" y="1815505"/>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32" name="Rectangle 231"/>
            <p:cNvSpPr/>
            <p:nvPr/>
          </p:nvSpPr>
          <p:spPr bwMode="auto">
            <a:xfrm>
              <a:off x="7511441" y="3895584"/>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33" name="Rectangle 232"/>
            <p:cNvSpPr/>
            <p:nvPr/>
          </p:nvSpPr>
          <p:spPr bwMode="auto">
            <a:xfrm>
              <a:off x="7511441" y="2863467"/>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34" name="Rectangle 233"/>
            <p:cNvSpPr/>
            <p:nvPr/>
          </p:nvSpPr>
          <p:spPr bwMode="auto">
            <a:xfrm>
              <a:off x="7511441" y="1815505"/>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35" name="Rectangle 234"/>
            <p:cNvSpPr/>
            <p:nvPr/>
          </p:nvSpPr>
          <p:spPr bwMode="auto">
            <a:xfrm>
              <a:off x="9390309" y="3895584"/>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36" name="Rectangle 235"/>
            <p:cNvSpPr/>
            <p:nvPr/>
          </p:nvSpPr>
          <p:spPr bwMode="auto">
            <a:xfrm>
              <a:off x="9390309" y="2863467"/>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237" name="Rectangle 236"/>
            <p:cNvSpPr/>
            <p:nvPr/>
          </p:nvSpPr>
          <p:spPr bwMode="auto">
            <a:xfrm>
              <a:off x="9390309" y="1815505"/>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grpSp>
      <p:pic>
        <p:nvPicPr>
          <p:cNvPr id="72" name="Shape 101" descr="server.png"/>
          <p:cNvPicPr preferRelativeResize="0"/>
          <p:nvPr/>
        </p:nvPicPr>
        <p:blipFill rotWithShape="1">
          <a:blip r:embed="rId3">
            <a:alphaModFix/>
          </a:blip>
          <a:srcRect/>
          <a:stretch/>
        </p:blipFill>
        <p:spPr>
          <a:xfrm>
            <a:off x="2868765" y="5147148"/>
            <a:ext cx="2137832" cy="2137832"/>
          </a:xfrm>
          <a:prstGeom prst="rect">
            <a:avLst/>
          </a:prstGeom>
          <a:noFill/>
          <a:ln>
            <a:noFill/>
          </a:ln>
        </p:spPr>
      </p:pic>
      <p:pic>
        <p:nvPicPr>
          <p:cNvPr id="73" name="Shape 101" descr="server.png"/>
          <p:cNvPicPr preferRelativeResize="0"/>
          <p:nvPr/>
        </p:nvPicPr>
        <p:blipFill rotWithShape="1">
          <a:blip r:embed="rId3">
            <a:alphaModFix/>
          </a:blip>
          <a:srcRect/>
          <a:stretch/>
        </p:blipFill>
        <p:spPr>
          <a:xfrm>
            <a:off x="2868765" y="4719682"/>
            <a:ext cx="2137832" cy="2137832"/>
          </a:xfrm>
          <a:prstGeom prst="rect">
            <a:avLst/>
          </a:prstGeom>
          <a:noFill/>
          <a:ln>
            <a:noFill/>
          </a:ln>
        </p:spPr>
      </p:pic>
      <p:pic>
        <p:nvPicPr>
          <p:cNvPr id="74" name="Shape 101" descr="server.png"/>
          <p:cNvPicPr preferRelativeResize="0"/>
          <p:nvPr/>
        </p:nvPicPr>
        <p:blipFill rotWithShape="1">
          <a:blip r:embed="rId3">
            <a:alphaModFix/>
          </a:blip>
          <a:srcRect/>
          <a:stretch/>
        </p:blipFill>
        <p:spPr>
          <a:xfrm>
            <a:off x="2868765" y="4292217"/>
            <a:ext cx="2137832" cy="2137832"/>
          </a:xfrm>
          <a:prstGeom prst="rect">
            <a:avLst/>
          </a:prstGeom>
          <a:noFill/>
          <a:ln>
            <a:noFill/>
          </a:ln>
        </p:spPr>
      </p:pic>
      <p:pic>
        <p:nvPicPr>
          <p:cNvPr id="75" name="Shape 101" descr="server.png"/>
          <p:cNvPicPr preferRelativeResize="0"/>
          <p:nvPr/>
        </p:nvPicPr>
        <p:blipFill rotWithShape="1">
          <a:blip r:embed="rId3">
            <a:alphaModFix/>
          </a:blip>
          <a:srcRect/>
          <a:stretch/>
        </p:blipFill>
        <p:spPr>
          <a:xfrm>
            <a:off x="2868765" y="3864751"/>
            <a:ext cx="2137832" cy="2137832"/>
          </a:xfrm>
          <a:prstGeom prst="rect">
            <a:avLst/>
          </a:prstGeom>
          <a:noFill/>
          <a:ln>
            <a:noFill/>
          </a:ln>
        </p:spPr>
      </p:pic>
      <p:pic>
        <p:nvPicPr>
          <p:cNvPr id="76" name="Shape 101" descr="server.png"/>
          <p:cNvPicPr preferRelativeResize="0"/>
          <p:nvPr/>
        </p:nvPicPr>
        <p:blipFill rotWithShape="1">
          <a:blip r:embed="rId3">
            <a:alphaModFix/>
          </a:blip>
          <a:srcRect/>
          <a:stretch/>
        </p:blipFill>
        <p:spPr>
          <a:xfrm>
            <a:off x="2868765" y="3437286"/>
            <a:ext cx="2137832" cy="2137832"/>
          </a:xfrm>
          <a:prstGeom prst="rect">
            <a:avLst/>
          </a:prstGeom>
          <a:noFill/>
          <a:ln>
            <a:noFill/>
          </a:ln>
        </p:spPr>
      </p:pic>
      <p:pic>
        <p:nvPicPr>
          <p:cNvPr id="4" name="Shape 101" descr="server.png"/>
          <p:cNvPicPr preferRelativeResize="0"/>
          <p:nvPr/>
        </p:nvPicPr>
        <p:blipFill rotWithShape="1">
          <a:blip r:embed="rId3">
            <a:alphaModFix/>
          </a:blip>
          <a:srcRect/>
          <a:stretch/>
        </p:blipFill>
        <p:spPr>
          <a:xfrm>
            <a:off x="730933" y="5147148"/>
            <a:ext cx="2137832" cy="2137832"/>
          </a:xfrm>
          <a:prstGeom prst="rect">
            <a:avLst/>
          </a:prstGeom>
          <a:noFill/>
          <a:ln>
            <a:noFill/>
          </a:ln>
        </p:spPr>
      </p:pic>
      <p:pic>
        <p:nvPicPr>
          <p:cNvPr id="60" name="Shape 101" descr="server.png"/>
          <p:cNvPicPr preferRelativeResize="0"/>
          <p:nvPr/>
        </p:nvPicPr>
        <p:blipFill rotWithShape="1">
          <a:blip r:embed="rId3">
            <a:alphaModFix/>
          </a:blip>
          <a:srcRect/>
          <a:stretch/>
        </p:blipFill>
        <p:spPr>
          <a:xfrm>
            <a:off x="730933" y="4719682"/>
            <a:ext cx="2137832" cy="2137832"/>
          </a:xfrm>
          <a:prstGeom prst="rect">
            <a:avLst/>
          </a:prstGeom>
          <a:noFill/>
          <a:ln>
            <a:noFill/>
          </a:ln>
        </p:spPr>
      </p:pic>
      <p:pic>
        <p:nvPicPr>
          <p:cNvPr id="61" name="Shape 101" descr="server.png"/>
          <p:cNvPicPr preferRelativeResize="0"/>
          <p:nvPr/>
        </p:nvPicPr>
        <p:blipFill rotWithShape="1">
          <a:blip r:embed="rId3">
            <a:alphaModFix/>
          </a:blip>
          <a:srcRect/>
          <a:stretch/>
        </p:blipFill>
        <p:spPr>
          <a:xfrm>
            <a:off x="730933" y="4292217"/>
            <a:ext cx="2137832" cy="2137832"/>
          </a:xfrm>
          <a:prstGeom prst="rect">
            <a:avLst/>
          </a:prstGeom>
          <a:noFill/>
          <a:ln>
            <a:noFill/>
          </a:ln>
        </p:spPr>
      </p:pic>
      <p:pic>
        <p:nvPicPr>
          <p:cNvPr id="62" name="Shape 101" descr="server.png"/>
          <p:cNvPicPr preferRelativeResize="0"/>
          <p:nvPr/>
        </p:nvPicPr>
        <p:blipFill rotWithShape="1">
          <a:blip r:embed="rId3">
            <a:alphaModFix/>
          </a:blip>
          <a:srcRect/>
          <a:stretch/>
        </p:blipFill>
        <p:spPr>
          <a:xfrm>
            <a:off x="730933" y="3864751"/>
            <a:ext cx="2137832" cy="2137832"/>
          </a:xfrm>
          <a:prstGeom prst="rect">
            <a:avLst/>
          </a:prstGeom>
          <a:noFill/>
          <a:ln>
            <a:noFill/>
          </a:ln>
        </p:spPr>
      </p:pic>
      <p:pic>
        <p:nvPicPr>
          <p:cNvPr id="63" name="Shape 101" descr="server.png"/>
          <p:cNvPicPr preferRelativeResize="0"/>
          <p:nvPr/>
        </p:nvPicPr>
        <p:blipFill rotWithShape="1">
          <a:blip r:embed="rId3">
            <a:alphaModFix/>
          </a:blip>
          <a:srcRect/>
          <a:stretch/>
        </p:blipFill>
        <p:spPr>
          <a:xfrm>
            <a:off x="730933" y="3437286"/>
            <a:ext cx="2137832" cy="2137832"/>
          </a:xfrm>
          <a:prstGeom prst="rect">
            <a:avLst/>
          </a:prstGeom>
          <a:noFill/>
          <a:ln>
            <a:noFill/>
          </a:ln>
        </p:spPr>
      </p:pic>
      <p:pic>
        <p:nvPicPr>
          <p:cNvPr id="64" name="Shape 101" descr="server.png"/>
          <p:cNvPicPr preferRelativeResize="0"/>
          <p:nvPr/>
        </p:nvPicPr>
        <p:blipFill rotWithShape="1">
          <a:blip r:embed="rId3">
            <a:alphaModFix/>
          </a:blip>
          <a:srcRect/>
          <a:stretch/>
        </p:blipFill>
        <p:spPr>
          <a:xfrm>
            <a:off x="730933" y="3009820"/>
            <a:ext cx="2137832" cy="2137832"/>
          </a:xfrm>
          <a:prstGeom prst="rect">
            <a:avLst/>
          </a:prstGeom>
          <a:noFill/>
          <a:ln>
            <a:noFill/>
          </a:ln>
        </p:spPr>
      </p:pic>
      <p:pic>
        <p:nvPicPr>
          <p:cNvPr id="65" name="Shape 101" descr="server.png"/>
          <p:cNvPicPr preferRelativeResize="0"/>
          <p:nvPr/>
        </p:nvPicPr>
        <p:blipFill rotWithShape="1">
          <a:blip r:embed="rId3">
            <a:alphaModFix/>
          </a:blip>
          <a:srcRect/>
          <a:stretch/>
        </p:blipFill>
        <p:spPr>
          <a:xfrm>
            <a:off x="730933" y="2582355"/>
            <a:ext cx="2137832" cy="2137832"/>
          </a:xfrm>
          <a:prstGeom prst="rect">
            <a:avLst/>
          </a:prstGeom>
          <a:noFill/>
          <a:ln>
            <a:noFill/>
          </a:ln>
        </p:spPr>
      </p:pic>
      <p:pic>
        <p:nvPicPr>
          <p:cNvPr id="66" name="Shape 101" descr="server.png"/>
          <p:cNvPicPr preferRelativeResize="0"/>
          <p:nvPr/>
        </p:nvPicPr>
        <p:blipFill rotWithShape="1">
          <a:blip r:embed="rId3">
            <a:alphaModFix/>
          </a:blip>
          <a:srcRect/>
          <a:stretch/>
        </p:blipFill>
        <p:spPr>
          <a:xfrm>
            <a:off x="730933" y="2154890"/>
            <a:ext cx="2137832" cy="2137832"/>
          </a:xfrm>
          <a:prstGeom prst="rect">
            <a:avLst/>
          </a:prstGeom>
          <a:noFill/>
          <a:ln>
            <a:noFill/>
          </a:ln>
        </p:spPr>
      </p:pic>
      <p:pic>
        <p:nvPicPr>
          <p:cNvPr id="67" name="Shape 101" descr="server.png"/>
          <p:cNvPicPr preferRelativeResize="0"/>
          <p:nvPr/>
        </p:nvPicPr>
        <p:blipFill rotWithShape="1">
          <a:blip r:embed="rId3">
            <a:alphaModFix/>
          </a:blip>
          <a:srcRect/>
          <a:stretch/>
        </p:blipFill>
        <p:spPr>
          <a:xfrm>
            <a:off x="730933" y="1727424"/>
            <a:ext cx="2137832" cy="2137832"/>
          </a:xfrm>
          <a:prstGeom prst="rect">
            <a:avLst/>
          </a:prstGeom>
          <a:noFill/>
          <a:ln>
            <a:noFill/>
          </a:ln>
        </p:spPr>
      </p:pic>
      <p:pic>
        <p:nvPicPr>
          <p:cNvPr id="68" name="Shape 101" descr="server.png"/>
          <p:cNvPicPr preferRelativeResize="0"/>
          <p:nvPr/>
        </p:nvPicPr>
        <p:blipFill rotWithShape="1">
          <a:blip r:embed="rId3">
            <a:alphaModFix/>
          </a:blip>
          <a:srcRect/>
          <a:stretch/>
        </p:blipFill>
        <p:spPr>
          <a:xfrm>
            <a:off x="730933" y="1299959"/>
            <a:ext cx="2137832" cy="2137832"/>
          </a:xfrm>
          <a:prstGeom prst="rect">
            <a:avLst/>
          </a:prstGeom>
          <a:noFill/>
          <a:ln>
            <a:noFill/>
          </a:ln>
        </p:spPr>
      </p:pic>
      <p:sp>
        <p:nvSpPr>
          <p:cNvPr id="191"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CIRCA 1990</a:t>
            </a:r>
          </a:p>
        </p:txBody>
      </p:sp>
      <p:pic>
        <p:nvPicPr>
          <p:cNvPr id="77" name="Shape 101" descr="server.png"/>
          <p:cNvPicPr preferRelativeResize="0"/>
          <p:nvPr/>
        </p:nvPicPr>
        <p:blipFill rotWithShape="1">
          <a:blip r:embed="rId3">
            <a:alphaModFix/>
          </a:blip>
          <a:srcRect/>
          <a:stretch/>
        </p:blipFill>
        <p:spPr>
          <a:xfrm>
            <a:off x="2868765" y="3009820"/>
            <a:ext cx="2137832" cy="2137832"/>
          </a:xfrm>
          <a:prstGeom prst="rect">
            <a:avLst/>
          </a:prstGeom>
          <a:noFill/>
          <a:ln>
            <a:noFill/>
          </a:ln>
        </p:spPr>
      </p:pic>
      <p:pic>
        <p:nvPicPr>
          <p:cNvPr id="78" name="Shape 101" descr="server.png"/>
          <p:cNvPicPr preferRelativeResize="0"/>
          <p:nvPr/>
        </p:nvPicPr>
        <p:blipFill rotWithShape="1">
          <a:blip r:embed="rId3">
            <a:alphaModFix/>
          </a:blip>
          <a:srcRect/>
          <a:stretch/>
        </p:blipFill>
        <p:spPr>
          <a:xfrm>
            <a:off x="2868765" y="2582355"/>
            <a:ext cx="2137832" cy="2137832"/>
          </a:xfrm>
          <a:prstGeom prst="rect">
            <a:avLst/>
          </a:prstGeom>
          <a:noFill/>
          <a:ln>
            <a:noFill/>
          </a:ln>
        </p:spPr>
      </p:pic>
      <p:pic>
        <p:nvPicPr>
          <p:cNvPr id="79" name="Shape 101" descr="server.png"/>
          <p:cNvPicPr preferRelativeResize="0"/>
          <p:nvPr/>
        </p:nvPicPr>
        <p:blipFill rotWithShape="1">
          <a:blip r:embed="rId3">
            <a:alphaModFix/>
          </a:blip>
          <a:srcRect/>
          <a:stretch/>
        </p:blipFill>
        <p:spPr>
          <a:xfrm>
            <a:off x="2868765" y="2154890"/>
            <a:ext cx="2137832" cy="2137832"/>
          </a:xfrm>
          <a:prstGeom prst="rect">
            <a:avLst/>
          </a:prstGeom>
          <a:noFill/>
          <a:ln>
            <a:noFill/>
          </a:ln>
        </p:spPr>
      </p:pic>
      <p:pic>
        <p:nvPicPr>
          <p:cNvPr id="80" name="Shape 101" descr="server.png"/>
          <p:cNvPicPr preferRelativeResize="0"/>
          <p:nvPr/>
        </p:nvPicPr>
        <p:blipFill rotWithShape="1">
          <a:blip r:embed="rId3">
            <a:alphaModFix/>
          </a:blip>
          <a:srcRect/>
          <a:stretch/>
        </p:blipFill>
        <p:spPr>
          <a:xfrm>
            <a:off x="2868765" y="1727424"/>
            <a:ext cx="2137832" cy="2137832"/>
          </a:xfrm>
          <a:prstGeom prst="rect">
            <a:avLst/>
          </a:prstGeom>
          <a:noFill/>
          <a:ln>
            <a:noFill/>
          </a:ln>
        </p:spPr>
      </p:pic>
      <p:pic>
        <p:nvPicPr>
          <p:cNvPr id="81" name="Shape 101" descr="server.png"/>
          <p:cNvPicPr preferRelativeResize="0"/>
          <p:nvPr/>
        </p:nvPicPr>
        <p:blipFill rotWithShape="1">
          <a:blip r:embed="rId3">
            <a:alphaModFix/>
          </a:blip>
          <a:srcRect/>
          <a:stretch/>
        </p:blipFill>
        <p:spPr>
          <a:xfrm>
            <a:off x="2868765" y="1299959"/>
            <a:ext cx="2137832" cy="2137832"/>
          </a:xfrm>
          <a:prstGeom prst="rect">
            <a:avLst/>
          </a:prstGeom>
          <a:noFill/>
          <a:ln>
            <a:noFill/>
          </a:ln>
        </p:spPr>
      </p:pic>
      <p:pic>
        <p:nvPicPr>
          <p:cNvPr id="82" name="Shape 101" descr="server.png"/>
          <p:cNvPicPr preferRelativeResize="0"/>
          <p:nvPr/>
        </p:nvPicPr>
        <p:blipFill rotWithShape="1">
          <a:blip r:embed="rId3">
            <a:alphaModFix/>
          </a:blip>
          <a:srcRect/>
          <a:stretch/>
        </p:blipFill>
        <p:spPr>
          <a:xfrm>
            <a:off x="2868765" y="872493"/>
            <a:ext cx="2137832" cy="2137832"/>
          </a:xfrm>
          <a:prstGeom prst="rect">
            <a:avLst/>
          </a:prstGeom>
          <a:noFill/>
          <a:ln>
            <a:noFill/>
          </a:ln>
        </p:spPr>
      </p:pic>
      <p:pic>
        <p:nvPicPr>
          <p:cNvPr id="84" name="Shape 101" descr="server.png"/>
          <p:cNvPicPr preferRelativeResize="0"/>
          <p:nvPr/>
        </p:nvPicPr>
        <p:blipFill rotWithShape="1">
          <a:blip r:embed="rId3">
            <a:alphaModFix/>
          </a:blip>
          <a:srcRect/>
          <a:stretch/>
        </p:blipFill>
        <p:spPr>
          <a:xfrm>
            <a:off x="5006597" y="5147148"/>
            <a:ext cx="2137832" cy="2137832"/>
          </a:xfrm>
          <a:prstGeom prst="rect">
            <a:avLst/>
          </a:prstGeom>
          <a:noFill/>
          <a:ln>
            <a:noFill/>
          </a:ln>
        </p:spPr>
      </p:pic>
      <p:pic>
        <p:nvPicPr>
          <p:cNvPr id="85" name="Shape 101" descr="server.png"/>
          <p:cNvPicPr preferRelativeResize="0"/>
          <p:nvPr/>
        </p:nvPicPr>
        <p:blipFill rotWithShape="1">
          <a:blip r:embed="rId3">
            <a:alphaModFix/>
          </a:blip>
          <a:srcRect/>
          <a:stretch/>
        </p:blipFill>
        <p:spPr>
          <a:xfrm>
            <a:off x="5006597" y="4719682"/>
            <a:ext cx="2137832" cy="2137832"/>
          </a:xfrm>
          <a:prstGeom prst="rect">
            <a:avLst/>
          </a:prstGeom>
          <a:noFill/>
          <a:ln>
            <a:noFill/>
          </a:ln>
        </p:spPr>
      </p:pic>
      <p:pic>
        <p:nvPicPr>
          <p:cNvPr id="86" name="Shape 101" descr="server.png"/>
          <p:cNvPicPr preferRelativeResize="0"/>
          <p:nvPr/>
        </p:nvPicPr>
        <p:blipFill rotWithShape="1">
          <a:blip r:embed="rId3">
            <a:alphaModFix/>
          </a:blip>
          <a:srcRect/>
          <a:stretch/>
        </p:blipFill>
        <p:spPr>
          <a:xfrm>
            <a:off x="5006597" y="4292217"/>
            <a:ext cx="2137832" cy="2137832"/>
          </a:xfrm>
          <a:prstGeom prst="rect">
            <a:avLst/>
          </a:prstGeom>
          <a:noFill/>
          <a:ln>
            <a:noFill/>
          </a:ln>
        </p:spPr>
      </p:pic>
      <p:pic>
        <p:nvPicPr>
          <p:cNvPr id="87" name="Shape 101" descr="server.png"/>
          <p:cNvPicPr preferRelativeResize="0"/>
          <p:nvPr/>
        </p:nvPicPr>
        <p:blipFill rotWithShape="1">
          <a:blip r:embed="rId3">
            <a:alphaModFix/>
          </a:blip>
          <a:srcRect/>
          <a:stretch/>
        </p:blipFill>
        <p:spPr>
          <a:xfrm>
            <a:off x="5006597" y="3864751"/>
            <a:ext cx="2137832" cy="2137832"/>
          </a:xfrm>
          <a:prstGeom prst="rect">
            <a:avLst/>
          </a:prstGeom>
          <a:noFill/>
          <a:ln>
            <a:noFill/>
          </a:ln>
        </p:spPr>
      </p:pic>
      <p:pic>
        <p:nvPicPr>
          <p:cNvPr id="88" name="Shape 101" descr="server.png"/>
          <p:cNvPicPr preferRelativeResize="0"/>
          <p:nvPr/>
        </p:nvPicPr>
        <p:blipFill rotWithShape="1">
          <a:blip r:embed="rId3">
            <a:alphaModFix/>
          </a:blip>
          <a:srcRect/>
          <a:stretch/>
        </p:blipFill>
        <p:spPr>
          <a:xfrm>
            <a:off x="5006597" y="3437286"/>
            <a:ext cx="2137832" cy="2137832"/>
          </a:xfrm>
          <a:prstGeom prst="rect">
            <a:avLst/>
          </a:prstGeom>
          <a:noFill/>
          <a:ln>
            <a:noFill/>
          </a:ln>
        </p:spPr>
      </p:pic>
      <p:pic>
        <p:nvPicPr>
          <p:cNvPr id="89" name="Shape 101" descr="server.png"/>
          <p:cNvPicPr preferRelativeResize="0"/>
          <p:nvPr/>
        </p:nvPicPr>
        <p:blipFill rotWithShape="1">
          <a:blip r:embed="rId3">
            <a:alphaModFix/>
          </a:blip>
          <a:srcRect/>
          <a:stretch/>
        </p:blipFill>
        <p:spPr>
          <a:xfrm>
            <a:off x="5006597" y="3009820"/>
            <a:ext cx="2137832" cy="2137832"/>
          </a:xfrm>
          <a:prstGeom prst="rect">
            <a:avLst/>
          </a:prstGeom>
          <a:noFill/>
          <a:ln>
            <a:noFill/>
          </a:ln>
        </p:spPr>
      </p:pic>
      <p:pic>
        <p:nvPicPr>
          <p:cNvPr id="90" name="Shape 101" descr="server.png"/>
          <p:cNvPicPr preferRelativeResize="0"/>
          <p:nvPr/>
        </p:nvPicPr>
        <p:blipFill rotWithShape="1">
          <a:blip r:embed="rId3">
            <a:alphaModFix/>
          </a:blip>
          <a:srcRect/>
          <a:stretch/>
        </p:blipFill>
        <p:spPr>
          <a:xfrm>
            <a:off x="5006597" y="2582355"/>
            <a:ext cx="2137832" cy="2137832"/>
          </a:xfrm>
          <a:prstGeom prst="rect">
            <a:avLst/>
          </a:prstGeom>
          <a:noFill/>
          <a:ln>
            <a:noFill/>
          </a:ln>
        </p:spPr>
      </p:pic>
      <p:pic>
        <p:nvPicPr>
          <p:cNvPr id="91" name="Shape 101" descr="server.png"/>
          <p:cNvPicPr preferRelativeResize="0"/>
          <p:nvPr/>
        </p:nvPicPr>
        <p:blipFill rotWithShape="1">
          <a:blip r:embed="rId3">
            <a:alphaModFix/>
          </a:blip>
          <a:srcRect/>
          <a:stretch/>
        </p:blipFill>
        <p:spPr>
          <a:xfrm>
            <a:off x="5006597" y="2154890"/>
            <a:ext cx="2137832" cy="2137832"/>
          </a:xfrm>
          <a:prstGeom prst="rect">
            <a:avLst/>
          </a:prstGeom>
          <a:noFill/>
          <a:ln>
            <a:noFill/>
          </a:ln>
        </p:spPr>
      </p:pic>
      <p:pic>
        <p:nvPicPr>
          <p:cNvPr id="92" name="Shape 101" descr="server.png"/>
          <p:cNvPicPr preferRelativeResize="0"/>
          <p:nvPr/>
        </p:nvPicPr>
        <p:blipFill rotWithShape="1">
          <a:blip r:embed="rId3">
            <a:alphaModFix/>
          </a:blip>
          <a:srcRect/>
          <a:stretch/>
        </p:blipFill>
        <p:spPr>
          <a:xfrm>
            <a:off x="5006597" y="1727424"/>
            <a:ext cx="2137832" cy="2137832"/>
          </a:xfrm>
          <a:prstGeom prst="rect">
            <a:avLst/>
          </a:prstGeom>
          <a:noFill/>
          <a:ln>
            <a:noFill/>
          </a:ln>
        </p:spPr>
      </p:pic>
      <p:pic>
        <p:nvPicPr>
          <p:cNvPr id="93" name="Shape 101" descr="server.png"/>
          <p:cNvPicPr preferRelativeResize="0"/>
          <p:nvPr/>
        </p:nvPicPr>
        <p:blipFill rotWithShape="1">
          <a:blip r:embed="rId3">
            <a:alphaModFix/>
          </a:blip>
          <a:srcRect/>
          <a:stretch/>
        </p:blipFill>
        <p:spPr>
          <a:xfrm>
            <a:off x="5006597" y="1299959"/>
            <a:ext cx="2137832" cy="2137832"/>
          </a:xfrm>
          <a:prstGeom prst="rect">
            <a:avLst/>
          </a:prstGeom>
          <a:noFill/>
          <a:ln>
            <a:noFill/>
          </a:ln>
        </p:spPr>
      </p:pic>
      <p:pic>
        <p:nvPicPr>
          <p:cNvPr id="94" name="Shape 101" descr="server.png"/>
          <p:cNvPicPr preferRelativeResize="0"/>
          <p:nvPr/>
        </p:nvPicPr>
        <p:blipFill rotWithShape="1">
          <a:blip r:embed="rId3">
            <a:alphaModFix/>
          </a:blip>
          <a:srcRect/>
          <a:stretch/>
        </p:blipFill>
        <p:spPr>
          <a:xfrm>
            <a:off x="5006597" y="872493"/>
            <a:ext cx="2137832" cy="2137832"/>
          </a:xfrm>
          <a:prstGeom prst="rect">
            <a:avLst/>
          </a:prstGeom>
          <a:noFill/>
          <a:ln>
            <a:noFill/>
          </a:ln>
        </p:spPr>
      </p:pic>
      <p:pic>
        <p:nvPicPr>
          <p:cNvPr id="96" name="Shape 101" descr="server.png"/>
          <p:cNvPicPr preferRelativeResize="0"/>
          <p:nvPr/>
        </p:nvPicPr>
        <p:blipFill rotWithShape="1">
          <a:blip r:embed="rId3">
            <a:alphaModFix/>
          </a:blip>
          <a:srcRect/>
          <a:stretch/>
        </p:blipFill>
        <p:spPr>
          <a:xfrm>
            <a:off x="7144429" y="5147148"/>
            <a:ext cx="2137832" cy="2137832"/>
          </a:xfrm>
          <a:prstGeom prst="rect">
            <a:avLst/>
          </a:prstGeom>
          <a:noFill/>
          <a:ln>
            <a:noFill/>
          </a:ln>
        </p:spPr>
      </p:pic>
      <p:pic>
        <p:nvPicPr>
          <p:cNvPr id="97" name="Shape 101" descr="server.png"/>
          <p:cNvPicPr preferRelativeResize="0"/>
          <p:nvPr/>
        </p:nvPicPr>
        <p:blipFill rotWithShape="1">
          <a:blip r:embed="rId3">
            <a:alphaModFix/>
          </a:blip>
          <a:srcRect/>
          <a:stretch/>
        </p:blipFill>
        <p:spPr>
          <a:xfrm>
            <a:off x="7144429" y="4719682"/>
            <a:ext cx="2137832" cy="2137832"/>
          </a:xfrm>
          <a:prstGeom prst="rect">
            <a:avLst/>
          </a:prstGeom>
          <a:noFill/>
          <a:ln>
            <a:noFill/>
          </a:ln>
        </p:spPr>
      </p:pic>
      <p:pic>
        <p:nvPicPr>
          <p:cNvPr id="98" name="Shape 101" descr="server.png"/>
          <p:cNvPicPr preferRelativeResize="0"/>
          <p:nvPr/>
        </p:nvPicPr>
        <p:blipFill rotWithShape="1">
          <a:blip r:embed="rId3">
            <a:alphaModFix/>
          </a:blip>
          <a:srcRect/>
          <a:stretch/>
        </p:blipFill>
        <p:spPr>
          <a:xfrm>
            <a:off x="7144429" y="4292217"/>
            <a:ext cx="2137832" cy="2137832"/>
          </a:xfrm>
          <a:prstGeom prst="rect">
            <a:avLst/>
          </a:prstGeom>
          <a:noFill/>
          <a:ln>
            <a:noFill/>
          </a:ln>
        </p:spPr>
      </p:pic>
      <p:pic>
        <p:nvPicPr>
          <p:cNvPr id="99" name="Shape 101" descr="server.png"/>
          <p:cNvPicPr preferRelativeResize="0"/>
          <p:nvPr/>
        </p:nvPicPr>
        <p:blipFill rotWithShape="1">
          <a:blip r:embed="rId3">
            <a:alphaModFix/>
          </a:blip>
          <a:srcRect/>
          <a:stretch/>
        </p:blipFill>
        <p:spPr>
          <a:xfrm>
            <a:off x="7144429" y="3864751"/>
            <a:ext cx="2137832" cy="2137832"/>
          </a:xfrm>
          <a:prstGeom prst="rect">
            <a:avLst/>
          </a:prstGeom>
          <a:noFill/>
          <a:ln>
            <a:noFill/>
          </a:ln>
        </p:spPr>
      </p:pic>
      <p:pic>
        <p:nvPicPr>
          <p:cNvPr id="100" name="Shape 101" descr="server.png"/>
          <p:cNvPicPr preferRelativeResize="0"/>
          <p:nvPr/>
        </p:nvPicPr>
        <p:blipFill rotWithShape="1">
          <a:blip r:embed="rId3">
            <a:alphaModFix/>
          </a:blip>
          <a:srcRect/>
          <a:stretch/>
        </p:blipFill>
        <p:spPr>
          <a:xfrm>
            <a:off x="7144429" y="3437286"/>
            <a:ext cx="2137832" cy="2137832"/>
          </a:xfrm>
          <a:prstGeom prst="rect">
            <a:avLst/>
          </a:prstGeom>
          <a:noFill/>
          <a:ln>
            <a:noFill/>
          </a:ln>
        </p:spPr>
      </p:pic>
      <p:pic>
        <p:nvPicPr>
          <p:cNvPr id="101" name="Shape 101" descr="server.png"/>
          <p:cNvPicPr preferRelativeResize="0"/>
          <p:nvPr/>
        </p:nvPicPr>
        <p:blipFill rotWithShape="1">
          <a:blip r:embed="rId3">
            <a:alphaModFix/>
          </a:blip>
          <a:srcRect/>
          <a:stretch/>
        </p:blipFill>
        <p:spPr>
          <a:xfrm>
            <a:off x="7144429" y="3009820"/>
            <a:ext cx="2137832" cy="2137832"/>
          </a:xfrm>
          <a:prstGeom prst="rect">
            <a:avLst/>
          </a:prstGeom>
          <a:noFill/>
          <a:ln>
            <a:noFill/>
          </a:ln>
        </p:spPr>
      </p:pic>
      <p:pic>
        <p:nvPicPr>
          <p:cNvPr id="102" name="Shape 101" descr="server.png"/>
          <p:cNvPicPr preferRelativeResize="0"/>
          <p:nvPr/>
        </p:nvPicPr>
        <p:blipFill rotWithShape="1">
          <a:blip r:embed="rId3">
            <a:alphaModFix/>
          </a:blip>
          <a:srcRect/>
          <a:stretch/>
        </p:blipFill>
        <p:spPr>
          <a:xfrm>
            <a:off x="7144429" y="2582355"/>
            <a:ext cx="2137832" cy="2137832"/>
          </a:xfrm>
          <a:prstGeom prst="rect">
            <a:avLst/>
          </a:prstGeom>
          <a:noFill/>
          <a:ln>
            <a:noFill/>
          </a:ln>
        </p:spPr>
      </p:pic>
      <p:pic>
        <p:nvPicPr>
          <p:cNvPr id="103" name="Shape 101" descr="server.png"/>
          <p:cNvPicPr preferRelativeResize="0"/>
          <p:nvPr/>
        </p:nvPicPr>
        <p:blipFill rotWithShape="1">
          <a:blip r:embed="rId3">
            <a:alphaModFix/>
          </a:blip>
          <a:srcRect/>
          <a:stretch/>
        </p:blipFill>
        <p:spPr>
          <a:xfrm>
            <a:off x="7144429" y="2154890"/>
            <a:ext cx="2137832" cy="2137832"/>
          </a:xfrm>
          <a:prstGeom prst="rect">
            <a:avLst/>
          </a:prstGeom>
          <a:noFill/>
          <a:ln>
            <a:noFill/>
          </a:ln>
        </p:spPr>
      </p:pic>
      <p:pic>
        <p:nvPicPr>
          <p:cNvPr id="104" name="Shape 101" descr="server.png"/>
          <p:cNvPicPr preferRelativeResize="0"/>
          <p:nvPr/>
        </p:nvPicPr>
        <p:blipFill rotWithShape="1">
          <a:blip r:embed="rId3">
            <a:alphaModFix/>
          </a:blip>
          <a:srcRect/>
          <a:stretch/>
        </p:blipFill>
        <p:spPr>
          <a:xfrm>
            <a:off x="7144429" y="1727424"/>
            <a:ext cx="2137832" cy="2137832"/>
          </a:xfrm>
          <a:prstGeom prst="rect">
            <a:avLst/>
          </a:prstGeom>
          <a:noFill/>
          <a:ln>
            <a:noFill/>
          </a:ln>
        </p:spPr>
      </p:pic>
      <p:pic>
        <p:nvPicPr>
          <p:cNvPr id="105" name="Shape 101" descr="server.png"/>
          <p:cNvPicPr preferRelativeResize="0"/>
          <p:nvPr/>
        </p:nvPicPr>
        <p:blipFill rotWithShape="1">
          <a:blip r:embed="rId3">
            <a:alphaModFix/>
          </a:blip>
          <a:srcRect/>
          <a:stretch/>
        </p:blipFill>
        <p:spPr>
          <a:xfrm>
            <a:off x="7144429" y="1299959"/>
            <a:ext cx="2137832" cy="2137832"/>
          </a:xfrm>
          <a:prstGeom prst="rect">
            <a:avLst/>
          </a:prstGeom>
          <a:noFill/>
          <a:ln>
            <a:noFill/>
          </a:ln>
        </p:spPr>
      </p:pic>
      <p:pic>
        <p:nvPicPr>
          <p:cNvPr id="106" name="Shape 101" descr="server.png"/>
          <p:cNvPicPr preferRelativeResize="0"/>
          <p:nvPr/>
        </p:nvPicPr>
        <p:blipFill rotWithShape="1">
          <a:blip r:embed="rId3">
            <a:alphaModFix/>
          </a:blip>
          <a:srcRect/>
          <a:stretch/>
        </p:blipFill>
        <p:spPr>
          <a:xfrm>
            <a:off x="7144429" y="872493"/>
            <a:ext cx="2137832" cy="2137832"/>
          </a:xfrm>
          <a:prstGeom prst="rect">
            <a:avLst/>
          </a:prstGeom>
          <a:noFill/>
          <a:ln>
            <a:noFill/>
          </a:ln>
        </p:spPr>
      </p:pic>
      <p:pic>
        <p:nvPicPr>
          <p:cNvPr id="119" name="Shape 101" descr="server.png"/>
          <p:cNvPicPr preferRelativeResize="0"/>
          <p:nvPr/>
        </p:nvPicPr>
        <p:blipFill rotWithShape="1">
          <a:blip r:embed="rId3">
            <a:alphaModFix/>
          </a:blip>
          <a:srcRect/>
          <a:stretch/>
        </p:blipFill>
        <p:spPr>
          <a:xfrm>
            <a:off x="9282261" y="5151816"/>
            <a:ext cx="2137832" cy="2137832"/>
          </a:xfrm>
          <a:prstGeom prst="rect">
            <a:avLst/>
          </a:prstGeom>
          <a:noFill/>
          <a:ln>
            <a:noFill/>
          </a:ln>
        </p:spPr>
      </p:pic>
      <p:pic>
        <p:nvPicPr>
          <p:cNvPr id="120" name="Shape 101" descr="server.png"/>
          <p:cNvPicPr preferRelativeResize="0"/>
          <p:nvPr/>
        </p:nvPicPr>
        <p:blipFill rotWithShape="1">
          <a:blip r:embed="rId3">
            <a:alphaModFix/>
          </a:blip>
          <a:srcRect/>
          <a:stretch/>
        </p:blipFill>
        <p:spPr>
          <a:xfrm>
            <a:off x="9282261" y="4724351"/>
            <a:ext cx="2137832" cy="2137832"/>
          </a:xfrm>
          <a:prstGeom prst="rect">
            <a:avLst/>
          </a:prstGeom>
          <a:noFill/>
          <a:ln>
            <a:noFill/>
          </a:ln>
        </p:spPr>
      </p:pic>
      <p:pic>
        <p:nvPicPr>
          <p:cNvPr id="121" name="Shape 101" descr="server.png"/>
          <p:cNvPicPr preferRelativeResize="0"/>
          <p:nvPr/>
        </p:nvPicPr>
        <p:blipFill rotWithShape="1">
          <a:blip r:embed="rId3">
            <a:alphaModFix/>
          </a:blip>
          <a:srcRect/>
          <a:stretch/>
        </p:blipFill>
        <p:spPr>
          <a:xfrm>
            <a:off x="9282261" y="4296885"/>
            <a:ext cx="2137832" cy="2137832"/>
          </a:xfrm>
          <a:prstGeom prst="rect">
            <a:avLst/>
          </a:prstGeom>
          <a:noFill/>
          <a:ln>
            <a:noFill/>
          </a:ln>
        </p:spPr>
      </p:pic>
      <p:pic>
        <p:nvPicPr>
          <p:cNvPr id="122" name="Shape 101" descr="server.png"/>
          <p:cNvPicPr preferRelativeResize="0"/>
          <p:nvPr/>
        </p:nvPicPr>
        <p:blipFill rotWithShape="1">
          <a:blip r:embed="rId3">
            <a:alphaModFix/>
          </a:blip>
          <a:srcRect/>
          <a:stretch/>
        </p:blipFill>
        <p:spPr>
          <a:xfrm>
            <a:off x="9282261" y="3869420"/>
            <a:ext cx="2137832" cy="2137832"/>
          </a:xfrm>
          <a:prstGeom prst="rect">
            <a:avLst/>
          </a:prstGeom>
          <a:noFill/>
          <a:ln>
            <a:noFill/>
          </a:ln>
        </p:spPr>
      </p:pic>
      <p:pic>
        <p:nvPicPr>
          <p:cNvPr id="123" name="Shape 101" descr="server.png"/>
          <p:cNvPicPr preferRelativeResize="0"/>
          <p:nvPr/>
        </p:nvPicPr>
        <p:blipFill rotWithShape="1">
          <a:blip r:embed="rId3">
            <a:alphaModFix/>
          </a:blip>
          <a:srcRect/>
          <a:stretch/>
        </p:blipFill>
        <p:spPr>
          <a:xfrm>
            <a:off x="9282261" y="3441954"/>
            <a:ext cx="2137832" cy="2137832"/>
          </a:xfrm>
          <a:prstGeom prst="rect">
            <a:avLst/>
          </a:prstGeom>
          <a:noFill/>
          <a:ln>
            <a:noFill/>
          </a:ln>
        </p:spPr>
      </p:pic>
      <p:pic>
        <p:nvPicPr>
          <p:cNvPr id="124" name="Shape 101" descr="server.png"/>
          <p:cNvPicPr preferRelativeResize="0"/>
          <p:nvPr/>
        </p:nvPicPr>
        <p:blipFill rotWithShape="1">
          <a:blip r:embed="rId3">
            <a:alphaModFix/>
          </a:blip>
          <a:srcRect/>
          <a:stretch/>
        </p:blipFill>
        <p:spPr>
          <a:xfrm>
            <a:off x="9282261" y="3014489"/>
            <a:ext cx="2137832" cy="2137832"/>
          </a:xfrm>
          <a:prstGeom prst="rect">
            <a:avLst/>
          </a:prstGeom>
          <a:noFill/>
          <a:ln>
            <a:noFill/>
          </a:ln>
        </p:spPr>
      </p:pic>
      <p:pic>
        <p:nvPicPr>
          <p:cNvPr id="125" name="Shape 101" descr="server.png"/>
          <p:cNvPicPr preferRelativeResize="0"/>
          <p:nvPr/>
        </p:nvPicPr>
        <p:blipFill rotWithShape="1">
          <a:blip r:embed="rId3">
            <a:alphaModFix/>
          </a:blip>
          <a:srcRect/>
          <a:stretch/>
        </p:blipFill>
        <p:spPr>
          <a:xfrm>
            <a:off x="9282261" y="2587023"/>
            <a:ext cx="2137832" cy="2137832"/>
          </a:xfrm>
          <a:prstGeom prst="rect">
            <a:avLst/>
          </a:prstGeom>
          <a:noFill/>
          <a:ln>
            <a:noFill/>
          </a:ln>
        </p:spPr>
      </p:pic>
      <p:pic>
        <p:nvPicPr>
          <p:cNvPr id="126" name="Shape 101" descr="server.png"/>
          <p:cNvPicPr preferRelativeResize="0"/>
          <p:nvPr/>
        </p:nvPicPr>
        <p:blipFill rotWithShape="1">
          <a:blip r:embed="rId3">
            <a:alphaModFix/>
          </a:blip>
          <a:srcRect/>
          <a:stretch/>
        </p:blipFill>
        <p:spPr>
          <a:xfrm>
            <a:off x="9282261" y="2159558"/>
            <a:ext cx="2137832" cy="2137832"/>
          </a:xfrm>
          <a:prstGeom prst="rect">
            <a:avLst/>
          </a:prstGeom>
          <a:noFill/>
          <a:ln>
            <a:noFill/>
          </a:ln>
        </p:spPr>
      </p:pic>
      <p:pic>
        <p:nvPicPr>
          <p:cNvPr id="127" name="Shape 101" descr="server.png"/>
          <p:cNvPicPr preferRelativeResize="0"/>
          <p:nvPr/>
        </p:nvPicPr>
        <p:blipFill rotWithShape="1">
          <a:blip r:embed="rId3">
            <a:alphaModFix/>
          </a:blip>
          <a:srcRect/>
          <a:stretch/>
        </p:blipFill>
        <p:spPr>
          <a:xfrm>
            <a:off x="9282261" y="1732093"/>
            <a:ext cx="2137832" cy="2137832"/>
          </a:xfrm>
          <a:prstGeom prst="rect">
            <a:avLst/>
          </a:prstGeom>
          <a:noFill/>
          <a:ln>
            <a:noFill/>
          </a:ln>
        </p:spPr>
      </p:pic>
      <p:pic>
        <p:nvPicPr>
          <p:cNvPr id="128" name="Shape 101" descr="server.png"/>
          <p:cNvPicPr preferRelativeResize="0"/>
          <p:nvPr/>
        </p:nvPicPr>
        <p:blipFill rotWithShape="1">
          <a:blip r:embed="rId3">
            <a:alphaModFix/>
          </a:blip>
          <a:srcRect/>
          <a:stretch/>
        </p:blipFill>
        <p:spPr>
          <a:xfrm>
            <a:off x="9282261" y="1304627"/>
            <a:ext cx="2137832" cy="2137832"/>
          </a:xfrm>
          <a:prstGeom prst="rect">
            <a:avLst/>
          </a:prstGeom>
          <a:noFill/>
          <a:ln>
            <a:noFill/>
          </a:ln>
        </p:spPr>
      </p:pic>
      <p:pic>
        <p:nvPicPr>
          <p:cNvPr id="129" name="Shape 101" descr="server.png"/>
          <p:cNvPicPr preferRelativeResize="0"/>
          <p:nvPr/>
        </p:nvPicPr>
        <p:blipFill rotWithShape="1">
          <a:blip r:embed="rId3">
            <a:alphaModFix/>
          </a:blip>
          <a:srcRect/>
          <a:stretch/>
        </p:blipFill>
        <p:spPr>
          <a:xfrm>
            <a:off x="9282261" y="877162"/>
            <a:ext cx="2137832" cy="2137832"/>
          </a:xfrm>
          <a:prstGeom prst="rect">
            <a:avLst/>
          </a:prstGeom>
          <a:noFill/>
          <a:ln>
            <a:noFill/>
          </a:ln>
        </p:spPr>
      </p:pic>
      <p:sp>
        <p:nvSpPr>
          <p:cNvPr id="131" name="TextBox 130"/>
          <p:cNvSpPr txBox="1"/>
          <p:nvPr/>
        </p:nvSpPr>
        <p:spPr>
          <a:xfrm>
            <a:off x="2286195" y="6180358"/>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32" name="TextBox 131"/>
          <p:cNvSpPr txBox="1"/>
          <p:nvPr/>
        </p:nvSpPr>
        <p:spPr>
          <a:xfrm>
            <a:off x="2281783" y="5752892"/>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33" name="TextBox 132"/>
          <p:cNvSpPr txBox="1"/>
          <p:nvPr/>
        </p:nvSpPr>
        <p:spPr>
          <a:xfrm>
            <a:off x="2277372" y="5325427"/>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34" name="TextBox 133"/>
          <p:cNvSpPr txBox="1"/>
          <p:nvPr/>
        </p:nvSpPr>
        <p:spPr>
          <a:xfrm>
            <a:off x="2272960" y="4897961"/>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35" name="TextBox 134"/>
          <p:cNvSpPr txBox="1"/>
          <p:nvPr/>
        </p:nvSpPr>
        <p:spPr>
          <a:xfrm>
            <a:off x="2268549" y="4470496"/>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36" name="TextBox 135"/>
          <p:cNvSpPr txBox="1"/>
          <p:nvPr/>
        </p:nvSpPr>
        <p:spPr>
          <a:xfrm>
            <a:off x="2264137" y="4043031"/>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37" name="TextBox 136"/>
          <p:cNvSpPr txBox="1"/>
          <p:nvPr/>
        </p:nvSpPr>
        <p:spPr>
          <a:xfrm>
            <a:off x="2259725" y="3615565"/>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38" name="TextBox 137"/>
          <p:cNvSpPr txBox="1"/>
          <p:nvPr/>
        </p:nvSpPr>
        <p:spPr>
          <a:xfrm>
            <a:off x="2255314" y="3188100"/>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39" name="TextBox 138"/>
          <p:cNvSpPr txBox="1"/>
          <p:nvPr/>
        </p:nvSpPr>
        <p:spPr>
          <a:xfrm>
            <a:off x="2250902" y="2760634"/>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40" name="TextBox 139"/>
          <p:cNvSpPr txBox="1"/>
          <p:nvPr/>
        </p:nvSpPr>
        <p:spPr>
          <a:xfrm>
            <a:off x="2246491" y="2333169"/>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43" name="TextBox 142"/>
          <p:cNvSpPr txBox="1"/>
          <p:nvPr/>
        </p:nvSpPr>
        <p:spPr>
          <a:xfrm>
            <a:off x="4441673" y="6180358"/>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44" name="TextBox 143"/>
          <p:cNvSpPr txBox="1"/>
          <p:nvPr/>
        </p:nvSpPr>
        <p:spPr>
          <a:xfrm>
            <a:off x="4437261" y="5752892"/>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45" name="TextBox 144"/>
          <p:cNvSpPr txBox="1"/>
          <p:nvPr/>
        </p:nvSpPr>
        <p:spPr>
          <a:xfrm>
            <a:off x="4432850" y="5325427"/>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46" name="TextBox 145"/>
          <p:cNvSpPr txBox="1"/>
          <p:nvPr/>
        </p:nvSpPr>
        <p:spPr>
          <a:xfrm>
            <a:off x="4428438" y="4897961"/>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47" name="TextBox 146"/>
          <p:cNvSpPr txBox="1"/>
          <p:nvPr/>
        </p:nvSpPr>
        <p:spPr>
          <a:xfrm>
            <a:off x="4424027" y="4470496"/>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48" name="TextBox 147"/>
          <p:cNvSpPr txBox="1"/>
          <p:nvPr/>
        </p:nvSpPr>
        <p:spPr>
          <a:xfrm>
            <a:off x="4419615" y="4043031"/>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49" name="TextBox 148"/>
          <p:cNvSpPr txBox="1"/>
          <p:nvPr/>
        </p:nvSpPr>
        <p:spPr>
          <a:xfrm>
            <a:off x="4415204" y="3615565"/>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50" name="TextBox 149"/>
          <p:cNvSpPr txBox="1"/>
          <p:nvPr/>
        </p:nvSpPr>
        <p:spPr>
          <a:xfrm>
            <a:off x="4410792" y="3188100"/>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51" name="TextBox 150"/>
          <p:cNvSpPr txBox="1"/>
          <p:nvPr/>
        </p:nvSpPr>
        <p:spPr>
          <a:xfrm>
            <a:off x="4406381" y="2760634"/>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52" name="TextBox 151"/>
          <p:cNvSpPr txBox="1"/>
          <p:nvPr/>
        </p:nvSpPr>
        <p:spPr>
          <a:xfrm>
            <a:off x="4401969" y="2333169"/>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pic>
        <p:nvPicPr>
          <p:cNvPr id="69" name="Shape 101" descr="server.png"/>
          <p:cNvPicPr preferRelativeResize="0"/>
          <p:nvPr/>
        </p:nvPicPr>
        <p:blipFill rotWithShape="1">
          <a:blip r:embed="rId3">
            <a:alphaModFix/>
          </a:blip>
          <a:srcRect/>
          <a:stretch/>
        </p:blipFill>
        <p:spPr>
          <a:xfrm>
            <a:off x="730933" y="872493"/>
            <a:ext cx="2137832" cy="2137832"/>
          </a:xfrm>
          <a:prstGeom prst="rect">
            <a:avLst/>
          </a:prstGeom>
          <a:noFill/>
          <a:ln>
            <a:noFill/>
          </a:ln>
        </p:spPr>
      </p:pic>
      <p:sp>
        <p:nvSpPr>
          <p:cNvPr id="153" name="TextBox 152"/>
          <p:cNvSpPr txBox="1"/>
          <p:nvPr/>
        </p:nvSpPr>
        <p:spPr>
          <a:xfrm>
            <a:off x="4397558" y="1905703"/>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55" name="TextBox 154"/>
          <p:cNvSpPr txBox="1"/>
          <p:nvPr/>
        </p:nvSpPr>
        <p:spPr>
          <a:xfrm>
            <a:off x="6597151" y="6180358"/>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56" name="TextBox 155"/>
          <p:cNvSpPr txBox="1"/>
          <p:nvPr/>
        </p:nvSpPr>
        <p:spPr>
          <a:xfrm>
            <a:off x="6592740" y="5752892"/>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57" name="TextBox 156"/>
          <p:cNvSpPr txBox="1"/>
          <p:nvPr/>
        </p:nvSpPr>
        <p:spPr>
          <a:xfrm>
            <a:off x="6588328" y="5325427"/>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58" name="TextBox 157"/>
          <p:cNvSpPr txBox="1"/>
          <p:nvPr/>
        </p:nvSpPr>
        <p:spPr>
          <a:xfrm>
            <a:off x="6583916" y="4897961"/>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59" name="TextBox 158"/>
          <p:cNvSpPr txBox="1"/>
          <p:nvPr/>
        </p:nvSpPr>
        <p:spPr>
          <a:xfrm>
            <a:off x="6579505" y="4470496"/>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0" name="TextBox 159"/>
          <p:cNvSpPr txBox="1"/>
          <p:nvPr/>
        </p:nvSpPr>
        <p:spPr>
          <a:xfrm>
            <a:off x="6575093" y="4043031"/>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1" name="TextBox 160"/>
          <p:cNvSpPr txBox="1"/>
          <p:nvPr/>
        </p:nvSpPr>
        <p:spPr>
          <a:xfrm>
            <a:off x="6570682" y="3615565"/>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2" name="TextBox 161"/>
          <p:cNvSpPr txBox="1"/>
          <p:nvPr/>
        </p:nvSpPr>
        <p:spPr>
          <a:xfrm>
            <a:off x="6566270" y="3188100"/>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3" name="TextBox 162"/>
          <p:cNvSpPr txBox="1"/>
          <p:nvPr/>
        </p:nvSpPr>
        <p:spPr>
          <a:xfrm>
            <a:off x="6561859" y="2760634"/>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4" name="TextBox 163"/>
          <p:cNvSpPr txBox="1"/>
          <p:nvPr/>
        </p:nvSpPr>
        <p:spPr>
          <a:xfrm>
            <a:off x="6557447" y="2333169"/>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5" name="TextBox 164"/>
          <p:cNvSpPr txBox="1"/>
          <p:nvPr/>
        </p:nvSpPr>
        <p:spPr>
          <a:xfrm>
            <a:off x="6553036" y="1905703"/>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7" name="TextBox 166"/>
          <p:cNvSpPr txBox="1"/>
          <p:nvPr/>
        </p:nvSpPr>
        <p:spPr>
          <a:xfrm>
            <a:off x="8752629" y="6180358"/>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8" name="TextBox 167"/>
          <p:cNvSpPr txBox="1"/>
          <p:nvPr/>
        </p:nvSpPr>
        <p:spPr>
          <a:xfrm>
            <a:off x="8748218" y="5752892"/>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9" name="TextBox 168"/>
          <p:cNvSpPr txBox="1"/>
          <p:nvPr/>
        </p:nvSpPr>
        <p:spPr>
          <a:xfrm>
            <a:off x="8743806" y="5325427"/>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70" name="TextBox 169"/>
          <p:cNvSpPr txBox="1"/>
          <p:nvPr/>
        </p:nvSpPr>
        <p:spPr>
          <a:xfrm>
            <a:off x="8739395" y="4897961"/>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71" name="TextBox 170"/>
          <p:cNvSpPr txBox="1"/>
          <p:nvPr/>
        </p:nvSpPr>
        <p:spPr>
          <a:xfrm>
            <a:off x="8734983" y="4470496"/>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72" name="TextBox 171"/>
          <p:cNvSpPr txBox="1"/>
          <p:nvPr/>
        </p:nvSpPr>
        <p:spPr>
          <a:xfrm>
            <a:off x="8730572" y="4043031"/>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73" name="TextBox 172"/>
          <p:cNvSpPr txBox="1"/>
          <p:nvPr/>
        </p:nvSpPr>
        <p:spPr>
          <a:xfrm>
            <a:off x="8726160" y="3615565"/>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74" name="TextBox 173"/>
          <p:cNvSpPr txBox="1"/>
          <p:nvPr/>
        </p:nvSpPr>
        <p:spPr>
          <a:xfrm>
            <a:off x="8721748" y="3188100"/>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75" name="TextBox 174"/>
          <p:cNvSpPr txBox="1"/>
          <p:nvPr/>
        </p:nvSpPr>
        <p:spPr>
          <a:xfrm>
            <a:off x="8717337" y="2760634"/>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76" name="TextBox 175"/>
          <p:cNvSpPr txBox="1"/>
          <p:nvPr/>
        </p:nvSpPr>
        <p:spPr>
          <a:xfrm>
            <a:off x="8712925" y="2333169"/>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77" name="TextBox 176"/>
          <p:cNvSpPr txBox="1"/>
          <p:nvPr/>
        </p:nvSpPr>
        <p:spPr>
          <a:xfrm>
            <a:off x="8708514" y="1905703"/>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79" name="TextBox 178"/>
          <p:cNvSpPr txBox="1"/>
          <p:nvPr/>
        </p:nvSpPr>
        <p:spPr>
          <a:xfrm>
            <a:off x="10908107" y="6180358"/>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80" name="TextBox 179"/>
          <p:cNvSpPr txBox="1"/>
          <p:nvPr/>
        </p:nvSpPr>
        <p:spPr>
          <a:xfrm>
            <a:off x="10903696" y="5752892"/>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81" name="TextBox 180"/>
          <p:cNvSpPr txBox="1"/>
          <p:nvPr/>
        </p:nvSpPr>
        <p:spPr>
          <a:xfrm>
            <a:off x="10899284" y="5325427"/>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82" name="TextBox 181"/>
          <p:cNvSpPr txBox="1"/>
          <p:nvPr/>
        </p:nvSpPr>
        <p:spPr>
          <a:xfrm>
            <a:off x="10894873" y="4897961"/>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83" name="TextBox 182"/>
          <p:cNvSpPr txBox="1"/>
          <p:nvPr/>
        </p:nvSpPr>
        <p:spPr>
          <a:xfrm>
            <a:off x="10890461" y="4470496"/>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84" name="TextBox 183"/>
          <p:cNvSpPr txBox="1"/>
          <p:nvPr/>
        </p:nvSpPr>
        <p:spPr>
          <a:xfrm>
            <a:off x="10886050" y="4043031"/>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85" name="TextBox 184"/>
          <p:cNvSpPr txBox="1"/>
          <p:nvPr/>
        </p:nvSpPr>
        <p:spPr>
          <a:xfrm>
            <a:off x="10881638" y="3615565"/>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86" name="TextBox 185"/>
          <p:cNvSpPr txBox="1"/>
          <p:nvPr/>
        </p:nvSpPr>
        <p:spPr>
          <a:xfrm>
            <a:off x="10877227" y="3188100"/>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87" name="TextBox 186"/>
          <p:cNvSpPr txBox="1"/>
          <p:nvPr/>
        </p:nvSpPr>
        <p:spPr>
          <a:xfrm>
            <a:off x="10872815" y="2760634"/>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88" name="TextBox 187"/>
          <p:cNvSpPr txBox="1"/>
          <p:nvPr/>
        </p:nvSpPr>
        <p:spPr>
          <a:xfrm>
            <a:off x="10868404" y="2333169"/>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89" name="TextBox 188"/>
          <p:cNvSpPr txBox="1"/>
          <p:nvPr/>
        </p:nvSpPr>
        <p:spPr>
          <a:xfrm>
            <a:off x="10863992" y="1905703"/>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93" name="Rectangle 192"/>
          <p:cNvSpPr/>
          <p:nvPr/>
        </p:nvSpPr>
        <p:spPr>
          <a:xfrm>
            <a:off x="3269212" y="285288"/>
            <a:ext cx="6412941" cy="742246"/>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 PC </a:t>
            </a: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sym typeface="Wingdings" panose="05000000000000000000" pitchFamily="2" charset="2"/>
              </a:rPr>
              <a:t> Server Revolution</a:t>
            </a:r>
            <a:endPar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41" name="TextBox 140"/>
          <p:cNvSpPr txBox="1"/>
          <p:nvPr/>
        </p:nvSpPr>
        <p:spPr>
          <a:xfrm>
            <a:off x="2242079" y="1905703"/>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194506245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3"/>
                                        </p:tgtEl>
                                        <p:attrNameLst>
                                          <p:attrName>style.visibility</p:attrName>
                                        </p:attrNameLst>
                                      </p:cBhvr>
                                      <p:to>
                                        <p:strVal val="visible"/>
                                      </p:to>
                                    </p:set>
                                    <p:animEffect transition="in" filter="wipe(left)">
                                      <p:cBhvr>
                                        <p:cTn id="12" dur="500"/>
                                        <p:tgtEl>
                                          <p:spTgt spid="19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250"/>
                                        <p:tgtEl>
                                          <p:spTgt spid="60"/>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250"/>
                                        <p:tgtEl>
                                          <p:spTgt spid="61"/>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180"/>
                                        <p:tgtEl>
                                          <p:spTgt spid="62"/>
                                        </p:tgtEl>
                                      </p:cBhvr>
                                    </p:animEffect>
                                  </p:childTnLst>
                                </p:cTn>
                              </p:par>
                            </p:childTnLst>
                          </p:cTn>
                        </p:par>
                        <p:par>
                          <p:cTn id="25" fill="hold">
                            <p:stCondLst>
                              <p:cond delay="1180"/>
                            </p:stCondLst>
                            <p:childTnLst>
                              <p:par>
                                <p:cTn id="26" presetID="10" presetClass="entr" presetSubtype="0" fill="hold" nodeType="after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180"/>
                                        <p:tgtEl>
                                          <p:spTgt spid="63"/>
                                        </p:tgtEl>
                                      </p:cBhvr>
                                    </p:animEffect>
                                  </p:childTnLst>
                                </p:cTn>
                              </p:par>
                            </p:childTnLst>
                          </p:cTn>
                        </p:par>
                        <p:par>
                          <p:cTn id="29" fill="hold">
                            <p:stCondLst>
                              <p:cond delay="1360"/>
                            </p:stCondLst>
                            <p:childTnLst>
                              <p:par>
                                <p:cTn id="30" presetID="10" presetClass="entr" presetSubtype="0" fill="hold" nodeType="after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180"/>
                                        <p:tgtEl>
                                          <p:spTgt spid="64"/>
                                        </p:tgtEl>
                                      </p:cBhvr>
                                    </p:animEffect>
                                  </p:childTnLst>
                                </p:cTn>
                              </p:par>
                            </p:childTnLst>
                          </p:cTn>
                        </p:par>
                        <p:par>
                          <p:cTn id="33" fill="hold">
                            <p:stCondLst>
                              <p:cond delay="1540"/>
                            </p:stCondLst>
                            <p:childTnLst>
                              <p:par>
                                <p:cTn id="34" presetID="10" presetClass="entr" presetSubtype="0" fill="hold" nodeType="after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180"/>
                                        <p:tgtEl>
                                          <p:spTgt spid="65"/>
                                        </p:tgtEl>
                                      </p:cBhvr>
                                    </p:animEffect>
                                  </p:childTnLst>
                                </p:cTn>
                              </p:par>
                            </p:childTnLst>
                          </p:cTn>
                        </p:par>
                        <p:par>
                          <p:cTn id="37" fill="hold">
                            <p:stCondLst>
                              <p:cond delay="1720"/>
                            </p:stCondLst>
                            <p:childTnLst>
                              <p:par>
                                <p:cTn id="38" presetID="10" presetClass="entr" presetSubtype="0" fill="hold" nodeType="after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180"/>
                                        <p:tgtEl>
                                          <p:spTgt spid="66"/>
                                        </p:tgtEl>
                                      </p:cBhvr>
                                    </p:animEffect>
                                  </p:childTnLst>
                                </p:cTn>
                              </p:par>
                            </p:childTnLst>
                          </p:cTn>
                        </p:par>
                        <p:par>
                          <p:cTn id="41" fill="hold">
                            <p:stCondLst>
                              <p:cond delay="1900"/>
                            </p:stCondLst>
                            <p:childTnLst>
                              <p:par>
                                <p:cTn id="42" presetID="10" presetClass="entr" presetSubtype="0" fill="hold" nodeType="after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180"/>
                                        <p:tgtEl>
                                          <p:spTgt spid="67"/>
                                        </p:tgtEl>
                                      </p:cBhvr>
                                    </p:animEffect>
                                  </p:childTnLst>
                                </p:cTn>
                              </p:par>
                            </p:childTnLst>
                          </p:cTn>
                        </p:par>
                        <p:par>
                          <p:cTn id="45" fill="hold">
                            <p:stCondLst>
                              <p:cond delay="2080"/>
                            </p:stCondLst>
                            <p:childTnLst>
                              <p:par>
                                <p:cTn id="46" presetID="10" presetClass="entr" presetSubtype="0" fill="hold" nodeType="after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180"/>
                                        <p:tgtEl>
                                          <p:spTgt spid="68"/>
                                        </p:tgtEl>
                                      </p:cBhvr>
                                    </p:animEffect>
                                  </p:childTnLst>
                                </p:cTn>
                              </p:par>
                            </p:childTnLst>
                          </p:cTn>
                        </p:par>
                        <p:par>
                          <p:cTn id="49" fill="hold">
                            <p:stCondLst>
                              <p:cond delay="2260"/>
                            </p:stCondLst>
                            <p:childTnLst>
                              <p:par>
                                <p:cTn id="50" presetID="10" presetClass="entr" presetSubtype="0" fill="hold" nodeType="after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180"/>
                                        <p:tgtEl>
                                          <p:spTgt spid="69"/>
                                        </p:tgtEl>
                                      </p:cBhvr>
                                    </p:animEffect>
                                  </p:childTnLst>
                                </p:cTn>
                              </p:par>
                            </p:childTnLst>
                          </p:cTn>
                        </p:par>
                        <p:par>
                          <p:cTn id="53" fill="hold">
                            <p:stCondLst>
                              <p:cond delay="2440"/>
                            </p:stCondLst>
                            <p:childTnLst>
                              <p:par>
                                <p:cTn id="54" presetID="10" presetClass="entr" presetSubtype="0" fill="hold" nodeType="after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20"/>
                                        <p:tgtEl>
                                          <p:spTgt spid="72"/>
                                        </p:tgtEl>
                                      </p:cBhvr>
                                    </p:animEffect>
                                  </p:childTnLst>
                                </p:cTn>
                              </p:par>
                            </p:childTnLst>
                          </p:cTn>
                        </p:par>
                        <p:par>
                          <p:cTn id="57" fill="hold">
                            <p:stCondLst>
                              <p:cond delay="2560"/>
                            </p:stCondLst>
                            <p:childTnLst>
                              <p:par>
                                <p:cTn id="58" presetID="10" presetClass="entr" presetSubtype="0" fill="hold" nodeType="after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120"/>
                                        <p:tgtEl>
                                          <p:spTgt spid="73"/>
                                        </p:tgtEl>
                                      </p:cBhvr>
                                    </p:animEffect>
                                  </p:childTnLst>
                                </p:cTn>
                              </p:par>
                            </p:childTnLst>
                          </p:cTn>
                        </p:par>
                        <p:par>
                          <p:cTn id="61" fill="hold">
                            <p:stCondLst>
                              <p:cond delay="2680"/>
                            </p:stCondLst>
                            <p:childTnLst>
                              <p:par>
                                <p:cTn id="62" presetID="10" presetClass="entr" presetSubtype="0" fill="hold" nodeType="after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120"/>
                                        <p:tgtEl>
                                          <p:spTgt spid="74"/>
                                        </p:tgtEl>
                                      </p:cBhvr>
                                    </p:animEffect>
                                  </p:childTnLst>
                                </p:cTn>
                              </p:par>
                            </p:childTnLst>
                          </p:cTn>
                        </p:par>
                        <p:par>
                          <p:cTn id="65" fill="hold">
                            <p:stCondLst>
                              <p:cond delay="2800"/>
                            </p:stCondLst>
                            <p:childTnLst>
                              <p:par>
                                <p:cTn id="66" presetID="10" presetClass="entr" presetSubtype="0" fill="hold" nodeType="after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fade">
                                      <p:cBhvr>
                                        <p:cTn id="68" dur="120"/>
                                        <p:tgtEl>
                                          <p:spTgt spid="75"/>
                                        </p:tgtEl>
                                      </p:cBhvr>
                                    </p:animEffect>
                                  </p:childTnLst>
                                </p:cTn>
                              </p:par>
                            </p:childTnLst>
                          </p:cTn>
                        </p:par>
                        <p:par>
                          <p:cTn id="69" fill="hold">
                            <p:stCondLst>
                              <p:cond delay="2920"/>
                            </p:stCondLst>
                            <p:childTnLst>
                              <p:par>
                                <p:cTn id="70" presetID="10" presetClass="entr" presetSubtype="0" fill="hold" nodeType="after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fade">
                                      <p:cBhvr>
                                        <p:cTn id="72" dur="120"/>
                                        <p:tgtEl>
                                          <p:spTgt spid="76"/>
                                        </p:tgtEl>
                                      </p:cBhvr>
                                    </p:animEffect>
                                  </p:childTnLst>
                                </p:cTn>
                              </p:par>
                            </p:childTnLst>
                          </p:cTn>
                        </p:par>
                        <p:par>
                          <p:cTn id="73" fill="hold">
                            <p:stCondLst>
                              <p:cond delay="3040"/>
                            </p:stCondLst>
                            <p:childTnLst>
                              <p:par>
                                <p:cTn id="74" presetID="10" presetClass="entr" presetSubtype="0" fill="hold" nodeType="after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fade">
                                      <p:cBhvr>
                                        <p:cTn id="76" dur="120"/>
                                        <p:tgtEl>
                                          <p:spTgt spid="77"/>
                                        </p:tgtEl>
                                      </p:cBhvr>
                                    </p:animEffect>
                                  </p:childTnLst>
                                </p:cTn>
                              </p:par>
                            </p:childTnLst>
                          </p:cTn>
                        </p:par>
                        <p:par>
                          <p:cTn id="77" fill="hold">
                            <p:stCondLst>
                              <p:cond delay="3160"/>
                            </p:stCondLst>
                            <p:childTnLst>
                              <p:par>
                                <p:cTn id="78" presetID="10" presetClass="entr" presetSubtype="0" fill="hold" nodeType="after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fade">
                                      <p:cBhvr>
                                        <p:cTn id="80" dur="120"/>
                                        <p:tgtEl>
                                          <p:spTgt spid="78"/>
                                        </p:tgtEl>
                                      </p:cBhvr>
                                    </p:animEffect>
                                  </p:childTnLst>
                                </p:cTn>
                              </p:par>
                            </p:childTnLst>
                          </p:cTn>
                        </p:par>
                        <p:par>
                          <p:cTn id="81" fill="hold">
                            <p:stCondLst>
                              <p:cond delay="3280"/>
                            </p:stCondLst>
                            <p:childTnLst>
                              <p:par>
                                <p:cTn id="82" presetID="10" presetClass="entr" presetSubtype="0" fill="hold" nodeType="afterEffect">
                                  <p:stCondLst>
                                    <p:cond delay="0"/>
                                  </p:stCondLst>
                                  <p:childTnLst>
                                    <p:set>
                                      <p:cBhvr>
                                        <p:cTn id="83" dur="1" fill="hold">
                                          <p:stCondLst>
                                            <p:cond delay="0"/>
                                          </p:stCondLst>
                                        </p:cTn>
                                        <p:tgtEl>
                                          <p:spTgt spid="79"/>
                                        </p:tgtEl>
                                        <p:attrNameLst>
                                          <p:attrName>style.visibility</p:attrName>
                                        </p:attrNameLst>
                                      </p:cBhvr>
                                      <p:to>
                                        <p:strVal val="visible"/>
                                      </p:to>
                                    </p:set>
                                    <p:animEffect transition="in" filter="fade">
                                      <p:cBhvr>
                                        <p:cTn id="84" dur="120"/>
                                        <p:tgtEl>
                                          <p:spTgt spid="79"/>
                                        </p:tgtEl>
                                      </p:cBhvr>
                                    </p:animEffect>
                                  </p:childTnLst>
                                </p:cTn>
                              </p:par>
                            </p:childTnLst>
                          </p:cTn>
                        </p:par>
                        <p:par>
                          <p:cTn id="85" fill="hold">
                            <p:stCondLst>
                              <p:cond delay="3400"/>
                            </p:stCondLst>
                            <p:childTnLst>
                              <p:par>
                                <p:cTn id="86" presetID="10" presetClass="entr" presetSubtype="0" fill="hold" nodeType="afterEffect">
                                  <p:stCondLst>
                                    <p:cond delay="0"/>
                                  </p:stCondLst>
                                  <p:childTnLst>
                                    <p:set>
                                      <p:cBhvr>
                                        <p:cTn id="87" dur="1" fill="hold">
                                          <p:stCondLst>
                                            <p:cond delay="0"/>
                                          </p:stCondLst>
                                        </p:cTn>
                                        <p:tgtEl>
                                          <p:spTgt spid="80"/>
                                        </p:tgtEl>
                                        <p:attrNameLst>
                                          <p:attrName>style.visibility</p:attrName>
                                        </p:attrNameLst>
                                      </p:cBhvr>
                                      <p:to>
                                        <p:strVal val="visible"/>
                                      </p:to>
                                    </p:set>
                                    <p:animEffect transition="in" filter="fade">
                                      <p:cBhvr>
                                        <p:cTn id="88" dur="120"/>
                                        <p:tgtEl>
                                          <p:spTgt spid="80"/>
                                        </p:tgtEl>
                                      </p:cBhvr>
                                    </p:animEffect>
                                  </p:childTnLst>
                                </p:cTn>
                              </p:par>
                            </p:childTnLst>
                          </p:cTn>
                        </p:par>
                        <p:par>
                          <p:cTn id="89" fill="hold">
                            <p:stCondLst>
                              <p:cond delay="3520"/>
                            </p:stCondLst>
                            <p:childTnLst>
                              <p:par>
                                <p:cTn id="90" presetID="10" presetClass="entr" presetSubtype="0" fill="hold" nodeType="after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fade">
                                      <p:cBhvr>
                                        <p:cTn id="92" dur="120"/>
                                        <p:tgtEl>
                                          <p:spTgt spid="81"/>
                                        </p:tgtEl>
                                      </p:cBhvr>
                                    </p:animEffect>
                                  </p:childTnLst>
                                </p:cTn>
                              </p:par>
                            </p:childTnLst>
                          </p:cTn>
                        </p:par>
                        <p:par>
                          <p:cTn id="93" fill="hold">
                            <p:stCondLst>
                              <p:cond delay="3640"/>
                            </p:stCondLst>
                            <p:childTnLst>
                              <p:par>
                                <p:cTn id="94" presetID="10" presetClass="entr" presetSubtype="0" fill="hold" nodeType="afterEffect">
                                  <p:stCondLst>
                                    <p:cond delay="0"/>
                                  </p:stCondLst>
                                  <p:childTnLst>
                                    <p:set>
                                      <p:cBhvr>
                                        <p:cTn id="95" dur="1" fill="hold">
                                          <p:stCondLst>
                                            <p:cond delay="0"/>
                                          </p:stCondLst>
                                        </p:cTn>
                                        <p:tgtEl>
                                          <p:spTgt spid="82"/>
                                        </p:tgtEl>
                                        <p:attrNameLst>
                                          <p:attrName>style.visibility</p:attrName>
                                        </p:attrNameLst>
                                      </p:cBhvr>
                                      <p:to>
                                        <p:strVal val="visible"/>
                                      </p:to>
                                    </p:set>
                                    <p:animEffect transition="in" filter="fade">
                                      <p:cBhvr>
                                        <p:cTn id="96" dur="120"/>
                                        <p:tgtEl>
                                          <p:spTgt spid="82"/>
                                        </p:tgtEl>
                                      </p:cBhvr>
                                    </p:animEffect>
                                  </p:childTnLst>
                                </p:cTn>
                              </p:par>
                            </p:childTnLst>
                          </p:cTn>
                        </p:par>
                        <p:par>
                          <p:cTn id="97" fill="hold">
                            <p:stCondLst>
                              <p:cond delay="3760"/>
                            </p:stCondLst>
                            <p:childTnLst>
                              <p:par>
                                <p:cTn id="98" presetID="10" presetClass="entr" presetSubtype="0" fill="hold" nodeType="after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fade">
                                      <p:cBhvr>
                                        <p:cTn id="100" dur="80"/>
                                        <p:tgtEl>
                                          <p:spTgt spid="84"/>
                                        </p:tgtEl>
                                      </p:cBhvr>
                                    </p:animEffect>
                                  </p:childTnLst>
                                </p:cTn>
                              </p:par>
                            </p:childTnLst>
                          </p:cTn>
                        </p:par>
                        <p:par>
                          <p:cTn id="101" fill="hold">
                            <p:stCondLst>
                              <p:cond delay="3840"/>
                            </p:stCondLst>
                            <p:childTnLst>
                              <p:par>
                                <p:cTn id="102" presetID="10" presetClass="entr" presetSubtype="0" fill="hold" nodeType="afterEffect">
                                  <p:stCondLst>
                                    <p:cond delay="0"/>
                                  </p:stCondLst>
                                  <p:childTnLst>
                                    <p:set>
                                      <p:cBhvr>
                                        <p:cTn id="103" dur="1" fill="hold">
                                          <p:stCondLst>
                                            <p:cond delay="0"/>
                                          </p:stCondLst>
                                        </p:cTn>
                                        <p:tgtEl>
                                          <p:spTgt spid="85"/>
                                        </p:tgtEl>
                                        <p:attrNameLst>
                                          <p:attrName>style.visibility</p:attrName>
                                        </p:attrNameLst>
                                      </p:cBhvr>
                                      <p:to>
                                        <p:strVal val="visible"/>
                                      </p:to>
                                    </p:set>
                                    <p:animEffect transition="in" filter="fade">
                                      <p:cBhvr>
                                        <p:cTn id="104" dur="80"/>
                                        <p:tgtEl>
                                          <p:spTgt spid="85"/>
                                        </p:tgtEl>
                                      </p:cBhvr>
                                    </p:animEffect>
                                  </p:childTnLst>
                                </p:cTn>
                              </p:par>
                            </p:childTnLst>
                          </p:cTn>
                        </p:par>
                        <p:par>
                          <p:cTn id="105" fill="hold">
                            <p:stCondLst>
                              <p:cond delay="3920"/>
                            </p:stCondLst>
                            <p:childTnLst>
                              <p:par>
                                <p:cTn id="106" presetID="10" presetClass="entr" presetSubtype="0" fill="hold" nodeType="afterEffect">
                                  <p:stCondLst>
                                    <p:cond delay="0"/>
                                  </p:stCondLst>
                                  <p:childTnLst>
                                    <p:set>
                                      <p:cBhvr>
                                        <p:cTn id="107" dur="1" fill="hold">
                                          <p:stCondLst>
                                            <p:cond delay="0"/>
                                          </p:stCondLst>
                                        </p:cTn>
                                        <p:tgtEl>
                                          <p:spTgt spid="86"/>
                                        </p:tgtEl>
                                        <p:attrNameLst>
                                          <p:attrName>style.visibility</p:attrName>
                                        </p:attrNameLst>
                                      </p:cBhvr>
                                      <p:to>
                                        <p:strVal val="visible"/>
                                      </p:to>
                                    </p:set>
                                    <p:animEffect transition="in" filter="fade">
                                      <p:cBhvr>
                                        <p:cTn id="108" dur="80"/>
                                        <p:tgtEl>
                                          <p:spTgt spid="86"/>
                                        </p:tgtEl>
                                      </p:cBhvr>
                                    </p:animEffect>
                                  </p:childTnLst>
                                </p:cTn>
                              </p:par>
                            </p:childTnLst>
                          </p:cTn>
                        </p:par>
                        <p:par>
                          <p:cTn id="109" fill="hold">
                            <p:stCondLst>
                              <p:cond delay="4000"/>
                            </p:stCondLst>
                            <p:childTnLst>
                              <p:par>
                                <p:cTn id="110" presetID="10" presetClass="entr" presetSubtype="0" fill="hold" nodeType="afterEffect">
                                  <p:stCondLst>
                                    <p:cond delay="0"/>
                                  </p:stCondLst>
                                  <p:childTnLst>
                                    <p:set>
                                      <p:cBhvr>
                                        <p:cTn id="111" dur="1" fill="hold">
                                          <p:stCondLst>
                                            <p:cond delay="0"/>
                                          </p:stCondLst>
                                        </p:cTn>
                                        <p:tgtEl>
                                          <p:spTgt spid="87"/>
                                        </p:tgtEl>
                                        <p:attrNameLst>
                                          <p:attrName>style.visibility</p:attrName>
                                        </p:attrNameLst>
                                      </p:cBhvr>
                                      <p:to>
                                        <p:strVal val="visible"/>
                                      </p:to>
                                    </p:set>
                                    <p:animEffect transition="in" filter="fade">
                                      <p:cBhvr>
                                        <p:cTn id="112" dur="80"/>
                                        <p:tgtEl>
                                          <p:spTgt spid="87"/>
                                        </p:tgtEl>
                                      </p:cBhvr>
                                    </p:animEffect>
                                  </p:childTnLst>
                                </p:cTn>
                              </p:par>
                            </p:childTnLst>
                          </p:cTn>
                        </p:par>
                        <p:par>
                          <p:cTn id="113" fill="hold">
                            <p:stCondLst>
                              <p:cond delay="4080"/>
                            </p:stCondLst>
                            <p:childTnLst>
                              <p:par>
                                <p:cTn id="114" presetID="10" presetClass="entr" presetSubtype="0" fill="hold" nodeType="afterEffect">
                                  <p:stCondLst>
                                    <p:cond delay="0"/>
                                  </p:stCondLst>
                                  <p:childTnLst>
                                    <p:set>
                                      <p:cBhvr>
                                        <p:cTn id="115" dur="1" fill="hold">
                                          <p:stCondLst>
                                            <p:cond delay="0"/>
                                          </p:stCondLst>
                                        </p:cTn>
                                        <p:tgtEl>
                                          <p:spTgt spid="88"/>
                                        </p:tgtEl>
                                        <p:attrNameLst>
                                          <p:attrName>style.visibility</p:attrName>
                                        </p:attrNameLst>
                                      </p:cBhvr>
                                      <p:to>
                                        <p:strVal val="visible"/>
                                      </p:to>
                                    </p:set>
                                    <p:animEffect transition="in" filter="fade">
                                      <p:cBhvr>
                                        <p:cTn id="116" dur="80"/>
                                        <p:tgtEl>
                                          <p:spTgt spid="88"/>
                                        </p:tgtEl>
                                      </p:cBhvr>
                                    </p:animEffect>
                                  </p:childTnLst>
                                </p:cTn>
                              </p:par>
                            </p:childTnLst>
                          </p:cTn>
                        </p:par>
                        <p:par>
                          <p:cTn id="117" fill="hold">
                            <p:stCondLst>
                              <p:cond delay="4160"/>
                            </p:stCondLst>
                            <p:childTnLst>
                              <p:par>
                                <p:cTn id="118" presetID="10" presetClass="entr" presetSubtype="0" fill="hold" nodeType="afterEffect">
                                  <p:stCondLst>
                                    <p:cond delay="0"/>
                                  </p:stCondLst>
                                  <p:childTnLst>
                                    <p:set>
                                      <p:cBhvr>
                                        <p:cTn id="119" dur="1" fill="hold">
                                          <p:stCondLst>
                                            <p:cond delay="0"/>
                                          </p:stCondLst>
                                        </p:cTn>
                                        <p:tgtEl>
                                          <p:spTgt spid="89"/>
                                        </p:tgtEl>
                                        <p:attrNameLst>
                                          <p:attrName>style.visibility</p:attrName>
                                        </p:attrNameLst>
                                      </p:cBhvr>
                                      <p:to>
                                        <p:strVal val="visible"/>
                                      </p:to>
                                    </p:set>
                                    <p:animEffect transition="in" filter="fade">
                                      <p:cBhvr>
                                        <p:cTn id="120" dur="80"/>
                                        <p:tgtEl>
                                          <p:spTgt spid="89"/>
                                        </p:tgtEl>
                                      </p:cBhvr>
                                    </p:animEffect>
                                  </p:childTnLst>
                                </p:cTn>
                              </p:par>
                            </p:childTnLst>
                          </p:cTn>
                        </p:par>
                        <p:par>
                          <p:cTn id="121" fill="hold">
                            <p:stCondLst>
                              <p:cond delay="4240"/>
                            </p:stCondLst>
                            <p:childTnLst>
                              <p:par>
                                <p:cTn id="122" presetID="10" presetClass="entr" presetSubtype="0" fill="hold" nodeType="afterEffect">
                                  <p:stCondLst>
                                    <p:cond delay="0"/>
                                  </p:stCondLst>
                                  <p:childTnLst>
                                    <p:set>
                                      <p:cBhvr>
                                        <p:cTn id="123" dur="1" fill="hold">
                                          <p:stCondLst>
                                            <p:cond delay="0"/>
                                          </p:stCondLst>
                                        </p:cTn>
                                        <p:tgtEl>
                                          <p:spTgt spid="90"/>
                                        </p:tgtEl>
                                        <p:attrNameLst>
                                          <p:attrName>style.visibility</p:attrName>
                                        </p:attrNameLst>
                                      </p:cBhvr>
                                      <p:to>
                                        <p:strVal val="visible"/>
                                      </p:to>
                                    </p:set>
                                    <p:animEffect transition="in" filter="fade">
                                      <p:cBhvr>
                                        <p:cTn id="124" dur="80"/>
                                        <p:tgtEl>
                                          <p:spTgt spid="90"/>
                                        </p:tgtEl>
                                      </p:cBhvr>
                                    </p:animEffect>
                                  </p:childTnLst>
                                </p:cTn>
                              </p:par>
                            </p:childTnLst>
                          </p:cTn>
                        </p:par>
                        <p:par>
                          <p:cTn id="125" fill="hold">
                            <p:stCondLst>
                              <p:cond delay="4320"/>
                            </p:stCondLst>
                            <p:childTnLst>
                              <p:par>
                                <p:cTn id="126" presetID="10" presetClass="entr" presetSubtype="0" fill="hold" nodeType="afterEffect">
                                  <p:stCondLst>
                                    <p:cond delay="0"/>
                                  </p:stCondLst>
                                  <p:childTnLst>
                                    <p:set>
                                      <p:cBhvr>
                                        <p:cTn id="127" dur="1" fill="hold">
                                          <p:stCondLst>
                                            <p:cond delay="0"/>
                                          </p:stCondLst>
                                        </p:cTn>
                                        <p:tgtEl>
                                          <p:spTgt spid="91"/>
                                        </p:tgtEl>
                                        <p:attrNameLst>
                                          <p:attrName>style.visibility</p:attrName>
                                        </p:attrNameLst>
                                      </p:cBhvr>
                                      <p:to>
                                        <p:strVal val="visible"/>
                                      </p:to>
                                    </p:set>
                                    <p:animEffect transition="in" filter="fade">
                                      <p:cBhvr>
                                        <p:cTn id="128" dur="80"/>
                                        <p:tgtEl>
                                          <p:spTgt spid="91"/>
                                        </p:tgtEl>
                                      </p:cBhvr>
                                    </p:animEffect>
                                  </p:childTnLst>
                                </p:cTn>
                              </p:par>
                            </p:childTnLst>
                          </p:cTn>
                        </p:par>
                        <p:par>
                          <p:cTn id="129" fill="hold">
                            <p:stCondLst>
                              <p:cond delay="4400"/>
                            </p:stCondLst>
                            <p:childTnLst>
                              <p:par>
                                <p:cTn id="130" presetID="10" presetClass="entr" presetSubtype="0" fill="hold" nodeType="afterEffect">
                                  <p:stCondLst>
                                    <p:cond delay="0"/>
                                  </p:stCondLst>
                                  <p:childTnLst>
                                    <p:set>
                                      <p:cBhvr>
                                        <p:cTn id="131" dur="1" fill="hold">
                                          <p:stCondLst>
                                            <p:cond delay="0"/>
                                          </p:stCondLst>
                                        </p:cTn>
                                        <p:tgtEl>
                                          <p:spTgt spid="92"/>
                                        </p:tgtEl>
                                        <p:attrNameLst>
                                          <p:attrName>style.visibility</p:attrName>
                                        </p:attrNameLst>
                                      </p:cBhvr>
                                      <p:to>
                                        <p:strVal val="visible"/>
                                      </p:to>
                                    </p:set>
                                    <p:animEffect transition="in" filter="fade">
                                      <p:cBhvr>
                                        <p:cTn id="132" dur="80"/>
                                        <p:tgtEl>
                                          <p:spTgt spid="92"/>
                                        </p:tgtEl>
                                      </p:cBhvr>
                                    </p:animEffect>
                                  </p:childTnLst>
                                </p:cTn>
                              </p:par>
                            </p:childTnLst>
                          </p:cTn>
                        </p:par>
                        <p:par>
                          <p:cTn id="133" fill="hold">
                            <p:stCondLst>
                              <p:cond delay="4480"/>
                            </p:stCondLst>
                            <p:childTnLst>
                              <p:par>
                                <p:cTn id="134" presetID="10" presetClass="entr" presetSubtype="0" fill="hold" nodeType="afterEffect">
                                  <p:stCondLst>
                                    <p:cond delay="0"/>
                                  </p:stCondLst>
                                  <p:childTnLst>
                                    <p:set>
                                      <p:cBhvr>
                                        <p:cTn id="135" dur="1" fill="hold">
                                          <p:stCondLst>
                                            <p:cond delay="0"/>
                                          </p:stCondLst>
                                        </p:cTn>
                                        <p:tgtEl>
                                          <p:spTgt spid="93"/>
                                        </p:tgtEl>
                                        <p:attrNameLst>
                                          <p:attrName>style.visibility</p:attrName>
                                        </p:attrNameLst>
                                      </p:cBhvr>
                                      <p:to>
                                        <p:strVal val="visible"/>
                                      </p:to>
                                    </p:set>
                                    <p:animEffect transition="in" filter="fade">
                                      <p:cBhvr>
                                        <p:cTn id="136" dur="80"/>
                                        <p:tgtEl>
                                          <p:spTgt spid="93"/>
                                        </p:tgtEl>
                                      </p:cBhvr>
                                    </p:animEffect>
                                  </p:childTnLst>
                                </p:cTn>
                              </p:par>
                            </p:childTnLst>
                          </p:cTn>
                        </p:par>
                        <p:par>
                          <p:cTn id="137" fill="hold">
                            <p:stCondLst>
                              <p:cond delay="4560"/>
                            </p:stCondLst>
                            <p:childTnLst>
                              <p:par>
                                <p:cTn id="138" presetID="10" presetClass="entr" presetSubtype="0" fill="hold" nodeType="afterEffect">
                                  <p:stCondLst>
                                    <p:cond delay="0"/>
                                  </p:stCondLst>
                                  <p:childTnLst>
                                    <p:set>
                                      <p:cBhvr>
                                        <p:cTn id="139" dur="1" fill="hold">
                                          <p:stCondLst>
                                            <p:cond delay="0"/>
                                          </p:stCondLst>
                                        </p:cTn>
                                        <p:tgtEl>
                                          <p:spTgt spid="94"/>
                                        </p:tgtEl>
                                        <p:attrNameLst>
                                          <p:attrName>style.visibility</p:attrName>
                                        </p:attrNameLst>
                                      </p:cBhvr>
                                      <p:to>
                                        <p:strVal val="visible"/>
                                      </p:to>
                                    </p:set>
                                    <p:animEffect transition="in" filter="fade">
                                      <p:cBhvr>
                                        <p:cTn id="140" dur="80"/>
                                        <p:tgtEl>
                                          <p:spTgt spid="94"/>
                                        </p:tgtEl>
                                      </p:cBhvr>
                                    </p:animEffect>
                                  </p:childTnLst>
                                </p:cTn>
                              </p:par>
                            </p:childTnLst>
                          </p:cTn>
                        </p:par>
                        <p:par>
                          <p:cTn id="141" fill="hold">
                            <p:stCondLst>
                              <p:cond delay="4640"/>
                            </p:stCondLst>
                            <p:childTnLst>
                              <p:par>
                                <p:cTn id="142" presetID="10" presetClass="entr" presetSubtype="0" fill="hold" nodeType="afterEffect">
                                  <p:stCondLst>
                                    <p:cond delay="0"/>
                                  </p:stCondLst>
                                  <p:childTnLst>
                                    <p:set>
                                      <p:cBhvr>
                                        <p:cTn id="143" dur="1" fill="hold">
                                          <p:stCondLst>
                                            <p:cond delay="0"/>
                                          </p:stCondLst>
                                        </p:cTn>
                                        <p:tgtEl>
                                          <p:spTgt spid="96"/>
                                        </p:tgtEl>
                                        <p:attrNameLst>
                                          <p:attrName>style.visibility</p:attrName>
                                        </p:attrNameLst>
                                      </p:cBhvr>
                                      <p:to>
                                        <p:strVal val="visible"/>
                                      </p:to>
                                    </p:set>
                                    <p:animEffect transition="in" filter="fade">
                                      <p:cBhvr>
                                        <p:cTn id="144" dur="30"/>
                                        <p:tgtEl>
                                          <p:spTgt spid="96"/>
                                        </p:tgtEl>
                                      </p:cBhvr>
                                    </p:animEffect>
                                  </p:childTnLst>
                                </p:cTn>
                              </p:par>
                            </p:childTnLst>
                          </p:cTn>
                        </p:par>
                        <p:par>
                          <p:cTn id="145" fill="hold">
                            <p:stCondLst>
                              <p:cond delay="4670"/>
                            </p:stCondLst>
                            <p:childTnLst>
                              <p:par>
                                <p:cTn id="146" presetID="10" presetClass="entr" presetSubtype="0" fill="hold" nodeType="afterEffect">
                                  <p:stCondLst>
                                    <p:cond delay="0"/>
                                  </p:stCondLst>
                                  <p:childTnLst>
                                    <p:set>
                                      <p:cBhvr>
                                        <p:cTn id="147" dur="1" fill="hold">
                                          <p:stCondLst>
                                            <p:cond delay="0"/>
                                          </p:stCondLst>
                                        </p:cTn>
                                        <p:tgtEl>
                                          <p:spTgt spid="97"/>
                                        </p:tgtEl>
                                        <p:attrNameLst>
                                          <p:attrName>style.visibility</p:attrName>
                                        </p:attrNameLst>
                                      </p:cBhvr>
                                      <p:to>
                                        <p:strVal val="visible"/>
                                      </p:to>
                                    </p:set>
                                    <p:animEffect transition="in" filter="fade">
                                      <p:cBhvr>
                                        <p:cTn id="148" dur="30"/>
                                        <p:tgtEl>
                                          <p:spTgt spid="97"/>
                                        </p:tgtEl>
                                      </p:cBhvr>
                                    </p:animEffect>
                                  </p:childTnLst>
                                </p:cTn>
                              </p:par>
                            </p:childTnLst>
                          </p:cTn>
                        </p:par>
                        <p:par>
                          <p:cTn id="149" fill="hold">
                            <p:stCondLst>
                              <p:cond delay="4700"/>
                            </p:stCondLst>
                            <p:childTnLst>
                              <p:par>
                                <p:cTn id="150" presetID="10" presetClass="entr" presetSubtype="0" fill="hold" nodeType="afterEffect">
                                  <p:stCondLst>
                                    <p:cond delay="0"/>
                                  </p:stCondLst>
                                  <p:childTnLst>
                                    <p:set>
                                      <p:cBhvr>
                                        <p:cTn id="151" dur="1" fill="hold">
                                          <p:stCondLst>
                                            <p:cond delay="0"/>
                                          </p:stCondLst>
                                        </p:cTn>
                                        <p:tgtEl>
                                          <p:spTgt spid="98"/>
                                        </p:tgtEl>
                                        <p:attrNameLst>
                                          <p:attrName>style.visibility</p:attrName>
                                        </p:attrNameLst>
                                      </p:cBhvr>
                                      <p:to>
                                        <p:strVal val="visible"/>
                                      </p:to>
                                    </p:set>
                                    <p:animEffect transition="in" filter="fade">
                                      <p:cBhvr>
                                        <p:cTn id="152" dur="30"/>
                                        <p:tgtEl>
                                          <p:spTgt spid="98"/>
                                        </p:tgtEl>
                                      </p:cBhvr>
                                    </p:animEffect>
                                  </p:childTnLst>
                                </p:cTn>
                              </p:par>
                            </p:childTnLst>
                          </p:cTn>
                        </p:par>
                        <p:par>
                          <p:cTn id="153" fill="hold">
                            <p:stCondLst>
                              <p:cond delay="4730"/>
                            </p:stCondLst>
                            <p:childTnLst>
                              <p:par>
                                <p:cTn id="154" presetID="10" presetClass="entr" presetSubtype="0" fill="hold" nodeType="afterEffect">
                                  <p:stCondLst>
                                    <p:cond delay="0"/>
                                  </p:stCondLst>
                                  <p:childTnLst>
                                    <p:set>
                                      <p:cBhvr>
                                        <p:cTn id="155" dur="1" fill="hold">
                                          <p:stCondLst>
                                            <p:cond delay="0"/>
                                          </p:stCondLst>
                                        </p:cTn>
                                        <p:tgtEl>
                                          <p:spTgt spid="99"/>
                                        </p:tgtEl>
                                        <p:attrNameLst>
                                          <p:attrName>style.visibility</p:attrName>
                                        </p:attrNameLst>
                                      </p:cBhvr>
                                      <p:to>
                                        <p:strVal val="visible"/>
                                      </p:to>
                                    </p:set>
                                    <p:animEffect transition="in" filter="fade">
                                      <p:cBhvr>
                                        <p:cTn id="156" dur="30"/>
                                        <p:tgtEl>
                                          <p:spTgt spid="99"/>
                                        </p:tgtEl>
                                      </p:cBhvr>
                                    </p:animEffect>
                                  </p:childTnLst>
                                </p:cTn>
                              </p:par>
                            </p:childTnLst>
                          </p:cTn>
                        </p:par>
                        <p:par>
                          <p:cTn id="157" fill="hold">
                            <p:stCondLst>
                              <p:cond delay="4760"/>
                            </p:stCondLst>
                            <p:childTnLst>
                              <p:par>
                                <p:cTn id="158" presetID="10" presetClass="entr" presetSubtype="0" fill="hold" nodeType="afterEffect">
                                  <p:stCondLst>
                                    <p:cond delay="0"/>
                                  </p:stCondLst>
                                  <p:childTnLst>
                                    <p:set>
                                      <p:cBhvr>
                                        <p:cTn id="159" dur="1" fill="hold">
                                          <p:stCondLst>
                                            <p:cond delay="0"/>
                                          </p:stCondLst>
                                        </p:cTn>
                                        <p:tgtEl>
                                          <p:spTgt spid="100"/>
                                        </p:tgtEl>
                                        <p:attrNameLst>
                                          <p:attrName>style.visibility</p:attrName>
                                        </p:attrNameLst>
                                      </p:cBhvr>
                                      <p:to>
                                        <p:strVal val="visible"/>
                                      </p:to>
                                    </p:set>
                                    <p:animEffect transition="in" filter="fade">
                                      <p:cBhvr>
                                        <p:cTn id="160" dur="30"/>
                                        <p:tgtEl>
                                          <p:spTgt spid="100"/>
                                        </p:tgtEl>
                                      </p:cBhvr>
                                    </p:animEffect>
                                  </p:childTnLst>
                                </p:cTn>
                              </p:par>
                            </p:childTnLst>
                          </p:cTn>
                        </p:par>
                        <p:par>
                          <p:cTn id="161" fill="hold">
                            <p:stCondLst>
                              <p:cond delay="4790"/>
                            </p:stCondLst>
                            <p:childTnLst>
                              <p:par>
                                <p:cTn id="162" presetID="10" presetClass="entr" presetSubtype="0" fill="hold" nodeType="afterEffect">
                                  <p:stCondLst>
                                    <p:cond delay="0"/>
                                  </p:stCondLst>
                                  <p:childTnLst>
                                    <p:set>
                                      <p:cBhvr>
                                        <p:cTn id="163" dur="1" fill="hold">
                                          <p:stCondLst>
                                            <p:cond delay="0"/>
                                          </p:stCondLst>
                                        </p:cTn>
                                        <p:tgtEl>
                                          <p:spTgt spid="101"/>
                                        </p:tgtEl>
                                        <p:attrNameLst>
                                          <p:attrName>style.visibility</p:attrName>
                                        </p:attrNameLst>
                                      </p:cBhvr>
                                      <p:to>
                                        <p:strVal val="visible"/>
                                      </p:to>
                                    </p:set>
                                    <p:animEffect transition="in" filter="fade">
                                      <p:cBhvr>
                                        <p:cTn id="164" dur="30"/>
                                        <p:tgtEl>
                                          <p:spTgt spid="101"/>
                                        </p:tgtEl>
                                      </p:cBhvr>
                                    </p:animEffect>
                                  </p:childTnLst>
                                </p:cTn>
                              </p:par>
                            </p:childTnLst>
                          </p:cTn>
                        </p:par>
                        <p:par>
                          <p:cTn id="165" fill="hold">
                            <p:stCondLst>
                              <p:cond delay="4820"/>
                            </p:stCondLst>
                            <p:childTnLst>
                              <p:par>
                                <p:cTn id="166" presetID="10" presetClass="entr" presetSubtype="0" fill="hold" nodeType="afterEffect">
                                  <p:stCondLst>
                                    <p:cond delay="0"/>
                                  </p:stCondLst>
                                  <p:childTnLst>
                                    <p:set>
                                      <p:cBhvr>
                                        <p:cTn id="167" dur="1" fill="hold">
                                          <p:stCondLst>
                                            <p:cond delay="0"/>
                                          </p:stCondLst>
                                        </p:cTn>
                                        <p:tgtEl>
                                          <p:spTgt spid="102"/>
                                        </p:tgtEl>
                                        <p:attrNameLst>
                                          <p:attrName>style.visibility</p:attrName>
                                        </p:attrNameLst>
                                      </p:cBhvr>
                                      <p:to>
                                        <p:strVal val="visible"/>
                                      </p:to>
                                    </p:set>
                                    <p:animEffect transition="in" filter="fade">
                                      <p:cBhvr>
                                        <p:cTn id="168" dur="30"/>
                                        <p:tgtEl>
                                          <p:spTgt spid="102"/>
                                        </p:tgtEl>
                                      </p:cBhvr>
                                    </p:animEffect>
                                  </p:childTnLst>
                                </p:cTn>
                              </p:par>
                            </p:childTnLst>
                          </p:cTn>
                        </p:par>
                        <p:par>
                          <p:cTn id="169" fill="hold">
                            <p:stCondLst>
                              <p:cond delay="4850"/>
                            </p:stCondLst>
                            <p:childTnLst>
                              <p:par>
                                <p:cTn id="170" presetID="10" presetClass="entr" presetSubtype="0" fill="hold" nodeType="afterEffect">
                                  <p:stCondLst>
                                    <p:cond delay="0"/>
                                  </p:stCondLst>
                                  <p:childTnLst>
                                    <p:set>
                                      <p:cBhvr>
                                        <p:cTn id="171" dur="1" fill="hold">
                                          <p:stCondLst>
                                            <p:cond delay="0"/>
                                          </p:stCondLst>
                                        </p:cTn>
                                        <p:tgtEl>
                                          <p:spTgt spid="103"/>
                                        </p:tgtEl>
                                        <p:attrNameLst>
                                          <p:attrName>style.visibility</p:attrName>
                                        </p:attrNameLst>
                                      </p:cBhvr>
                                      <p:to>
                                        <p:strVal val="visible"/>
                                      </p:to>
                                    </p:set>
                                    <p:animEffect transition="in" filter="fade">
                                      <p:cBhvr>
                                        <p:cTn id="172" dur="30"/>
                                        <p:tgtEl>
                                          <p:spTgt spid="103"/>
                                        </p:tgtEl>
                                      </p:cBhvr>
                                    </p:animEffect>
                                  </p:childTnLst>
                                </p:cTn>
                              </p:par>
                            </p:childTnLst>
                          </p:cTn>
                        </p:par>
                        <p:par>
                          <p:cTn id="173" fill="hold">
                            <p:stCondLst>
                              <p:cond delay="4880"/>
                            </p:stCondLst>
                            <p:childTnLst>
                              <p:par>
                                <p:cTn id="174" presetID="10" presetClass="entr" presetSubtype="0" fill="hold" nodeType="afterEffect">
                                  <p:stCondLst>
                                    <p:cond delay="0"/>
                                  </p:stCondLst>
                                  <p:childTnLst>
                                    <p:set>
                                      <p:cBhvr>
                                        <p:cTn id="175" dur="1" fill="hold">
                                          <p:stCondLst>
                                            <p:cond delay="0"/>
                                          </p:stCondLst>
                                        </p:cTn>
                                        <p:tgtEl>
                                          <p:spTgt spid="104"/>
                                        </p:tgtEl>
                                        <p:attrNameLst>
                                          <p:attrName>style.visibility</p:attrName>
                                        </p:attrNameLst>
                                      </p:cBhvr>
                                      <p:to>
                                        <p:strVal val="visible"/>
                                      </p:to>
                                    </p:set>
                                    <p:animEffect transition="in" filter="fade">
                                      <p:cBhvr>
                                        <p:cTn id="176" dur="30"/>
                                        <p:tgtEl>
                                          <p:spTgt spid="104"/>
                                        </p:tgtEl>
                                      </p:cBhvr>
                                    </p:animEffect>
                                  </p:childTnLst>
                                </p:cTn>
                              </p:par>
                            </p:childTnLst>
                          </p:cTn>
                        </p:par>
                        <p:par>
                          <p:cTn id="177" fill="hold">
                            <p:stCondLst>
                              <p:cond delay="4910"/>
                            </p:stCondLst>
                            <p:childTnLst>
                              <p:par>
                                <p:cTn id="178" presetID="10" presetClass="entr" presetSubtype="0" fill="hold" nodeType="afterEffect">
                                  <p:stCondLst>
                                    <p:cond delay="0"/>
                                  </p:stCondLst>
                                  <p:childTnLst>
                                    <p:set>
                                      <p:cBhvr>
                                        <p:cTn id="179" dur="1" fill="hold">
                                          <p:stCondLst>
                                            <p:cond delay="0"/>
                                          </p:stCondLst>
                                        </p:cTn>
                                        <p:tgtEl>
                                          <p:spTgt spid="105"/>
                                        </p:tgtEl>
                                        <p:attrNameLst>
                                          <p:attrName>style.visibility</p:attrName>
                                        </p:attrNameLst>
                                      </p:cBhvr>
                                      <p:to>
                                        <p:strVal val="visible"/>
                                      </p:to>
                                    </p:set>
                                    <p:animEffect transition="in" filter="fade">
                                      <p:cBhvr>
                                        <p:cTn id="180" dur="30"/>
                                        <p:tgtEl>
                                          <p:spTgt spid="105"/>
                                        </p:tgtEl>
                                      </p:cBhvr>
                                    </p:animEffect>
                                  </p:childTnLst>
                                </p:cTn>
                              </p:par>
                            </p:childTnLst>
                          </p:cTn>
                        </p:par>
                        <p:par>
                          <p:cTn id="181" fill="hold">
                            <p:stCondLst>
                              <p:cond delay="4940"/>
                            </p:stCondLst>
                            <p:childTnLst>
                              <p:par>
                                <p:cTn id="182" presetID="10" presetClass="entr" presetSubtype="0" fill="hold" nodeType="afterEffect">
                                  <p:stCondLst>
                                    <p:cond delay="0"/>
                                  </p:stCondLst>
                                  <p:childTnLst>
                                    <p:set>
                                      <p:cBhvr>
                                        <p:cTn id="183" dur="1" fill="hold">
                                          <p:stCondLst>
                                            <p:cond delay="0"/>
                                          </p:stCondLst>
                                        </p:cTn>
                                        <p:tgtEl>
                                          <p:spTgt spid="106"/>
                                        </p:tgtEl>
                                        <p:attrNameLst>
                                          <p:attrName>style.visibility</p:attrName>
                                        </p:attrNameLst>
                                      </p:cBhvr>
                                      <p:to>
                                        <p:strVal val="visible"/>
                                      </p:to>
                                    </p:set>
                                    <p:animEffect transition="in" filter="fade">
                                      <p:cBhvr>
                                        <p:cTn id="184" dur="30"/>
                                        <p:tgtEl>
                                          <p:spTgt spid="106"/>
                                        </p:tgtEl>
                                      </p:cBhvr>
                                    </p:animEffect>
                                  </p:childTnLst>
                                </p:cTn>
                              </p:par>
                            </p:childTnLst>
                          </p:cTn>
                        </p:par>
                        <p:par>
                          <p:cTn id="185" fill="hold">
                            <p:stCondLst>
                              <p:cond delay="4970"/>
                            </p:stCondLst>
                            <p:childTnLst>
                              <p:par>
                                <p:cTn id="186" presetID="10" presetClass="entr" presetSubtype="0" fill="hold" nodeType="afterEffect">
                                  <p:stCondLst>
                                    <p:cond delay="0"/>
                                  </p:stCondLst>
                                  <p:childTnLst>
                                    <p:set>
                                      <p:cBhvr>
                                        <p:cTn id="187" dur="1" fill="hold">
                                          <p:stCondLst>
                                            <p:cond delay="0"/>
                                          </p:stCondLst>
                                        </p:cTn>
                                        <p:tgtEl>
                                          <p:spTgt spid="119"/>
                                        </p:tgtEl>
                                        <p:attrNameLst>
                                          <p:attrName>style.visibility</p:attrName>
                                        </p:attrNameLst>
                                      </p:cBhvr>
                                      <p:to>
                                        <p:strVal val="visible"/>
                                      </p:to>
                                    </p:set>
                                    <p:animEffect transition="in" filter="fade">
                                      <p:cBhvr>
                                        <p:cTn id="188" dur="30"/>
                                        <p:tgtEl>
                                          <p:spTgt spid="119"/>
                                        </p:tgtEl>
                                      </p:cBhvr>
                                    </p:animEffect>
                                  </p:childTnLst>
                                </p:cTn>
                              </p:par>
                            </p:childTnLst>
                          </p:cTn>
                        </p:par>
                        <p:par>
                          <p:cTn id="189" fill="hold">
                            <p:stCondLst>
                              <p:cond delay="5000"/>
                            </p:stCondLst>
                            <p:childTnLst>
                              <p:par>
                                <p:cTn id="190" presetID="10" presetClass="entr" presetSubtype="0" fill="hold" nodeType="afterEffect">
                                  <p:stCondLst>
                                    <p:cond delay="0"/>
                                  </p:stCondLst>
                                  <p:childTnLst>
                                    <p:set>
                                      <p:cBhvr>
                                        <p:cTn id="191" dur="1" fill="hold">
                                          <p:stCondLst>
                                            <p:cond delay="0"/>
                                          </p:stCondLst>
                                        </p:cTn>
                                        <p:tgtEl>
                                          <p:spTgt spid="120"/>
                                        </p:tgtEl>
                                        <p:attrNameLst>
                                          <p:attrName>style.visibility</p:attrName>
                                        </p:attrNameLst>
                                      </p:cBhvr>
                                      <p:to>
                                        <p:strVal val="visible"/>
                                      </p:to>
                                    </p:set>
                                    <p:animEffect transition="in" filter="fade">
                                      <p:cBhvr>
                                        <p:cTn id="192" dur="30"/>
                                        <p:tgtEl>
                                          <p:spTgt spid="120"/>
                                        </p:tgtEl>
                                      </p:cBhvr>
                                    </p:animEffect>
                                  </p:childTnLst>
                                </p:cTn>
                              </p:par>
                            </p:childTnLst>
                          </p:cTn>
                        </p:par>
                        <p:par>
                          <p:cTn id="193" fill="hold">
                            <p:stCondLst>
                              <p:cond delay="5030"/>
                            </p:stCondLst>
                            <p:childTnLst>
                              <p:par>
                                <p:cTn id="194" presetID="10" presetClass="entr" presetSubtype="0" fill="hold" nodeType="afterEffect">
                                  <p:stCondLst>
                                    <p:cond delay="0"/>
                                  </p:stCondLst>
                                  <p:childTnLst>
                                    <p:set>
                                      <p:cBhvr>
                                        <p:cTn id="195" dur="1" fill="hold">
                                          <p:stCondLst>
                                            <p:cond delay="0"/>
                                          </p:stCondLst>
                                        </p:cTn>
                                        <p:tgtEl>
                                          <p:spTgt spid="121"/>
                                        </p:tgtEl>
                                        <p:attrNameLst>
                                          <p:attrName>style.visibility</p:attrName>
                                        </p:attrNameLst>
                                      </p:cBhvr>
                                      <p:to>
                                        <p:strVal val="visible"/>
                                      </p:to>
                                    </p:set>
                                    <p:animEffect transition="in" filter="fade">
                                      <p:cBhvr>
                                        <p:cTn id="196" dur="30"/>
                                        <p:tgtEl>
                                          <p:spTgt spid="121"/>
                                        </p:tgtEl>
                                      </p:cBhvr>
                                    </p:animEffect>
                                  </p:childTnLst>
                                </p:cTn>
                              </p:par>
                            </p:childTnLst>
                          </p:cTn>
                        </p:par>
                        <p:par>
                          <p:cTn id="197" fill="hold">
                            <p:stCondLst>
                              <p:cond delay="5060"/>
                            </p:stCondLst>
                            <p:childTnLst>
                              <p:par>
                                <p:cTn id="198" presetID="10" presetClass="entr" presetSubtype="0" fill="hold" nodeType="afterEffect">
                                  <p:stCondLst>
                                    <p:cond delay="0"/>
                                  </p:stCondLst>
                                  <p:childTnLst>
                                    <p:set>
                                      <p:cBhvr>
                                        <p:cTn id="199" dur="1" fill="hold">
                                          <p:stCondLst>
                                            <p:cond delay="0"/>
                                          </p:stCondLst>
                                        </p:cTn>
                                        <p:tgtEl>
                                          <p:spTgt spid="122"/>
                                        </p:tgtEl>
                                        <p:attrNameLst>
                                          <p:attrName>style.visibility</p:attrName>
                                        </p:attrNameLst>
                                      </p:cBhvr>
                                      <p:to>
                                        <p:strVal val="visible"/>
                                      </p:to>
                                    </p:set>
                                    <p:animEffect transition="in" filter="fade">
                                      <p:cBhvr>
                                        <p:cTn id="200" dur="30"/>
                                        <p:tgtEl>
                                          <p:spTgt spid="122"/>
                                        </p:tgtEl>
                                      </p:cBhvr>
                                    </p:animEffect>
                                  </p:childTnLst>
                                </p:cTn>
                              </p:par>
                            </p:childTnLst>
                          </p:cTn>
                        </p:par>
                        <p:par>
                          <p:cTn id="201" fill="hold">
                            <p:stCondLst>
                              <p:cond delay="5090"/>
                            </p:stCondLst>
                            <p:childTnLst>
                              <p:par>
                                <p:cTn id="202" presetID="10" presetClass="entr" presetSubtype="0" fill="hold" nodeType="afterEffect">
                                  <p:stCondLst>
                                    <p:cond delay="0"/>
                                  </p:stCondLst>
                                  <p:childTnLst>
                                    <p:set>
                                      <p:cBhvr>
                                        <p:cTn id="203" dur="1" fill="hold">
                                          <p:stCondLst>
                                            <p:cond delay="0"/>
                                          </p:stCondLst>
                                        </p:cTn>
                                        <p:tgtEl>
                                          <p:spTgt spid="123"/>
                                        </p:tgtEl>
                                        <p:attrNameLst>
                                          <p:attrName>style.visibility</p:attrName>
                                        </p:attrNameLst>
                                      </p:cBhvr>
                                      <p:to>
                                        <p:strVal val="visible"/>
                                      </p:to>
                                    </p:set>
                                    <p:animEffect transition="in" filter="fade">
                                      <p:cBhvr>
                                        <p:cTn id="204" dur="30"/>
                                        <p:tgtEl>
                                          <p:spTgt spid="123"/>
                                        </p:tgtEl>
                                      </p:cBhvr>
                                    </p:animEffect>
                                  </p:childTnLst>
                                </p:cTn>
                              </p:par>
                            </p:childTnLst>
                          </p:cTn>
                        </p:par>
                        <p:par>
                          <p:cTn id="205" fill="hold">
                            <p:stCondLst>
                              <p:cond delay="5120"/>
                            </p:stCondLst>
                            <p:childTnLst>
                              <p:par>
                                <p:cTn id="206" presetID="10" presetClass="entr" presetSubtype="0" fill="hold" nodeType="afterEffect">
                                  <p:stCondLst>
                                    <p:cond delay="0"/>
                                  </p:stCondLst>
                                  <p:childTnLst>
                                    <p:set>
                                      <p:cBhvr>
                                        <p:cTn id="207" dur="1" fill="hold">
                                          <p:stCondLst>
                                            <p:cond delay="0"/>
                                          </p:stCondLst>
                                        </p:cTn>
                                        <p:tgtEl>
                                          <p:spTgt spid="124"/>
                                        </p:tgtEl>
                                        <p:attrNameLst>
                                          <p:attrName>style.visibility</p:attrName>
                                        </p:attrNameLst>
                                      </p:cBhvr>
                                      <p:to>
                                        <p:strVal val="visible"/>
                                      </p:to>
                                    </p:set>
                                    <p:animEffect transition="in" filter="fade">
                                      <p:cBhvr>
                                        <p:cTn id="208" dur="30"/>
                                        <p:tgtEl>
                                          <p:spTgt spid="124"/>
                                        </p:tgtEl>
                                      </p:cBhvr>
                                    </p:animEffect>
                                  </p:childTnLst>
                                </p:cTn>
                              </p:par>
                            </p:childTnLst>
                          </p:cTn>
                        </p:par>
                        <p:par>
                          <p:cTn id="209" fill="hold">
                            <p:stCondLst>
                              <p:cond delay="5150"/>
                            </p:stCondLst>
                            <p:childTnLst>
                              <p:par>
                                <p:cTn id="210" presetID="10" presetClass="entr" presetSubtype="0" fill="hold" nodeType="afterEffect">
                                  <p:stCondLst>
                                    <p:cond delay="0"/>
                                  </p:stCondLst>
                                  <p:childTnLst>
                                    <p:set>
                                      <p:cBhvr>
                                        <p:cTn id="211" dur="1" fill="hold">
                                          <p:stCondLst>
                                            <p:cond delay="0"/>
                                          </p:stCondLst>
                                        </p:cTn>
                                        <p:tgtEl>
                                          <p:spTgt spid="125"/>
                                        </p:tgtEl>
                                        <p:attrNameLst>
                                          <p:attrName>style.visibility</p:attrName>
                                        </p:attrNameLst>
                                      </p:cBhvr>
                                      <p:to>
                                        <p:strVal val="visible"/>
                                      </p:to>
                                    </p:set>
                                    <p:animEffect transition="in" filter="fade">
                                      <p:cBhvr>
                                        <p:cTn id="212" dur="30"/>
                                        <p:tgtEl>
                                          <p:spTgt spid="125"/>
                                        </p:tgtEl>
                                      </p:cBhvr>
                                    </p:animEffect>
                                  </p:childTnLst>
                                </p:cTn>
                              </p:par>
                            </p:childTnLst>
                          </p:cTn>
                        </p:par>
                        <p:par>
                          <p:cTn id="213" fill="hold">
                            <p:stCondLst>
                              <p:cond delay="5180"/>
                            </p:stCondLst>
                            <p:childTnLst>
                              <p:par>
                                <p:cTn id="214" presetID="10" presetClass="entr" presetSubtype="0" fill="hold" nodeType="afterEffect">
                                  <p:stCondLst>
                                    <p:cond delay="0"/>
                                  </p:stCondLst>
                                  <p:childTnLst>
                                    <p:set>
                                      <p:cBhvr>
                                        <p:cTn id="215" dur="1" fill="hold">
                                          <p:stCondLst>
                                            <p:cond delay="0"/>
                                          </p:stCondLst>
                                        </p:cTn>
                                        <p:tgtEl>
                                          <p:spTgt spid="126"/>
                                        </p:tgtEl>
                                        <p:attrNameLst>
                                          <p:attrName>style.visibility</p:attrName>
                                        </p:attrNameLst>
                                      </p:cBhvr>
                                      <p:to>
                                        <p:strVal val="visible"/>
                                      </p:to>
                                    </p:set>
                                    <p:animEffect transition="in" filter="fade">
                                      <p:cBhvr>
                                        <p:cTn id="216" dur="30"/>
                                        <p:tgtEl>
                                          <p:spTgt spid="126"/>
                                        </p:tgtEl>
                                      </p:cBhvr>
                                    </p:animEffect>
                                  </p:childTnLst>
                                </p:cTn>
                              </p:par>
                            </p:childTnLst>
                          </p:cTn>
                        </p:par>
                        <p:par>
                          <p:cTn id="217" fill="hold">
                            <p:stCondLst>
                              <p:cond delay="5210"/>
                            </p:stCondLst>
                            <p:childTnLst>
                              <p:par>
                                <p:cTn id="218" presetID="10" presetClass="entr" presetSubtype="0" fill="hold" nodeType="afterEffect">
                                  <p:stCondLst>
                                    <p:cond delay="0"/>
                                  </p:stCondLst>
                                  <p:childTnLst>
                                    <p:set>
                                      <p:cBhvr>
                                        <p:cTn id="219" dur="1" fill="hold">
                                          <p:stCondLst>
                                            <p:cond delay="0"/>
                                          </p:stCondLst>
                                        </p:cTn>
                                        <p:tgtEl>
                                          <p:spTgt spid="127"/>
                                        </p:tgtEl>
                                        <p:attrNameLst>
                                          <p:attrName>style.visibility</p:attrName>
                                        </p:attrNameLst>
                                      </p:cBhvr>
                                      <p:to>
                                        <p:strVal val="visible"/>
                                      </p:to>
                                    </p:set>
                                    <p:animEffect transition="in" filter="fade">
                                      <p:cBhvr>
                                        <p:cTn id="220" dur="30"/>
                                        <p:tgtEl>
                                          <p:spTgt spid="127"/>
                                        </p:tgtEl>
                                      </p:cBhvr>
                                    </p:animEffect>
                                  </p:childTnLst>
                                </p:cTn>
                              </p:par>
                            </p:childTnLst>
                          </p:cTn>
                        </p:par>
                        <p:par>
                          <p:cTn id="221" fill="hold">
                            <p:stCondLst>
                              <p:cond delay="5240"/>
                            </p:stCondLst>
                            <p:childTnLst>
                              <p:par>
                                <p:cTn id="222" presetID="10" presetClass="entr" presetSubtype="0" fill="hold" nodeType="afterEffect">
                                  <p:stCondLst>
                                    <p:cond delay="0"/>
                                  </p:stCondLst>
                                  <p:childTnLst>
                                    <p:set>
                                      <p:cBhvr>
                                        <p:cTn id="223" dur="1" fill="hold">
                                          <p:stCondLst>
                                            <p:cond delay="0"/>
                                          </p:stCondLst>
                                        </p:cTn>
                                        <p:tgtEl>
                                          <p:spTgt spid="128"/>
                                        </p:tgtEl>
                                        <p:attrNameLst>
                                          <p:attrName>style.visibility</p:attrName>
                                        </p:attrNameLst>
                                      </p:cBhvr>
                                      <p:to>
                                        <p:strVal val="visible"/>
                                      </p:to>
                                    </p:set>
                                    <p:animEffect transition="in" filter="fade">
                                      <p:cBhvr>
                                        <p:cTn id="224" dur="30"/>
                                        <p:tgtEl>
                                          <p:spTgt spid="128"/>
                                        </p:tgtEl>
                                      </p:cBhvr>
                                    </p:animEffect>
                                  </p:childTnLst>
                                </p:cTn>
                              </p:par>
                            </p:childTnLst>
                          </p:cTn>
                        </p:par>
                        <p:par>
                          <p:cTn id="225" fill="hold">
                            <p:stCondLst>
                              <p:cond delay="5270"/>
                            </p:stCondLst>
                            <p:childTnLst>
                              <p:par>
                                <p:cTn id="226" presetID="10" presetClass="entr" presetSubtype="0" fill="hold" nodeType="afterEffect">
                                  <p:stCondLst>
                                    <p:cond delay="0"/>
                                  </p:stCondLst>
                                  <p:childTnLst>
                                    <p:set>
                                      <p:cBhvr>
                                        <p:cTn id="227" dur="1" fill="hold">
                                          <p:stCondLst>
                                            <p:cond delay="0"/>
                                          </p:stCondLst>
                                        </p:cTn>
                                        <p:tgtEl>
                                          <p:spTgt spid="129"/>
                                        </p:tgtEl>
                                        <p:attrNameLst>
                                          <p:attrName>style.visibility</p:attrName>
                                        </p:attrNameLst>
                                      </p:cBhvr>
                                      <p:to>
                                        <p:strVal val="visible"/>
                                      </p:to>
                                    </p:set>
                                    <p:animEffect transition="in" filter="fade">
                                      <p:cBhvr>
                                        <p:cTn id="228" dur="30"/>
                                        <p:tgtEl>
                                          <p:spTgt spid="129"/>
                                        </p:tgtEl>
                                      </p:cBhvr>
                                    </p:animEffect>
                                  </p:childTnLst>
                                </p:cTn>
                              </p:par>
                            </p:childTnLst>
                          </p:cTn>
                        </p:par>
                      </p:childTnLst>
                    </p:cTn>
                  </p:par>
                  <p:par>
                    <p:cTn id="229" fill="hold">
                      <p:stCondLst>
                        <p:cond delay="indefinite"/>
                      </p:stCondLst>
                      <p:childTnLst>
                        <p:par>
                          <p:cTn id="230" fill="hold">
                            <p:stCondLst>
                              <p:cond delay="0"/>
                            </p:stCondLst>
                            <p:childTnLst>
                              <p:par>
                                <p:cTn id="231" presetID="50" presetClass="entr" presetSubtype="0" decel="100000" fill="hold" grpId="0" nodeType="clickEffect">
                                  <p:stCondLst>
                                    <p:cond delay="0"/>
                                  </p:stCondLst>
                                  <p:childTnLst>
                                    <p:set>
                                      <p:cBhvr>
                                        <p:cTn id="232" dur="1" fill="hold">
                                          <p:stCondLst>
                                            <p:cond delay="0"/>
                                          </p:stCondLst>
                                        </p:cTn>
                                        <p:tgtEl>
                                          <p:spTgt spid="131"/>
                                        </p:tgtEl>
                                        <p:attrNameLst>
                                          <p:attrName>style.visibility</p:attrName>
                                        </p:attrNameLst>
                                      </p:cBhvr>
                                      <p:to>
                                        <p:strVal val="visible"/>
                                      </p:to>
                                    </p:set>
                                    <p:anim calcmode="lin" valueType="num">
                                      <p:cBhvr>
                                        <p:cTn id="233" dur="250" fill="hold"/>
                                        <p:tgtEl>
                                          <p:spTgt spid="131"/>
                                        </p:tgtEl>
                                        <p:attrNameLst>
                                          <p:attrName>ppt_w</p:attrName>
                                        </p:attrNameLst>
                                      </p:cBhvr>
                                      <p:tavLst>
                                        <p:tav tm="0">
                                          <p:val>
                                            <p:strVal val="#ppt_w+.3"/>
                                          </p:val>
                                        </p:tav>
                                        <p:tav tm="100000">
                                          <p:val>
                                            <p:strVal val="#ppt_w"/>
                                          </p:val>
                                        </p:tav>
                                      </p:tavLst>
                                    </p:anim>
                                    <p:anim calcmode="lin" valueType="num">
                                      <p:cBhvr>
                                        <p:cTn id="234" dur="250" fill="hold"/>
                                        <p:tgtEl>
                                          <p:spTgt spid="131"/>
                                        </p:tgtEl>
                                        <p:attrNameLst>
                                          <p:attrName>ppt_h</p:attrName>
                                        </p:attrNameLst>
                                      </p:cBhvr>
                                      <p:tavLst>
                                        <p:tav tm="0">
                                          <p:val>
                                            <p:strVal val="#ppt_h"/>
                                          </p:val>
                                        </p:tav>
                                        <p:tav tm="100000">
                                          <p:val>
                                            <p:strVal val="#ppt_h"/>
                                          </p:val>
                                        </p:tav>
                                      </p:tavLst>
                                    </p:anim>
                                    <p:animEffect transition="in" filter="fade">
                                      <p:cBhvr>
                                        <p:cTn id="235" dur="250"/>
                                        <p:tgtEl>
                                          <p:spTgt spid="131"/>
                                        </p:tgtEl>
                                      </p:cBhvr>
                                    </p:animEffect>
                                  </p:childTnLst>
                                </p:cTn>
                              </p:par>
                            </p:childTnLst>
                          </p:cTn>
                        </p:par>
                        <p:par>
                          <p:cTn id="236" fill="hold">
                            <p:stCondLst>
                              <p:cond delay="250"/>
                            </p:stCondLst>
                            <p:childTnLst>
                              <p:par>
                                <p:cTn id="237" presetID="50" presetClass="entr" presetSubtype="0" decel="100000" fill="hold" grpId="0" nodeType="afterEffect">
                                  <p:stCondLst>
                                    <p:cond delay="0"/>
                                  </p:stCondLst>
                                  <p:childTnLst>
                                    <p:set>
                                      <p:cBhvr>
                                        <p:cTn id="238" dur="1" fill="hold">
                                          <p:stCondLst>
                                            <p:cond delay="0"/>
                                          </p:stCondLst>
                                        </p:cTn>
                                        <p:tgtEl>
                                          <p:spTgt spid="132"/>
                                        </p:tgtEl>
                                        <p:attrNameLst>
                                          <p:attrName>style.visibility</p:attrName>
                                        </p:attrNameLst>
                                      </p:cBhvr>
                                      <p:to>
                                        <p:strVal val="visible"/>
                                      </p:to>
                                    </p:set>
                                    <p:anim calcmode="lin" valueType="num">
                                      <p:cBhvr>
                                        <p:cTn id="239" dur="250" fill="hold"/>
                                        <p:tgtEl>
                                          <p:spTgt spid="132"/>
                                        </p:tgtEl>
                                        <p:attrNameLst>
                                          <p:attrName>ppt_w</p:attrName>
                                        </p:attrNameLst>
                                      </p:cBhvr>
                                      <p:tavLst>
                                        <p:tav tm="0">
                                          <p:val>
                                            <p:strVal val="#ppt_w+.3"/>
                                          </p:val>
                                        </p:tav>
                                        <p:tav tm="100000">
                                          <p:val>
                                            <p:strVal val="#ppt_w"/>
                                          </p:val>
                                        </p:tav>
                                      </p:tavLst>
                                    </p:anim>
                                    <p:anim calcmode="lin" valueType="num">
                                      <p:cBhvr>
                                        <p:cTn id="240" dur="250" fill="hold"/>
                                        <p:tgtEl>
                                          <p:spTgt spid="132"/>
                                        </p:tgtEl>
                                        <p:attrNameLst>
                                          <p:attrName>ppt_h</p:attrName>
                                        </p:attrNameLst>
                                      </p:cBhvr>
                                      <p:tavLst>
                                        <p:tav tm="0">
                                          <p:val>
                                            <p:strVal val="#ppt_h"/>
                                          </p:val>
                                        </p:tav>
                                        <p:tav tm="100000">
                                          <p:val>
                                            <p:strVal val="#ppt_h"/>
                                          </p:val>
                                        </p:tav>
                                      </p:tavLst>
                                    </p:anim>
                                    <p:animEffect transition="in" filter="fade">
                                      <p:cBhvr>
                                        <p:cTn id="241" dur="250"/>
                                        <p:tgtEl>
                                          <p:spTgt spid="132"/>
                                        </p:tgtEl>
                                      </p:cBhvr>
                                    </p:animEffect>
                                  </p:childTnLst>
                                </p:cTn>
                              </p:par>
                            </p:childTnLst>
                          </p:cTn>
                        </p:par>
                        <p:par>
                          <p:cTn id="242" fill="hold">
                            <p:stCondLst>
                              <p:cond delay="500"/>
                            </p:stCondLst>
                            <p:childTnLst>
                              <p:par>
                                <p:cTn id="243" presetID="50" presetClass="entr" presetSubtype="0" decel="100000" fill="hold" grpId="0" nodeType="afterEffect">
                                  <p:stCondLst>
                                    <p:cond delay="0"/>
                                  </p:stCondLst>
                                  <p:childTnLst>
                                    <p:set>
                                      <p:cBhvr>
                                        <p:cTn id="244" dur="1" fill="hold">
                                          <p:stCondLst>
                                            <p:cond delay="0"/>
                                          </p:stCondLst>
                                        </p:cTn>
                                        <p:tgtEl>
                                          <p:spTgt spid="133"/>
                                        </p:tgtEl>
                                        <p:attrNameLst>
                                          <p:attrName>style.visibility</p:attrName>
                                        </p:attrNameLst>
                                      </p:cBhvr>
                                      <p:to>
                                        <p:strVal val="visible"/>
                                      </p:to>
                                    </p:set>
                                    <p:anim calcmode="lin" valueType="num">
                                      <p:cBhvr>
                                        <p:cTn id="245" dur="250" fill="hold"/>
                                        <p:tgtEl>
                                          <p:spTgt spid="133"/>
                                        </p:tgtEl>
                                        <p:attrNameLst>
                                          <p:attrName>ppt_w</p:attrName>
                                        </p:attrNameLst>
                                      </p:cBhvr>
                                      <p:tavLst>
                                        <p:tav tm="0">
                                          <p:val>
                                            <p:strVal val="#ppt_w+.3"/>
                                          </p:val>
                                        </p:tav>
                                        <p:tav tm="100000">
                                          <p:val>
                                            <p:strVal val="#ppt_w"/>
                                          </p:val>
                                        </p:tav>
                                      </p:tavLst>
                                    </p:anim>
                                    <p:anim calcmode="lin" valueType="num">
                                      <p:cBhvr>
                                        <p:cTn id="246" dur="250" fill="hold"/>
                                        <p:tgtEl>
                                          <p:spTgt spid="133"/>
                                        </p:tgtEl>
                                        <p:attrNameLst>
                                          <p:attrName>ppt_h</p:attrName>
                                        </p:attrNameLst>
                                      </p:cBhvr>
                                      <p:tavLst>
                                        <p:tav tm="0">
                                          <p:val>
                                            <p:strVal val="#ppt_h"/>
                                          </p:val>
                                        </p:tav>
                                        <p:tav tm="100000">
                                          <p:val>
                                            <p:strVal val="#ppt_h"/>
                                          </p:val>
                                        </p:tav>
                                      </p:tavLst>
                                    </p:anim>
                                    <p:animEffect transition="in" filter="fade">
                                      <p:cBhvr>
                                        <p:cTn id="247" dur="250"/>
                                        <p:tgtEl>
                                          <p:spTgt spid="133"/>
                                        </p:tgtEl>
                                      </p:cBhvr>
                                    </p:animEffect>
                                  </p:childTnLst>
                                </p:cTn>
                              </p:par>
                            </p:childTnLst>
                          </p:cTn>
                        </p:par>
                        <p:par>
                          <p:cTn id="248" fill="hold">
                            <p:stCondLst>
                              <p:cond delay="750"/>
                            </p:stCondLst>
                            <p:childTnLst>
                              <p:par>
                                <p:cTn id="249" presetID="50" presetClass="entr" presetSubtype="0" decel="100000" fill="hold" grpId="0" nodeType="afterEffect">
                                  <p:stCondLst>
                                    <p:cond delay="0"/>
                                  </p:stCondLst>
                                  <p:childTnLst>
                                    <p:set>
                                      <p:cBhvr>
                                        <p:cTn id="250" dur="1" fill="hold">
                                          <p:stCondLst>
                                            <p:cond delay="0"/>
                                          </p:stCondLst>
                                        </p:cTn>
                                        <p:tgtEl>
                                          <p:spTgt spid="134"/>
                                        </p:tgtEl>
                                        <p:attrNameLst>
                                          <p:attrName>style.visibility</p:attrName>
                                        </p:attrNameLst>
                                      </p:cBhvr>
                                      <p:to>
                                        <p:strVal val="visible"/>
                                      </p:to>
                                    </p:set>
                                    <p:anim calcmode="lin" valueType="num">
                                      <p:cBhvr>
                                        <p:cTn id="251" dur="250" fill="hold"/>
                                        <p:tgtEl>
                                          <p:spTgt spid="134"/>
                                        </p:tgtEl>
                                        <p:attrNameLst>
                                          <p:attrName>ppt_w</p:attrName>
                                        </p:attrNameLst>
                                      </p:cBhvr>
                                      <p:tavLst>
                                        <p:tav tm="0">
                                          <p:val>
                                            <p:strVal val="#ppt_w+.3"/>
                                          </p:val>
                                        </p:tav>
                                        <p:tav tm="100000">
                                          <p:val>
                                            <p:strVal val="#ppt_w"/>
                                          </p:val>
                                        </p:tav>
                                      </p:tavLst>
                                    </p:anim>
                                    <p:anim calcmode="lin" valueType="num">
                                      <p:cBhvr>
                                        <p:cTn id="252" dur="250" fill="hold"/>
                                        <p:tgtEl>
                                          <p:spTgt spid="134"/>
                                        </p:tgtEl>
                                        <p:attrNameLst>
                                          <p:attrName>ppt_h</p:attrName>
                                        </p:attrNameLst>
                                      </p:cBhvr>
                                      <p:tavLst>
                                        <p:tav tm="0">
                                          <p:val>
                                            <p:strVal val="#ppt_h"/>
                                          </p:val>
                                        </p:tav>
                                        <p:tav tm="100000">
                                          <p:val>
                                            <p:strVal val="#ppt_h"/>
                                          </p:val>
                                        </p:tav>
                                      </p:tavLst>
                                    </p:anim>
                                    <p:animEffect transition="in" filter="fade">
                                      <p:cBhvr>
                                        <p:cTn id="253" dur="250"/>
                                        <p:tgtEl>
                                          <p:spTgt spid="134"/>
                                        </p:tgtEl>
                                      </p:cBhvr>
                                    </p:animEffect>
                                  </p:childTnLst>
                                </p:cTn>
                              </p:par>
                            </p:childTnLst>
                          </p:cTn>
                        </p:par>
                        <p:par>
                          <p:cTn id="254" fill="hold">
                            <p:stCondLst>
                              <p:cond delay="1000"/>
                            </p:stCondLst>
                            <p:childTnLst>
                              <p:par>
                                <p:cTn id="255" presetID="50" presetClass="entr" presetSubtype="0" decel="100000" fill="hold" grpId="0" nodeType="afterEffect">
                                  <p:stCondLst>
                                    <p:cond delay="0"/>
                                  </p:stCondLst>
                                  <p:childTnLst>
                                    <p:set>
                                      <p:cBhvr>
                                        <p:cTn id="256" dur="1" fill="hold">
                                          <p:stCondLst>
                                            <p:cond delay="0"/>
                                          </p:stCondLst>
                                        </p:cTn>
                                        <p:tgtEl>
                                          <p:spTgt spid="135"/>
                                        </p:tgtEl>
                                        <p:attrNameLst>
                                          <p:attrName>style.visibility</p:attrName>
                                        </p:attrNameLst>
                                      </p:cBhvr>
                                      <p:to>
                                        <p:strVal val="visible"/>
                                      </p:to>
                                    </p:set>
                                    <p:anim calcmode="lin" valueType="num">
                                      <p:cBhvr>
                                        <p:cTn id="257" dur="250" fill="hold"/>
                                        <p:tgtEl>
                                          <p:spTgt spid="135"/>
                                        </p:tgtEl>
                                        <p:attrNameLst>
                                          <p:attrName>ppt_w</p:attrName>
                                        </p:attrNameLst>
                                      </p:cBhvr>
                                      <p:tavLst>
                                        <p:tav tm="0">
                                          <p:val>
                                            <p:strVal val="#ppt_w+.3"/>
                                          </p:val>
                                        </p:tav>
                                        <p:tav tm="100000">
                                          <p:val>
                                            <p:strVal val="#ppt_w"/>
                                          </p:val>
                                        </p:tav>
                                      </p:tavLst>
                                    </p:anim>
                                    <p:anim calcmode="lin" valueType="num">
                                      <p:cBhvr>
                                        <p:cTn id="258" dur="250" fill="hold"/>
                                        <p:tgtEl>
                                          <p:spTgt spid="135"/>
                                        </p:tgtEl>
                                        <p:attrNameLst>
                                          <p:attrName>ppt_h</p:attrName>
                                        </p:attrNameLst>
                                      </p:cBhvr>
                                      <p:tavLst>
                                        <p:tav tm="0">
                                          <p:val>
                                            <p:strVal val="#ppt_h"/>
                                          </p:val>
                                        </p:tav>
                                        <p:tav tm="100000">
                                          <p:val>
                                            <p:strVal val="#ppt_h"/>
                                          </p:val>
                                        </p:tav>
                                      </p:tavLst>
                                    </p:anim>
                                    <p:animEffect transition="in" filter="fade">
                                      <p:cBhvr>
                                        <p:cTn id="259" dur="250"/>
                                        <p:tgtEl>
                                          <p:spTgt spid="135"/>
                                        </p:tgtEl>
                                      </p:cBhvr>
                                    </p:animEffect>
                                  </p:childTnLst>
                                </p:cTn>
                              </p:par>
                            </p:childTnLst>
                          </p:cTn>
                        </p:par>
                        <p:par>
                          <p:cTn id="260" fill="hold">
                            <p:stCondLst>
                              <p:cond delay="1250"/>
                            </p:stCondLst>
                            <p:childTnLst>
                              <p:par>
                                <p:cTn id="261" presetID="50" presetClass="entr" presetSubtype="0" decel="100000" fill="hold" grpId="0" nodeType="afterEffect">
                                  <p:stCondLst>
                                    <p:cond delay="0"/>
                                  </p:stCondLst>
                                  <p:childTnLst>
                                    <p:set>
                                      <p:cBhvr>
                                        <p:cTn id="262" dur="1" fill="hold">
                                          <p:stCondLst>
                                            <p:cond delay="0"/>
                                          </p:stCondLst>
                                        </p:cTn>
                                        <p:tgtEl>
                                          <p:spTgt spid="136"/>
                                        </p:tgtEl>
                                        <p:attrNameLst>
                                          <p:attrName>style.visibility</p:attrName>
                                        </p:attrNameLst>
                                      </p:cBhvr>
                                      <p:to>
                                        <p:strVal val="visible"/>
                                      </p:to>
                                    </p:set>
                                    <p:anim calcmode="lin" valueType="num">
                                      <p:cBhvr>
                                        <p:cTn id="263" dur="250" fill="hold"/>
                                        <p:tgtEl>
                                          <p:spTgt spid="136"/>
                                        </p:tgtEl>
                                        <p:attrNameLst>
                                          <p:attrName>ppt_w</p:attrName>
                                        </p:attrNameLst>
                                      </p:cBhvr>
                                      <p:tavLst>
                                        <p:tav tm="0">
                                          <p:val>
                                            <p:strVal val="#ppt_w+.3"/>
                                          </p:val>
                                        </p:tav>
                                        <p:tav tm="100000">
                                          <p:val>
                                            <p:strVal val="#ppt_w"/>
                                          </p:val>
                                        </p:tav>
                                      </p:tavLst>
                                    </p:anim>
                                    <p:anim calcmode="lin" valueType="num">
                                      <p:cBhvr>
                                        <p:cTn id="264" dur="250" fill="hold"/>
                                        <p:tgtEl>
                                          <p:spTgt spid="136"/>
                                        </p:tgtEl>
                                        <p:attrNameLst>
                                          <p:attrName>ppt_h</p:attrName>
                                        </p:attrNameLst>
                                      </p:cBhvr>
                                      <p:tavLst>
                                        <p:tav tm="0">
                                          <p:val>
                                            <p:strVal val="#ppt_h"/>
                                          </p:val>
                                        </p:tav>
                                        <p:tav tm="100000">
                                          <p:val>
                                            <p:strVal val="#ppt_h"/>
                                          </p:val>
                                        </p:tav>
                                      </p:tavLst>
                                    </p:anim>
                                    <p:animEffect transition="in" filter="fade">
                                      <p:cBhvr>
                                        <p:cTn id="265" dur="250"/>
                                        <p:tgtEl>
                                          <p:spTgt spid="136"/>
                                        </p:tgtEl>
                                      </p:cBhvr>
                                    </p:animEffect>
                                  </p:childTnLst>
                                </p:cTn>
                              </p:par>
                            </p:childTnLst>
                          </p:cTn>
                        </p:par>
                        <p:par>
                          <p:cTn id="266" fill="hold">
                            <p:stCondLst>
                              <p:cond delay="1500"/>
                            </p:stCondLst>
                            <p:childTnLst>
                              <p:par>
                                <p:cTn id="267" presetID="50" presetClass="entr" presetSubtype="0" decel="100000" fill="hold" grpId="0" nodeType="afterEffect">
                                  <p:stCondLst>
                                    <p:cond delay="0"/>
                                  </p:stCondLst>
                                  <p:childTnLst>
                                    <p:set>
                                      <p:cBhvr>
                                        <p:cTn id="268" dur="1" fill="hold">
                                          <p:stCondLst>
                                            <p:cond delay="0"/>
                                          </p:stCondLst>
                                        </p:cTn>
                                        <p:tgtEl>
                                          <p:spTgt spid="137"/>
                                        </p:tgtEl>
                                        <p:attrNameLst>
                                          <p:attrName>style.visibility</p:attrName>
                                        </p:attrNameLst>
                                      </p:cBhvr>
                                      <p:to>
                                        <p:strVal val="visible"/>
                                      </p:to>
                                    </p:set>
                                    <p:anim calcmode="lin" valueType="num">
                                      <p:cBhvr>
                                        <p:cTn id="269" dur="250" fill="hold"/>
                                        <p:tgtEl>
                                          <p:spTgt spid="137"/>
                                        </p:tgtEl>
                                        <p:attrNameLst>
                                          <p:attrName>ppt_w</p:attrName>
                                        </p:attrNameLst>
                                      </p:cBhvr>
                                      <p:tavLst>
                                        <p:tav tm="0">
                                          <p:val>
                                            <p:strVal val="#ppt_w+.3"/>
                                          </p:val>
                                        </p:tav>
                                        <p:tav tm="100000">
                                          <p:val>
                                            <p:strVal val="#ppt_w"/>
                                          </p:val>
                                        </p:tav>
                                      </p:tavLst>
                                    </p:anim>
                                    <p:anim calcmode="lin" valueType="num">
                                      <p:cBhvr>
                                        <p:cTn id="270" dur="250" fill="hold"/>
                                        <p:tgtEl>
                                          <p:spTgt spid="137"/>
                                        </p:tgtEl>
                                        <p:attrNameLst>
                                          <p:attrName>ppt_h</p:attrName>
                                        </p:attrNameLst>
                                      </p:cBhvr>
                                      <p:tavLst>
                                        <p:tav tm="0">
                                          <p:val>
                                            <p:strVal val="#ppt_h"/>
                                          </p:val>
                                        </p:tav>
                                        <p:tav tm="100000">
                                          <p:val>
                                            <p:strVal val="#ppt_h"/>
                                          </p:val>
                                        </p:tav>
                                      </p:tavLst>
                                    </p:anim>
                                    <p:animEffect transition="in" filter="fade">
                                      <p:cBhvr>
                                        <p:cTn id="271" dur="250"/>
                                        <p:tgtEl>
                                          <p:spTgt spid="137"/>
                                        </p:tgtEl>
                                      </p:cBhvr>
                                    </p:animEffect>
                                  </p:childTnLst>
                                </p:cTn>
                              </p:par>
                            </p:childTnLst>
                          </p:cTn>
                        </p:par>
                        <p:par>
                          <p:cTn id="272" fill="hold">
                            <p:stCondLst>
                              <p:cond delay="1750"/>
                            </p:stCondLst>
                            <p:childTnLst>
                              <p:par>
                                <p:cTn id="273" presetID="50" presetClass="entr" presetSubtype="0" decel="100000" fill="hold" grpId="0" nodeType="afterEffect">
                                  <p:stCondLst>
                                    <p:cond delay="0"/>
                                  </p:stCondLst>
                                  <p:childTnLst>
                                    <p:set>
                                      <p:cBhvr>
                                        <p:cTn id="274" dur="1" fill="hold">
                                          <p:stCondLst>
                                            <p:cond delay="0"/>
                                          </p:stCondLst>
                                        </p:cTn>
                                        <p:tgtEl>
                                          <p:spTgt spid="138"/>
                                        </p:tgtEl>
                                        <p:attrNameLst>
                                          <p:attrName>style.visibility</p:attrName>
                                        </p:attrNameLst>
                                      </p:cBhvr>
                                      <p:to>
                                        <p:strVal val="visible"/>
                                      </p:to>
                                    </p:set>
                                    <p:anim calcmode="lin" valueType="num">
                                      <p:cBhvr>
                                        <p:cTn id="275" dur="250" fill="hold"/>
                                        <p:tgtEl>
                                          <p:spTgt spid="138"/>
                                        </p:tgtEl>
                                        <p:attrNameLst>
                                          <p:attrName>ppt_w</p:attrName>
                                        </p:attrNameLst>
                                      </p:cBhvr>
                                      <p:tavLst>
                                        <p:tav tm="0">
                                          <p:val>
                                            <p:strVal val="#ppt_w+.3"/>
                                          </p:val>
                                        </p:tav>
                                        <p:tav tm="100000">
                                          <p:val>
                                            <p:strVal val="#ppt_w"/>
                                          </p:val>
                                        </p:tav>
                                      </p:tavLst>
                                    </p:anim>
                                    <p:anim calcmode="lin" valueType="num">
                                      <p:cBhvr>
                                        <p:cTn id="276" dur="250" fill="hold"/>
                                        <p:tgtEl>
                                          <p:spTgt spid="138"/>
                                        </p:tgtEl>
                                        <p:attrNameLst>
                                          <p:attrName>ppt_h</p:attrName>
                                        </p:attrNameLst>
                                      </p:cBhvr>
                                      <p:tavLst>
                                        <p:tav tm="0">
                                          <p:val>
                                            <p:strVal val="#ppt_h"/>
                                          </p:val>
                                        </p:tav>
                                        <p:tav tm="100000">
                                          <p:val>
                                            <p:strVal val="#ppt_h"/>
                                          </p:val>
                                        </p:tav>
                                      </p:tavLst>
                                    </p:anim>
                                    <p:animEffect transition="in" filter="fade">
                                      <p:cBhvr>
                                        <p:cTn id="277" dur="250"/>
                                        <p:tgtEl>
                                          <p:spTgt spid="138"/>
                                        </p:tgtEl>
                                      </p:cBhvr>
                                    </p:animEffect>
                                  </p:childTnLst>
                                </p:cTn>
                              </p:par>
                            </p:childTnLst>
                          </p:cTn>
                        </p:par>
                        <p:par>
                          <p:cTn id="278" fill="hold">
                            <p:stCondLst>
                              <p:cond delay="2000"/>
                            </p:stCondLst>
                            <p:childTnLst>
                              <p:par>
                                <p:cTn id="279" presetID="50" presetClass="entr" presetSubtype="0" decel="100000" fill="hold" grpId="0" nodeType="afterEffect">
                                  <p:stCondLst>
                                    <p:cond delay="0"/>
                                  </p:stCondLst>
                                  <p:childTnLst>
                                    <p:set>
                                      <p:cBhvr>
                                        <p:cTn id="280" dur="1" fill="hold">
                                          <p:stCondLst>
                                            <p:cond delay="0"/>
                                          </p:stCondLst>
                                        </p:cTn>
                                        <p:tgtEl>
                                          <p:spTgt spid="139"/>
                                        </p:tgtEl>
                                        <p:attrNameLst>
                                          <p:attrName>style.visibility</p:attrName>
                                        </p:attrNameLst>
                                      </p:cBhvr>
                                      <p:to>
                                        <p:strVal val="visible"/>
                                      </p:to>
                                    </p:set>
                                    <p:anim calcmode="lin" valueType="num">
                                      <p:cBhvr>
                                        <p:cTn id="281" dur="250" fill="hold"/>
                                        <p:tgtEl>
                                          <p:spTgt spid="139"/>
                                        </p:tgtEl>
                                        <p:attrNameLst>
                                          <p:attrName>ppt_w</p:attrName>
                                        </p:attrNameLst>
                                      </p:cBhvr>
                                      <p:tavLst>
                                        <p:tav tm="0">
                                          <p:val>
                                            <p:strVal val="#ppt_w+.3"/>
                                          </p:val>
                                        </p:tav>
                                        <p:tav tm="100000">
                                          <p:val>
                                            <p:strVal val="#ppt_w"/>
                                          </p:val>
                                        </p:tav>
                                      </p:tavLst>
                                    </p:anim>
                                    <p:anim calcmode="lin" valueType="num">
                                      <p:cBhvr>
                                        <p:cTn id="282" dur="250" fill="hold"/>
                                        <p:tgtEl>
                                          <p:spTgt spid="139"/>
                                        </p:tgtEl>
                                        <p:attrNameLst>
                                          <p:attrName>ppt_h</p:attrName>
                                        </p:attrNameLst>
                                      </p:cBhvr>
                                      <p:tavLst>
                                        <p:tav tm="0">
                                          <p:val>
                                            <p:strVal val="#ppt_h"/>
                                          </p:val>
                                        </p:tav>
                                        <p:tav tm="100000">
                                          <p:val>
                                            <p:strVal val="#ppt_h"/>
                                          </p:val>
                                        </p:tav>
                                      </p:tavLst>
                                    </p:anim>
                                    <p:animEffect transition="in" filter="fade">
                                      <p:cBhvr>
                                        <p:cTn id="283" dur="250"/>
                                        <p:tgtEl>
                                          <p:spTgt spid="139"/>
                                        </p:tgtEl>
                                      </p:cBhvr>
                                    </p:animEffect>
                                  </p:childTnLst>
                                </p:cTn>
                              </p:par>
                            </p:childTnLst>
                          </p:cTn>
                        </p:par>
                        <p:par>
                          <p:cTn id="284" fill="hold">
                            <p:stCondLst>
                              <p:cond delay="2250"/>
                            </p:stCondLst>
                            <p:childTnLst>
                              <p:par>
                                <p:cTn id="285" presetID="50" presetClass="entr" presetSubtype="0" decel="100000" fill="hold" grpId="0" nodeType="afterEffect">
                                  <p:stCondLst>
                                    <p:cond delay="0"/>
                                  </p:stCondLst>
                                  <p:childTnLst>
                                    <p:set>
                                      <p:cBhvr>
                                        <p:cTn id="286" dur="1" fill="hold">
                                          <p:stCondLst>
                                            <p:cond delay="0"/>
                                          </p:stCondLst>
                                        </p:cTn>
                                        <p:tgtEl>
                                          <p:spTgt spid="140"/>
                                        </p:tgtEl>
                                        <p:attrNameLst>
                                          <p:attrName>style.visibility</p:attrName>
                                        </p:attrNameLst>
                                      </p:cBhvr>
                                      <p:to>
                                        <p:strVal val="visible"/>
                                      </p:to>
                                    </p:set>
                                    <p:anim calcmode="lin" valueType="num">
                                      <p:cBhvr>
                                        <p:cTn id="287" dur="250" fill="hold"/>
                                        <p:tgtEl>
                                          <p:spTgt spid="140"/>
                                        </p:tgtEl>
                                        <p:attrNameLst>
                                          <p:attrName>ppt_w</p:attrName>
                                        </p:attrNameLst>
                                      </p:cBhvr>
                                      <p:tavLst>
                                        <p:tav tm="0">
                                          <p:val>
                                            <p:strVal val="#ppt_w+.3"/>
                                          </p:val>
                                        </p:tav>
                                        <p:tav tm="100000">
                                          <p:val>
                                            <p:strVal val="#ppt_w"/>
                                          </p:val>
                                        </p:tav>
                                      </p:tavLst>
                                    </p:anim>
                                    <p:anim calcmode="lin" valueType="num">
                                      <p:cBhvr>
                                        <p:cTn id="288" dur="250" fill="hold"/>
                                        <p:tgtEl>
                                          <p:spTgt spid="140"/>
                                        </p:tgtEl>
                                        <p:attrNameLst>
                                          <p:attrName>ppt_h</p:attrName>
                                        </p:attrNameLst>
                                      </p:cBhvr>
                                      <p:tavLst>
                                        <p:tav tm="0">
                                          <p:val>
                                            <p:strVal val="#ppt_h"/>
                                          </p:val>
                                        </p:tav>
                                        <p:tav tm="100000">
                                          <p:val>
                                            <p:strVal val="#ppt_h"/>
                                          </p:val>
                                        </p:tav>
                                      </p:tavLst>
                                    </p:anim>
                                    <p:animEffect transition="in" filter="fade">
                                      <p:cBhvr>
                                        <p:cTn id="289" dur="250"/>
                                        <p:tgtEl>
                                          <p:spTgt spid="140"/>
                                        </p:tgtEl>
                                      </p:cBhvr>
                                    </p:animEffect>
                                  </p:childTnLst>
                                </p:cTn>
                              </p:par>
                            </p:childTnLst>
                          </p:cTn>
                        </p:par>
                        <p:par>
                          <p:cTn id="290" fill="hold">
                            <p:stCondLst>
                              <p:cond delay="2500"/>
                            </p:stCondLst>
                            <p:childTnLst>
                              <p:par>
                                <p:cTn id="291" presetID="50" presetClass="entr" presetSubtype="0" decel="100000" fill="hold" grpId="0" nodeType="afterEffect">
                                  <p:stCondLst>
                                    <p:cond delay="0"/>
                                  </p:stCondLst>
                                  <p:childTnLst>
                                    <p:set>
                                      <p:cBhvr>
                                        <p:cTn id="292" dur="1" fill="hold">
                                          <p:stCondLst>
                                            <p:cond delay="0"/>
                                          </p:stCondLst>
                                        </p:cTn>
                                        <p:tgtEl>
                                          <p:spTgt spid="141"/>
                                        </p:tgtEl>
                                        <p:attrNameLst>
                                          <p:attrName>style.visibility</p:attrName>
                                        </p:attrNameLst>
                                      </p:cBhvr>
                                      <p:to>
                                        <p:strVal val="visible"/>
                                      </p:to>
                                    </p:set>
                                    <p:anim calcmode="lin" valueType="num">
                                      <p:cBhvr>
                                        <p:cTn id="293" dur="250" fill="hold"/>
                                        <p:tgtEl>
                                          <p:spTgt spid="141"/>
                                        </p:tgtEl>
                                        <p:attrNameLst>
                                          <p:attrName>ppt_w</p:attrName>
                                        </p:attrNameLst>
                                      </p:cBhvr>
                                      <p:tavLst>
                                        <p:tav tm="0">
                                          <p:val>
                                            <p:strVal val="#ppt_w+.3"/>
                                          </p:val>
                                        </p:tav>
                                        <p:tav tm="100000">
                                          <p:val>
                                            <p:strVal val="#ppt_w"/>
                                          </p:val>
                                        </p:tav>
                                      </p:tavLst>
                                    </p:anim>
                                    <p:anim calcmode="lin" valueType="num">
                                      <p:cBhvr>
                                        <p:cTn id="294" dur="250" fill="hold"/>
                                        <p:tgtEl>
                                          <p:spTgt spid="141"/>
                                        </p:tgtEl>
                                        <p:attrNameLst>
                                          <p:attrName>ppt_h</p:attrName>
                                        </p:attrNameLst>
                                      </p:cBhvr>
                                      <p:tavLst>
                                        <p:tav tm="0">
                                          <p:val>
                                            <p:strVal val="#ppt_h"/>
                                          </p:val>
                                        </p:tav>
                                        <p:tav tm="100000">
                                          <p:val>
                                            <p:strVal val="#ppt_h"/>
                                          </p:val>
                                        </p:tav>
                                      </p:tavLst>
                                    </p:anim>
                                    <p:animEffect transition="in" filter="fade">
                                      <p:cBhvr>
                                        <p:cTn id="295" dur="250"/>
                                        <p:tgtEl>
                                          <p:spTgt spid="141"/>
                                        </p:tgtEl>
                                      </p:cBhvr>
                                    </p:animEffect>
                                  </p:childTnLst>
                                </p:cTn>
                              </p:par>
                            </p:childTnLst>
                          </p:cTn>
                        </p:par>
                        <p:par>
                          <p:cTn id="296" fill="hold">
                            <p:stCondLst>
                              <p:cond delay="2750"/>
                            </p:stCondLst>
                            <p:childTnLst>
                              <p:par>
                                <p:cTn id="297" presetID="50" presetClass="entr" presetSubtype="0" decel="100000" fill="hold" grpId="0" nodeType="afterEffect">
                                  <p:stCondLst>
                                    <p:cond delay="0"/>
                                  </p:stCondLst>
                                  <p:childTnLst>
                                    <p:set>
                                      <p:cBhvr>
                                        <p:cTn id="298" dur="1" fill="hold">
                                          <p:stCondLst>
                                            <p:cond delay="0"/>
                                          </p:stCondLst>
                                        </p:cTn>
                                        <p:tgtEl>
                                          <p:spTgt spid="143"/>
                                        </p:tgtEl>
                                        <p:attrNameLst>
                                          <p:attrName>style.visibility</p:attrName>
                                        </p:attrNameLst>
                                      </p:cBhvr>
                                      <p:to>
                                        <p:strVal val="visible"/>
                                      </p:to>
                                    </p:set>
                                    <p:anim calcmode="lin" valueType="num">
                                      <p:cBhvr>
                                        <p:cTn id="299" dur="200" fill="hold"/>
                                        <p:tgtEl>
                                          <p:spTgt spid="143"/>
                                        </p:tgtEl>
                                        <p:attrNameLst>
                                          <p:attrName>ppt_w</p:attrName>
                                        </p:attrNameLst>
                                      </p:cBhvr>
                                      <p:tavLst>
                                        <p:tav tm="0">
                                          <p:val>
                                            <p:strVal val="#ppt_w+.3"/>
                                          </p:val>
                                        </p:tav>
                                        <p:tav tm="100000">
                                          <p:val>
                                            <p:strVal val="#ppt_w"/>
                                          </p:val>
                                        </p:tav>
                                      </p:tavLst>
                                    </p:anim>
                                    <p:anim calcmode="lin" valueType="num">
                                      <p:cBhvr>
                                        <p:cTn id="300" dur="200" fill="hold"/>
                                        <p:tgtEl>
                                          <p:spTgt spid="143"/>
                                        </p:tgtEl>
                                        <p:attrNameLst>
                                          <p:attrName>ppt_h</p:attrName>
                                        </p:attrNameLst>
                                      </p:cBhvr>
                                      <p:tavLst>
                                        <p:tav tm="0">
                                          <p:val>
                                            <p:strVal val="#ppt_h"/>
                                          </p:val>
                                        </p:tav>
                                        <p:tav tm="100000">
                                          <p:val>
                                            <p:strVal val="#ppt_h"/>
                                          </p:val>
                                        </p:tav>
                                      </p:tavLst>
                                    </p:anim>
                                    <p:animEffect transition="in" filter="fade">
                                      <p:cBhvr>
                                        <p:cTn id="301" dur="200"/>
                                        <p:tgtEl>
                                          <p:spTgt spid="143"/>
                                        </p:tgtEl>
                                      </p:cBhvr>
                                    </p:animEffect>
                                  </p:childTnLst>
                                </p:cTn>
                              </p:par>
                            </p:childTnLst>
                          </p:cTn>
                        </p:par>
                        <p:par>
                          <p:cTn id="302" fill="hold">
                            <p:stCondLst>
                              <p:cond delay="2950"/>
                            </p:stCondLst>
                            <p:childTnLst>
                              <p:par>
                                <p:cTn id="303" presetID="50" presetClass="entr" presetSubtype="0" decel="100000" fill="hold" grpId="0" nodeType="afterEffect">
                                  <p:stCondLst>
                                    <p:cond delay="0"/>
                                  </p:stCondLst>
                                  <p:childTnLst>
                                    <p:set>
                                      <p:cBhvr>
                                        <p:cTn id="304" dur="1" fill="hold">
                                          <p:stCondLst>
                                            <p:cond delay="0"/>
                                          </p:stCondLst>
                                        </p:cTn>
                                        <p:tgtEl>
                                          <p:spTgt spid="144"/>
                                        </p:tgtEl>
                                        <p:attrNameLst>
                                          <p:attrName>style.visibility</p:attrName>
                                        </p:attrNameLst>
                                      </p:cBhvr>
                                      <p:to>
                                        <p:strVal val="visible"/>
                                      </p:to>
                                    </p:set>
                                    <p:anim calcmode="lin" valueType="num">
                                      <p:cBhvr>
                                        <p:cTn id="305" dur="200" fill="hold"/>
                                        <p:tgtEl>
                                          <p:spTgt spid="144"/>
                                        </p:tgtEl>
                                        <p:attrNameLst>
                                          <p:attrName>ppt_w</p:attrName>
                                        </p:attrNameLst>
                                      </p:cBhvr>
                                      <p:tavLst>
                                        <p:tav tm="0">
                                          <p:val>
                                            <p:strVal val="#ppt_w+.3"/>
                                          </p:val>
                                        </p:tav>
                                        <p:tav tm="100000">
                                          <p:val>
                                            <p:strVal val="#ppt_w"/>
                                          </p:val>
                                        </p:tav>
                                      </p:tavLst>
                                    </p:anim>
                                    <p:anim calcmode="lin" valueType="num">
                                      <p:cBhvr>
                                        <p:cTn id="306" dur="200" fill="hold"/>
                                        <p:tgtEl>
                                          <p:spTgt spid="144"/>
                                        </p:tgtEl>
                                        <p:attrNameLst>
                                          <p:attrName>ppt_h</p:attrName>
                                        </p:attrNameLst>
                                      </p:cBhvr>
                                      <p:tavLst>
                                        <p:tav tm="0">
                                          <p:val>
                                            <p:strVal val="#ppt_h"/>
                                          </p:val>
                                        </p:tav>
                                        <p:tav tm="100000">
                                          <p:val>
                                            <p:strVal val="#ppt_h"/>
                                          </p:val>
                                        </p:tav>
                                      </p:tavLst>
                                    </p:anim>
                                    <p:animEffect transition="in" filter="fade">
                                      <p:cBhvr>
                                        <p:cTn id="307" dur="200"/>
                                        <p:tgtEl>
                                          <p:spTgt spid="144"/>
                                        </p:tgtEl>
                                      </p:cBhvr>
                                    </p:animEffect>
                                  </p:childTnLst>
                                </p:cTn>
                              </p:par>
                            </p:childTnLst>
                          </p:cTn>
                        </p:par>
                        <p:par>
                          <p:cTn id="308" fill="hold">
                            <p:stCondLst>
                              <p:cond delay="3150"/>
                            </p:stCondLst>
                            <p:childTnLst>
                              <p:par>
                                <p:cTn id="309" presetID="50" presetClass="entr" presetSubtype="0" decel="100000" fill="hold" grpId="0" nodeType="afterEffect">
                                  <p:stCondLst>
                                    <p:cond delay="0"/>
                                  </p:stCondLst>
                                  <p:childTnLst>
                                    <p:set>
                                      <p:cBhvr>
                                        <p:cTn id="310" dur="1" fill="hold">
                                          <p:stCondLst>
                                            <p:cond delay="0"/>
                                          </p:stCondLst>
                                        </p:cTn>
                                        <p:tgtEl>
                                          <p:spTgt spid="145"/>
                                        </p:tgtEl>
                                        <p:attrNameLst>
                                          <p:attrName>style.visibility</p:attrName>
                                        </p:attrNameLst>
                                      </p:cBhvr>
                                      <p:to>
                                        <p:strVal val="visible"/>
                                      </p:to>
                                    </p:set>
                                    <p:anim calcmode="lin" valueType="num">
                                      <p:cBhvr>
                                        <p:cTn id="311" dur="200" fill="hold"/>
                                        <p:tgtEl>
                                          <p:spTgt spid="145"/>
                                        </p:tgtEl>
                                        <p:attrNameLst>
                                          <p:attrName>ppt_w</p:attrName>
                                        </p:attrNameLst>
                                      </p:cBhvr>
                                      <p:tavLst>
                                        <p:tav tm="0">
                                          <p:val>
                                            <p:strVal val="#ppt_w+.3"/>
                                          </p:val>
                                        </p:tav>
                                        <p:tav tm="100000">
                                          <p:val>
                                            <p:strVal val="#ppt_w"/>
                                          </p:val>
                                        </p:tav>
                                      </p:tavLst>
                                    </p:anim>
                                    <p:anim calcmode="lin" valueType="num">
                                      <p:cBhvr>
                                        <p:cTn id="312" dur="200" fill="hold"/>
                                        <p:tgtEl>
                                          <p:spTgt spid="145"/>
                                        </p:tgtEl>
                                        <p:attrNameLst>
                                          <p:attrName>ppt_h</p:attrName>
                                        </p:attrNameLst>
                                      </p:cBhvr>
                                      <p:tavLst>
                                        <p:tav tm="0">
                                          <p:val>
                                            <p:strVal val="#ppt_h"/>
                                          </p:val>
                                        </p:tav>
                                        <p:tav tm="100000">
                                          <p:val>
                                            <p:strVal val="#ppt_h"/>
                                          </p:val>
                                        </p:tav>
                                      </p:tavLst>
                                    </p:anim>
                                    <p:animEffect transition="in" filter="fade">
                                      <p:cBhvr>
                                        <p:cTn id="313" dur="200"/>
                                        <p:tgtEl>
                                          <p:spTgt spid="145"/>
                                        </p:tgtEl>
                                      </p:cBhvr>
                                    </p:animEffect>
                                  </p:childTnLst>
                                </p:cTn>
                              </p:par>
                            </p:childTnLst>
                          </p:cTn>
                        </p:par>
                        <p:par>
                          <p:cTn id="314" fill="hold">
                            <p:stCondLst>
                              <p:cond delay="3350"/>
                            </p:stCondLst>
                            <p:childTnLst>
                              <p:par>
                                <p:cTn id="315" presetID="50" presetClass="entr" presetSubtype="0" decel="100000" fill="hold" grpId="0" nodeType="afterEffect">
                                  <p:stCondLst>
                                    <p:cond delay="0"/>
                                  </p:stCondLst>
                                  <p:childTnLst>
                                    <p:set>
                                      <p:cBhvr>
                                        <p:cTn id="316" dur="1" fill="hold">
                                          <p:stCondLst>
                                            <p:cond delay="0"/>
                                          </p:stCondLst>
                                        </p:cTn>
                                        <p:tgtEl>
                                          <p:spTgt spid="146"/>
                                        </p:tgtEl>
                                        <p:attrNameLst>
                                          <p:attrName>style.visibility</p:attrName>
                                        </p:attrNameLst>
                                      </p:cBhvr>
                                      <p:to>
                                        <p:strVal val="visible"/>
                                      </p:to>
                                    </p:set>
                                    <p:anim calcmode="lin" valueType="num">
                                      <p:cBhvr>
                                        <p:cTn id="317" dur="200" fill="hold"/>
                                        <p:tgtEl>
                                          <p:spTgt spid="146"/>
                                        </p:tgtEl>
                                        <p:attrNameLst>
                                          <p:attrName>ppt_w</p:attrName>
                                        </p:attrNameLst>
                                      </p:cBhvr>
                                      <p:tavLst>
                                        <p:tav tm="0">
                                          <p:val>
                                            <p:strVal val="#ppt_w+.3"/>
                                          </p:val>
                                        </p:tav>
                                        <p:tav tm="100000">
                                          <p:val>
                                            <p:strVal val="#ppt_w"/>
                                          </p:val>
                                        </p:tav>
                                      </p:tavLst>
                                    </p:anim>
                                    <p:anim calcmode="lin" valueType="num">
                                      <p:cBhvr>
                                        <p:cTn id="318" dur="200" fill="hold"/>
                                        <p:tgtEl>
                                          <p:spTgt spid="146"/>
                                        </p:tgtEl>
                                        <p:attrNameLst>
                                          <p:attrName>ppt_h</p:attrName>
                                        </p:attrNameLst>
                                      </p:cBhvr>
                                      <p:tavLst>
                                        <p:tav tm="0">
                                          <p:val>
                                            <p:strVal val="#ppt_h"/>
                                          </p:val>
                                        </p:tav>
                                        <p:tav tm="100000">
                                          <p:val>
                                            <p:strVal val="#ppt_h"/>
                                          </p:val>
                                        </p:tav>
                                      </p:tavLst>
                                    </p:anim>
                                    <p:animEffect transition="in" filter="fade">
                                      <p:cBhvr>
                                        <p:cTn id="319" dur="200"/>
                                        <p:tgtEl>
                                          <p:spTgt spid="146"/>
                                        </p:tgtEl>
                                      </p:cBhvr>
                                    </p:animEffect>
                                  </p:childTnLst>
                                </p:cTn>
                              </p:par>
                            </p:childTnLst>
                          </p:cTn>
                        </p:par>
                        <p:par>
                          <p:cTn id="320" fill="hold">
                            <p:stCondLst>
                              <p:cond delay="3550"/>
                            </p:stCondLst>
                            <p:childTnLst>
                              <p:par>
                                <p:cTn id="321" presetID="50" presetClass="entr" presetSubtype="0" decel="100000" fill="hold" grpId="0" nodeType="afterEffect">
                                  <p:stCondLst>
                                    <p:cond delay="0"/>
                                  </p:stCondLst>
                                  <p:childTnLst>
                                    <p:set>
                                      <p:cBhvr>
                                        <p:cTn id="322" dur="1" fill="hold">
                                          <p:stCondLst>
                                            <p:cond delay="0"/>
                                          </p:stCondLst>
                                        </p:cTn>
                                        <p:tgtEl>
                                          <p:spTgt spid="147"/>
                                        </p:tgtEl>
                                        <p:attrNameLst>
                                          <p:attrName>style.visibility</p:attrName>
                                        </p:attrNameLst>
                                      </p:cBhvr>
                                      <p:to>
                                        <p:strVal val="visible"/>
                                      </p:to>
                                    </p:set>
                                    <p:anim calcmode="lin" valueType="num">
                                      <p:cBhvr>
                                        <p:cTn id="323" dur="200" fill="hold"/>
                                        <p:tgtEl>
                                          <p:spTgt spid="147"/>
                                        </p:tgtEl>
                                        <p:attrNameLst>
                                          <p:attrName>ppt_w</p:attrName>
                                        </p:attrNameLst>
                                      </p:cBhvr>
                                      <p:tavLst>
                                        <p:tav tm="0">
                                          <p:val>
                                            <p:strVal val="#ppt_w+.3"/>
                                          </p:val>
                                        </p:tav>
                                        <p:tav tm="100000">
                                          <p:val>
                                            <p:strVal val="#ppt_w"/>
                                          </p:val>
                                        </p:tav>
                                      </p:tavLst>
                                    </p:anim>
                                    <p:anim calcmode="lin" valueType="num">
                                      <p:cBhvr>
                                        <p:cTn id="324" dur="200" fill="hold"/>
                                        <p:tgtEl>
                                          <p:spTgt spid="147"/>
                                        </p:tgtEl>
                                        <p:attrNameLst>
                                          <p:attrName>ppt_h</p:attrName>
                                        </p:attrNameLst>
                                      </p:cBhvr>
                                      <p:tavLst>
                                        <p:tav tm="0">
                                          <p:val>
                                            <p:strVal val="#ppt_h"/>
                                          </p:val>
                                        </p:tav>
                                        <p:tav tm="100000">
                                          <p:val>
                                            <p:strVal val="#ppt_h"/>
                                          </p:val>
                                        </p:tav>
                                      </p:tavLst>
                                    </p:anim>
                                    <p:animEffect transition="in" filter="fade">
                                      <p:cBhvr>
                                        <p:cTn id="325" dur="200"/>
                                        <p:tgtEl>
                                          <p:spTgt spid="147"/>
                                        </p:tgtEl>
                                      </p:cBhvr>
                                    </p:animEffect>
                                  </p:childTnLst>
                                </p:cTn>
                              </p:par>
                            </p:childTnLst>
                          </p:cTn>
                        </p:par>
                        <p:par>
                          <p:cTn id="326" fill="hold">
                            <p:stCondLst>
                              <p:cond delay="3750"/>
                            </p:stCondLst>
                            <p:childTnLst>
                              <p:par>
                                <p:cTn id="327" presetID="50" presetClass="entr" presetSubtype="0" decel="100000" fill="hold" grpId="0" nodeType="afterEffect">
                                  <p:stCondLst>
                                    <p:cond delay="0"/>
                                  </p:stCondLst>
                                  <p:childTnLst>
                                    <p:set>
                                      <p:cBhvr>
                                        <p:cTn id="328" dur="1" fill="hold">
                                          <p:stCondLst>
                                            <p:cond delay="0"/>
                                          </p:stCondLst>
                                        </p:cTn>
                                        <p:tgtEl>
                                          <p:spTgt spid="148"/>
                                        </p:tgtEl>
                                        <p:attrNameLst>
                                          <p:attrName>style.visibility</p:attrName>
                                        </p:attrNameLst>
                                      </p:cBhvr>
                                      <p:to>
                                        <p:strVal val="visible"/>
                                      </p:to>
                                    </p:set>
                                    <p:anim calcmode="lin" valueType="num">
                                      <p:cBhvr>
                                        <p:cTn id="329" dur="200" fill="hold"/>
                                        <p:tgtEl>
                                          <p:spTgt spid="148"/>
                                        </p:tgtEl>
                                        <p:attrNameLst>
                                          <p:attrName>ppt_w</p:attrName>
                                        </p:attrNameLst>
                                      </p:cBhvr>
                                      <p:tavLst>
                                        <p:tav tm="0">
                                          <p:val>
                                            <p:strVal val="#ppt_w+.3"/>
                                          </p:val>
                                        </p:tav>
                                        <p:tav tm="100000">
                                          <p:val>
                                            <p:strVal val="#ppt_w"/>
                                          </p:val>
                                        </p:tav>
                                      </p:tavLst>
                                    </p:anim>
                                    <p:anim calcmode="lin" valueType="num">
                                      <p:cBhvr>
                                        <p:cTn id="330" dur="200" fill="hold"/>
                                        <p:tgtEl>
                                          <p:spTgt spid="148"/>
                                        </p:tgtEl>
                                        <p:attrNameLst>
                                          <p:attrName>ppt_h</p:attrName>
                                        </p:attrNameLst>
                                      </p:cBhvr>
                                      <p:tavLst>
                                        <p:tav tm="0">
                                          <p:val>
                                            <p:strVal val="#ppt_h"/>
                                          </p:val>
                                        </p:tav>
                                        <p:tav tm="100000">
                                          <p:val>
                                            <p:strVal val="#ppt_h"/>
                                          </p:val>
                                        </p:tav>
                                      </p:tavLst>
                                    </p:anim>
                                    <p:animEffect transition="in" filter="fade">
                                      <p:cBhvr>
                                        <p:cTn id="331" dur="200"/>
                                        <p:tgtEl>
                                          <p:spTgt spid="148"/>
                                        </p:tgtEl>
                                      </p:cBhvr>
                                    </p:animEffect>
                                  </p:childTnLst>
                                </p:cTn>
                              </p:par>
                            </p:childTnLst>
                          </p:cTn>
                        </p:par>
                        <p:par>
                          <p:cTn id="332" fill="hold">
                            <p:stCondLst>
                              <p:cond delay="3950"/>
                            </p:stCondLst>
                            <p:childTnLst>
                              <p:par>
                                <p:cTn id="333" presetID="50" presetClass="entr" presetSubtype="0" decel="100000" fill="hold" grpId="0" nodeType="afterEffect">
                                  <p:stCondLst>
                                    <p:cond delay="0"/>
                                  </p:stCondLst>
                                  <p:childTnLst>
                                    <p:set>
                                      <p:cBhvr>
                                        <p:cTn id="334" dur="1" fill="hold">
                                          <p:stCondLst>
                                            <p:cond delay="0"/>
                                          </p:stCondLst>
                                        </p:cTn>
                                        <p:tgtEl>
                                          <p:spTgt spid="149"/>
                                        </p:tgtEl>
                                        <p:attrNameLst>
                                          <p:attrName>style.visibility</p:attrName>
                                        </p:attrNameLst>
                                      </p:cBhvr>
                                      <p:to>
                                        <p:strVal val="visible"/>
                                      </p:to>
                                    </p:set>
                                    <p:anim calcmode="lin" valueType="num">
                                      <p:cBhvr>
                                        <p:cTn id="335" dur="200" fill="hold"/>
                                        <p:tgtEl>
                                          <p:spTgt spid="149"/>
                                        </p:tgtEl>
                                        <p:attrNameLst>
                                          <p:attrName>ppt_w</p:attrName>
                                        </p:attrNameLst>
                                      </p:cBhvr>
                                      <p:tavLst>
                                        <p:tav tm="0">
                                          <p:val>
                                            <p:strVal val="#ppt_w+.3"/>
                                          </p:val>
                                        </p:tav>
                                        <p:tav tm="100000">
                                          <p:val>
                                            <p:strVal val="#ppt_w"/>
                                          </p:val>
                                        </p:tav>
                                      </p:tavLst>
                                    </p:anim>
                                    <p:anim calcmode="lin" valueType="num">
                                      <p:cBhvr>
                                        <p:cTn id="336" dur="200" fill="hold"/>
                                        <p:tgtEl>
                                          <p:spTgt spid="149"/>
                                        </p:tgtEl>
                                        <p:attrNameLst>
                                          <p:attrName>ppt_h</p:attrName>
                                        </p:attrNameLst>
                                      </p:cBhvr>
                                      <p:tavLst>
                                        <p:tav tm="0">
                                          <p:val>
                                            <p:strVal val="#ppt_h"/>
                                          </p:val>
                                        </p:tav>
                                        <p:tav tm="100000">
                                          <p:val>
                                            <p:strVal val="#ppt_h"/>
                                          </p:val>
                                        </p:tav>
                                      </p:tavLst>
                                    </p:anim>
                                    <p:animEffect transition="in" filter="fade">
                                      <p:cBhvr>
                                        <p:cTn id="337" dur="200"/>
                                        <p:tgtEl>
                                          <p:spTgt spid="149"/>
                                        </p:tgtEl>
                                      </p:cBhvr>
                                    </p:animEffect>
                                  </p:childTnLst>
                                </p:cTn>
                              </p:par>
                            </p:childTnLst>
                          </p:cTn>
                        </p:par>
                        <p:par>
                          <p:cTn id="338" fill="hold">
                            <p:stCondLst>
                              <p:cond delay="4150"/>
                            </p:stCondLst>
                            <p:childTnLst>
                              <p:par>
                                <p:cTn id="339" presetID="50" presetClass="entr" presetSubtype="0" decel="100000" fill="hold" grpId="0" nodeType="afterEffect">
                                  <p:stCondLst>
                                    <p:cond delay="0"/>
                                  </p:stCondLst>
                                  <p:childTnLst>
                                    <p:set>
                                      <p:cBhvr>
                                        <p:cTn id="340" dur="1" fill="hold">
                                          <p:stCondLst>
                                            <p:cond delay="0"/>
                                          </p:stCondLst>
                                        </p:cTn>
                                        <p:tgtEl>
                                          <p:spTgt spid="150"/>
                                        </p:tgtEl>
                                        <p:attrNameLst>
                                          <p:attrName>style.visibility</p:attrName>
                                        </p:attrNameLst>
                                      </p:cBhvr>
                                      <p:to>
                                        <p:strVal val="visible"/>
                                      </p:to>
                                    </p:set>
                                    <p:anim calcmode="lin" valueType="num">
                                      <p:cBhvr>
                                        <p:cTn id="341" dur="200" fill="hold"/>
                                        <p:tgtEl>
                                          <p:spTgt spid="150"/>
                                        </p:tgtEl>
                                        <p:attrNameLst>
                                          <p:attrName>ppt_w</p:attrName>
                                        </p:attrNameLst>
                                      </p:cBhvr>
                                      <p:tavLst>
                                        <p:tav tm="0">
                                          <p:val>
                                            <p:strVal val="#ppt_w+.3"/>
                                          </p:val>
                                        </p:tav>
                                        <p:tav tm="100000">
                                          <p:val>
                                            <p:strVal val="#ppt_w"/>
                                          </p:val>
                                        </p:tav>
                                      </p:tavLst>
                                    </p:anim>
                                    <p:anim calcmode="lin" valueType="num">
                                      <p:cBhvr>
                                        <p:cTn id="342" dur="200" fill="hold"/>
                                        <p:tgtEl>
                                          <p:spTgt spid="150"/>
                                        </p:tgtEl>
                                        <p:attrNameLst>
                                          <p:attrName>ppt_h</p:attrName>
                                        </p:attrNameLst>
                                      </p:cBhvr>
                                      <p:tavLst>
                                        <p:tav tm="0">
                                          <p:val>
                                            <p:strVal val="#ppt_h"/>
                                          </p:val>
                                        </p:tav>
                                        <p:tav tm="100000">
                                          <p:val>
                                            <p:strVal val="#ppt_h"/>
                                          </p:val>
                                        </p:tav>
                                      </p:tavLst>
                                    </p:anim>
                                    <p:animEffect transition="in" filter="fade">
                                      <p:cBhvr>
                                        <p:cTn id="343" dur="200"/>
                                        <p:tgtEl>
                                          <p:spTgt spid="150"/>
                                        </p:tgtEl>
                                      </p:cBhvr>
                                    </p:animEffect>
                                  </p:childTnLst>
                                </p:cTn>
                              </p:par>
                            </p:childTnLst>
                          </p:cTn>
                        </p:par>
                        <p:par>
                          <p:cTn id="344" fill="hold">
                            <p:stCondLst>
                              <p:cond delay="4350"/>
                            </p:stCondLst>
                            <p:childTnLst>
                              <p:par>
                                <p:cTn id="345" presetID="50" presetClass="entr" presetSubtype="0" decel="100000" fill="hold" grpId="0" nodeType="afterEffect">
                                  <p:stCondLst>
                                    <p:cond delay="0"/>
                                  </p:stCondLst>
                                  <p:childTnLst>
                                    <p:set>
                                      <p:cBhvr>
                                        <p:cTn id="346" dur="1" fill="hold">
                                          <p:stCondLst>
                                            <p:cond delay="0"/>
                                          </p:stCondLst>
                                        </p:cTn>
                                        <p:tgtEl>
                                          <p:spTgt spid="151"/>
                                        </p:tgtEl>
                                        <p:attrNameLst>
                                          <p:attrName>style.visibility</p:attrName>
                                        </p:attrNameLst>
                                      </p:cBhvr>
                                      <p:to>
                                        <p:strVal val="visible"/>
                                      </p:to>
                                    </p:set>
                                    <p:anim calcmode="lin" valueType="num">
                                      <p:cBhvr>
                                        <p:cTn id="347" dur="200" fill="hold"/>
                                        <p:tgtEl>
                                          <p:spTgt spid="151"/>
                                        </p:tgtEl>
                                        <p:attrNameLst>
                                          <p:attrName>ppt_w</p:attrName>
                                        </p:attrNameLst>
                                      </p:cBhvr>
                                      <p:tavLst>
                                        <p:tav tm="0">
                                          <p:val>
                                            <p:strVal val="#ppt_w+.3"/>
                                          </p:val>
                                        </p:tav>
                                        <p:tav tm="100000">
                                          <p:val>
                                            <p:strVal val="#ppt_w"/>
                                          </p:val>
                                        </p:tav>
                                      </p:tavLst>
                                    </p:anim>
                                    <p:anim calcmode="lin" valueType="num">
                                      <p:cBhvr>
                                        <p:cTn id="348" dur="200" fill="hold"/>
                                        <p:tgtEl>
                                          <p:spTgt spid="151"/>
                                        </p:tgtEl>
                                        <p:attrNameLst>
                                          <p:attrName>ppt_h</p:attrName>
                                        </p:attrNameLst>
                                      </p:cBhvr>
                                      <p:tavLst>
                                        <p:tav tm="0">
                                          <p:val>
                                            <p:strVal val="#ppt_h"/>
                                          </p:val>
                                        </p:tav>
                                        <p:tav tm="100000">
                                          <p:val>
                                            <p:strVal val="#ppt_h"/>
                                          </p:val>
                                        </p:tav>
                                      </p:tavLst>
                                    </p:anim>
                                    <p:animEffect transition="in" filter="fade">
                                      <p:cBhvr>
                                        <p:cTn id="349" dur="200"/>
                                        <p:tgtEl>
                                          <p:spTgt spid="151"/>
                                        </p:tgtEl>
                                      </p:cBhvr>
                                    </p:animEffect>
                                  </p:childTnLst>
                                </p:cTn>
                              </p:par>
                            </p:childTnLst>
                          </p:cTn>
                        </p:par>
                        <p:par>
                          <p:cTn id="350" fill="hold">
                            <p:stCondLst>
                              <p:cond delay="4550"/>
                            </p:stCondLst>
                            <p:childTnLst>
                              <p:par>
                                <p:cTn id="351" presetID="50" presetClass="entr" presetSubtype="0" decel="100000" fill="hold" grpId="0" nodeType="afterEffect">
                                  <p:stCondLst>
                                    <p:cond delay="0"/>
                                  </p:stCondLst>
                                  <p:childTnLst>
                                    <p:set>
                                      <p:cBhvr>
                                        <p:cTn id="352" dur="1" fill="hold">
                                          <p:stCondLst>
                                            <p:cond delay="0"/>
                                          </p:stCondLst>
                                        </p:cTn>
                                        <p:tgtEl>
                                          <p:spTgt spid="152"/>
                                        </p:tgtEl>
                                        <p:attrNameLst>
                                          <p:attrName>style.visibility</p:attrName>
                                        </p:attrNameLst>
                                      </p:cBhvr>
                                      <p:to>
                                        <p:strVal val="visible"/>
                                      </p:to>
                                    </p:set>
                                    <p:anim calcmode="lin" valueType="num">
                                      <p:cBhvr>
                                        <p:cTn id="353" dur="200" fill="hold"/>
                                        <p:tgtEl>
                                          <p:spTgt spid="152"/>
                                        </p:tgtEl>
                                        <p:attrNameLst>
                                          <p:attrName>ppt_w</p:attrName>
                                        </p:attrNameLst>
                                      </p:cBhvr>
                                      <p:tavLst>
                                        <p:tav tm="0">
                                          <p:val>
                                            <p:strVal val="#ppt_w+.3"/>
                                          </p:val>
                                        </p:tav>
                                        <p:tav tm="100000">
                                          <p:val>
                                            <p:strVal val="#ppt_w"/>
                                          </p:val>
                                        </p:tav>
                                      </p:tavLst>
                                    </p:anim>
                                    <p:anim calcmode="lin" valueType="num">
                                      <p:cBhvr>
                                        <p:cTn id="354" dur="200" fill="hold"/>
                                        <p:tgtEl>
                                          <p:spTgt spid="152"/>
                                        </p:tgtEl>
                                        <p:attrNameLst>
                                          <p:attrName>ppt_h</p:attrName>
                                        </p:attrNameLst>
                                      </p:cBhvr>
                                      <p:tavLst>
                                        <p:tav tm="0">
                                          <p:val>
                                            <p:strVal val="#ppt_h"/>
                                          </p:val>
                                        </p:tav>
                                        <p:tav tm="100000">
                                          <p:val>
                                            <p:strVal val="#ppt_h"/>
                                          </p:val>
                                        </p:tav>
                                      </p:tavLst>
                                    </p:anim>
                                    <p:animEffect transition="in" filter="fade">
                                      <p:cBhvr>
                                        <p:cTn id="355" dur="200"/>
                                        <p:tgtEl>
                                          <p:spTgt spid="152"/>
                                        </p:tgtEl>
                                      </p:cBhvr>
                                    </p:animEffect>
                                  </p:childTnLst>
                                </p:cTn>
                              </p:par>
                            </p:childTnLst>
                          </p:cTn>
                        </p:par>
                        <p:par>
                          <p:cTn id="356" fill="hold">
                            <p:stCondLst>
                              <p:cond delay="4750"/>
                            </p:stCondLst>
                            <p:childTnLst>
                              <p:par>
                                <p:cTn id="357" presetID="50" presetClass="entr" presetSubtype="0" decel="100000" fill="hold" grpId="0" nodeType="afterEffect">
                                  <p:stCondLst>
                                    <p:cond delay="0"/>
                                  </p:stCondLst>
                                  <p:childTnLst>
                                    <p:set>
                                      <p:cBhvr>
                                        <p:cTn id="358" dur="1" fill="hold">
                                          <p:stCondLst>
                                            <p:cond delay="0"/>
                                          </p:stCondLst>
                                        </p:cTn>
                                        <p:tgtEl>
                                          <p:spTgt spid="153"/>
                                        </p:tgtEl>
                                        <p:attrNameLst>
                                          <p:attrName>style.visibility</p:attrName>
                                        </p:attrNameLst>
                                      </p:cBhvr>
                                      <p:to>
                                        <p:strVal val="visible"/>
                                      </p:to>
                                    </p:set>
                                    <p:anim calcmode="lin" valueType="num">
                                      <p:cBhvr>
                                        <p:cTn id="359" dur="200" fill="hold"/>
                                        <p:tgtEl>
                                          <p:spTgt spid="153"/>
                                        </p:tgtEl>
                                        <p:attrNameLst>
                                          <p:attrName>ppt_w</p:attrName>
                                        </p:attrNameLst>
                                      </p:cBhvr>
                                      <p:tavLst>
                                        <p:tav tm="0">
                                          <p:val>
                                            <p:strVal val="#ppt_w+.3"/>
                                          </p:val>
                                        </p:tav>
                                        <p:tav tm="100000">
                                          <p:val>
                                            <p:strVal val="#ppt_w"/>
                                          </p:val>
                                        </p:tav>
                                      </p:tavLst>
                                    </p:anim>
                                    <p:anim calcmode="lin" valueType="num">
                                      <p:cBhvr>
                                        <p:cTn id="360" dur="200" fill="hold"/>
                                        <p:tgtEl>
                                          <p:spTgt spid="153"/>
                                        </p:tgtEl>
                                        <p:attrNameLst>
                                          <p:attrName>ppt_h</p:attrName>
                                        </p:attrNameLst>
                                      </p:cBhvr>
                                      <p:tavLst>
                                        <p:tav tm="0">
                                          <p:val>
                                            <p:strVal val="#ppt_h"/>
                                          </p:val>
                                        </p:tav>
                                        <p:tav tm="100000">
                                          <p:val>
                                            <p:strVal val="#ppt_h"/>
                                          </p:val>
                                        </p:tav>
                                      </p:tavLst>
                                    </p:anim>
                                    <p:animEffect transition="in" filter="fade">
                                      <p:cBhvr>
                                        <p:cTn id="361" dur="200"/>
                                        <p:tgtEl>
                                          <p:spTgt spid="153"/>
                                        </p:tgtEl>
                                      </p:cBhvr>
                                    </p:animEffect>
                                  </p:childTnLst>
                                </p:cTn>
                              </p:par>
                            </p:childTnLst>
                          </p:cTn>
                        </p:par>
                        <p:par>
                          <p:cTn id="362" fill="hold">
                            <p:stCondLst>
                              <p:cond delay="4950"/>
                            </p:stCondLst>
                            <p:childTnLst>
                              <p:par>
                                <p:cTn id="363" presetID="50" presetClass="entr" presetSubtype="0" decel="100000" fill="hold" grpId="0" nodeType="afterEffect">
                                  <p:stCondLst>
                                    <p:cond delay="0"/>
                                  </p:stCondLst>
                                  <p:childTnLst>
                                    <p:set>
                                      <p:cBhvr>
                                        <p:cTn id="364" dur="1" fill="hold">
                                          <p:stCondLst>
                                            <p:cond delay="0"/>
                                          </p:stCondLst>
                                        </p:cTn>
                                        <p:tgtEl>
                                          <p:spTgt spid="155"/>
                                        </p:tgtEl>
                                        <p:attrNameLst>
                                          <p:attrName>style.visibility</p:attrName>
                                        </p:attrNameLst>
                                      </p:cBhvr>
                                      <p:to>
                                        <p:strVal val="visible"/>
                                      </p:to>
                                    </p:set>
                                    <p:anim calcmode="lin" valueType="num">
                                      <p:cBhvr>
                                        <p:cTn id="365" dur="120" fill="hold"/>
                                        <p:tgtEl>
                                          <p:spTgt spid="155"/>
                                        </p:tgtEl>
                                        <p:attrNameLst>
                                          <p:attrName>ppt_w</p:attrName>
                                        </p:attrNameLst>
                                      </p:cBhvr>
                                      <p:tavLst>
                                        <p:tav tm="0">
                                          <p:val>
                                            <p:strVal val="#ppt_w+.3"/>
                                          </p:val>
                                        </p:tav>
                                        <p:tav tm="100000">
                                          <p:val>
                                            <p:strVal val="#ppt_w"/>
                                          </p:val>
                                        </p:tav>
                                      </p:tavLst>
                                    </p:anim>
                                    <p:anim calcmode="lin" valueType="num">
                                      <p:cBhvr>
                                        <p:cTn id="366" dur="120" fill="hold"/>
                                        <p:tgtEl>
                                          <p:spTgt spid="155"/>
                                        </p:tgtEl>
                                        <p:attrNameLst>
                                          <p:attrName>ppt_h</p:attrName>
                                        </p:attrNameLst>
                                      </p:cBhvr>
                                      <p:tavLst>
                                        <p:tav tm="0">
                                          <p:val>
                                            <p:strVal val="#ppt_h"/>
                                          </p:val>
                                        </p:tav>
                                        <p:tav tm="100000">
                                          <p:val>
                                            <p:strVal val="#ppt_h"/>
                                          </p:val>
                                        </p:tav>
                                      </p:tavLst>
                                    </p:anim>
                                    <p:animEffect transition="in" filter="fade">
                                      <p:cBhvr>
                                        <p:cTn id="367" dur="120"/>
                                        <p:tgtEl>
                                          <p:spTgt spid="155"/>
                                        </p:tgtEl>
                                      </p:cBhvr>
                                    </p:animEffect>
                                  </p:childTnLst>
                                </p:cTn>
                              </p:par>
                            </p:childTnLst>
                          </p:cTn>
                        </p:par>
                        <p:par>
                          <p:cTn id="368" fill="hold">
                            <p:stCondLst>
                              <p:cond delay="5070"/>
                            </p:stCondLst>
                            <p:childTnLst>
                              <p:par>
                                <p:cTn id="369" presetID="50" presetClass="entr" presetSubtype="0" decel="100000" fill="hold" grpId="0" nodeType="afterEffect">
                                  <p:stCondLst>
                                    <p:cond delay="0"/>
                                  </p:stCondLst>
                                  <p:childTnLst>
                                    <p:set>
                                      <p:cBhvr>
                                        <p:cTn id="370" dur="1" fill="hold">
                                          <p:stCondLst>
                                            <p:cond delay="0"/>
                                          </p:stCondLst>
                                        </p:cTn>
                                        <p:tgtEl>
                                          <p:spTgt spid="156"/>
                                        </p:tgtEl>
                                        <p:attrNameLst>
                                          <p:attrName>style.visibility</p:attrName>
                                        </p:attrNameLst>
                                      </p:cBhvr>
                                      <p:to>
                                        <p:strVal val="visible"/>
                                      </p:to>
                                    </p:set>
                                    <p:anim calcmode="lin" valueType="num">
                                      <p:cBhvr>
                                        <p:cTn id="371" dur="120" fill="hold"/>
                                        <p:tgtEl>
                                          <p:spTgt spid="156"/>
                                        </p:tgtEl>
                                        <p:attrNameLst>
                                          <p:attrName>ppt_w</p:attrName>
                                        </p:attrNameLst>
                                      </p:cBhvr>
                                      <p:tavLst>
                                        <p:tav tm="0">
                                          <p:val>
                                            <p:strVal val="#ppt_w+.3"/>
                                          </p:val>
                                        </p:tav>
                                        <p:tav tm="100000">
                                          <p:val>
                                            <p:strVal val="#ppt_w"/>
                                          </p:val>
                                        </p:tav>
                                      </p:tavLst>
                                    </p:anim>
                                    <p:anim calcmode="lin" valueType="num">
                                      <p:cBhvr>
                                        <p:cTn id="372" dur="120" fill="hold"/>
                                        <p:tgtEl>
                                          <p:spTgt spid="156"/>
                                        </p:tgtEl>
                                        <p:attrNameLst>
                                          <p:attrName>ppt_h</p:attrName>
                                        </p:attrNameLst>
                                      </p:cBhvr>
                                      <p:tavLst>
                                        <p:tav tm="0">
                                          <p:val>
                                            <p:strVal val="#ppt_h"/>
                                          </p:val>
                                        </p:tav>
                                        <p:tav tm="100000">
                                          <p:val>
                                            <p:strVal val="#ppt_h"/>
                                          </p:val>
                                        </p:tav>
                                      </p:tavLst>
                                    </p:anim>
                                    <p:animEffect transition="in" filter="fade">
                                      <p:cBhvr>
                                        <p:cTn id="373" dur="120"/>
                                        <p:tgtEl>
                                          <p:spTgt spid="156"/>
                                        </p:tgtEl>
                                      </p:cBhvr>
                                    </p:animEffect>
                                  </p:childTnLst>
                                </p:cTn>
                              </p:par>
                            </p:childTnLst>
                          </p:cTn>
                        </p:par>
                        <p:par>
                          <p:cTn id="374" fill="hold">
                            <p:stCondLst>
                              <p:cond delay="5190"/>
                            </p:stCondLst>
                            <p:childTnLst>
                              <p:par>
                                <p:cTn id="375" presetID="50" presetClass="entr" presetSubtype="0" decel="100000" fill="hold" grpId="0" nodeType="afterEffect">
                                  <p:stCondLst>
                                    <p:cond delay="0"/>
                                  </p:stCondLst>
                                  <p:childTnLst>
                                    <p:set>
                                      <p:cBhvr>
                                        <p:cTn id="376" dur="1" fill="hold">
                                          <p:stCondLst>
                                            <p:cond delay="0"/>
                                          </p:stCondLst>
                                        </p:cTn>
                                        <p:tgtEl>
                                          <p:spTgt spid="157"/>
                                        </p:tgtEl>
                                        <p:attrNameLst>
                                          <p:attrName>style.visibility</p:attrName>
                                        </p:attrNameLst>
                                      </p:cBhvr>
                                      <p:to>
                                        <p:strVal val="visible"/>
                                      </p:to>
                                    </p:set>
                                    <p:anim calcmode="lin" valueType="num">
                                      <p:cBhvr>
                                        <p:cTn id="377" dur="120" fill="hold"/>
                                        <p:tgtEl>
                                          <p:spTgt spid="157"/>
                                        </p:tgtEl>
                                        <p:attrNameLst>
                                          <p:attrName>ppt_w</p:attrName>
                                        </p:attrNameLst>
                                      </p:cBhvr>
                                      <p:tavLst>
                                        <p:tav tm="0">
                                          <p:val>
                                            <p:strVal val="#ppt_w+.3"/>
                                          </p:val>
                                        </p:tav>
                                        <p:tav tm="100000">
                                          <p:val>
                                            <p:strVal val="#ppt_w"/>
                                          </p:val>
                                        </p:tav>
                                      </p:tavLst>
                                    </p:anim>
                                    <p:anim calcmode="lin" valueType="num">
                                      <p:cBhvr>
                                        <p:cTn id="378" dur="120" fill="hold"/>
                                        <p:tgtEl>
                                          <p:spTgt spid="157"/>
                                        </p:tgtEl>
                                        <p:attrNameLst>
                                          <p:attrName>ppt_h</p:attrName>
                                        </p:attrNameLst>
                                      </p:cBhvr>
                                      <p:tavLst>
                                        <p:tav tm="0">
                                          <p:val>
                                            <p:strVal val="#ppt_h"/>
                                          </p:val>
                                        </p:tav>
                                        <p:tav tm="100000">
                                          <p:val>
                                            <p:strVal val="#ppt_h"/>
                                          </p:val>
                                        </p:tav>
                                      </p:tavLst>
                                    </p:anim>
                                    <p:animEffect transition="in" filter="fade">
                                      <p:cBhvr>
                                        <p:cTn id="379" dur="120"/>
                                        <p:tgtEl>
                                          <p:spTgt spid="157"/>
                                        </p:tgtEl>
                                      </p:cBhvr>
                                    </p:animEffect>
                                  </p:childTnLst>
                                </p:cTn>
                              </p:par>
                            </p:childTnLst>
                          </p:cTn>
                        </p:par>
                        <p:par>
                          <p:cTn id="380" fill="hold">
                            <p:stCondLst>
                              <p:cond delay="5310"/>
                            </p:stCondLst>
                            <p:childTnLst>
                              <p:par>
                                <p:cTn id="381" presetID="50" presetClass="entr" presetSubtype="0" decel="100000" fill="hold" grpId="0" nodeType="afterEffect">
                                  <p:stCondLst>
                                    <p:cond delay="0"/>
                                  </p:stCondLst>
                                  <p:childTnLst>
                                    <p:set>
                                      <p:cBhvr>
                                        <p:cTn id="382" dur="1" fill="hold">
                                          <p:stCondLst>
                                            <p:cond delay="0"/>
                                          </p:stCondLst>
                                        </p:cTn>
                                        <p:tgtEl>
                                          <p:spTgt spid="158"/>
                                        </p:tgtEl>
                                        <p:attrNameLst>
                                          <p:attrName>style.visibility</p:attrName>
                                        </p:attrNameLst>
                                      </p:cBhvr>
                                      <p:to>
                                        <p:strVal val="visible"/>
                                      </p:to>
                                    </p:set>
                                    <p:anim calcmode="lin" valueType="num">
                                      <p:cBhvr>
                                        <p:cTn id="383" dur="120" fill="hold"/>
                                        <p:tgtEl>
                                          <p:spTgt spid="158"/>
                                        </p:tgtEl>
                                        <p:attrNameLst>
                                          <p:attrName>ppt_w</p:attrName>
                                        </p:attrNameLst>
                                      </p:cBhvr>
                                      <p:tavLst>
                                        <p:tav tm="0">
                                          <p:val>
                                            <p:strVal val="#ppt_w+.3"/>
                                          </p:val>
                                        </p:tav>
                                        <p:tav tm="100000">
                                          <p:val>
                                            <p:strVal val="#ppt_w"/>
                                          </p:val>
                                        </p:tav>
                                      </p:tavLst>
                                    </p:anim>
                                    <p:anim calcmode="lin" valueType="num">
                                      <p:cBhvr>
                                        <p:cTn id="384" dur="120" fill="hold"/>
                                        <p:tgtEl>
                                          <p:spTgt spid="158"/>
                                        </p:tgtEl>
                                        <p:attrNameLst>
                                          <p:attrName>ppt_h</p:attrName>
                                        </p:attrNameLst>
                                      </p:cBhvr>
                                      <p:tavLst>
                                        <p:tav tm="0">
                                          <p:val>
                                            <p:strVal val="#ppt_h"/>
                                          </p:val>
                                        </p:tav>
                                        <p:tav tm="100000">
                                          <p:val>
                                            <p:strVal val="#ppt_h"/>
                                          </p:val>
                                        </p:tav>
                                      </p:tavLst>
                                    </p:anim>
                                    <p:animEffect transition="in" filter="fade">
                                      <p:cBhvr>
                                        <p:cTn id="385" dur="120"/>
                                        <p:tgtEl>
                                          <p:spTgt spid="158"/>
                                        </p:tgtEl>
                                      </p:cBhvr>
                                    </p:animEffect>
                                  </p:childTnLst>
                                </p:cTn>
                              </p:par>
                            </p:childTnLst>
                          </p:cTn>
                        </p:par>
                        <p:par>
                          <p:cTn id="386" fill="hold">
                            <p:stCondLst>
                              <p:cond delay="5430"/>
                            </p:stCondLst>
                            <p:childTnLst>
                              <p:par>
                                <p:cTn id="387" presetID="50" presetClass="entr" presetSubtype="0" decel="100000" fill="hold" grpId="0" nodeType="afterEffect">
                                  <p:stCondLst>
                                    <p:cond delay="0"/>
                                  </p:stCondLst>
                                  <p:childTnLst>
                                    <p:set>
                                      <p:cBhvr>
                                        <p:cTn id="388" dur="1" fill="hold">
                                          <p:stCondLst>
                                            <p:cond delay="0"/>
                                          </p:stCondLst>
                                        </p:cTn>
                                        <p:tgtEl>
                                          <p:spTgt spid="159"/>
                                        </p:tgtEl>
                                        <p:attrNameLst>
                                          <p:attrName>style.visibility</p:attrName>
                                        </p:attrNameLst>
                                      </p:cBhvr>
                                      <p:to>
                                        <p:strVal val="visible"/>
                                      </p:to>
                                    </p:set>
                                    <p:anim calcmode="lin" valueType="num">
                                      <p:cBhvr>
                                        <p:cTn id="389" dur="120" fill="hold"/>
                                        <p:tgtEl>
                                          <p:spTgt spid="159"/>
                                        </p:tgtEl>
                                        <p:attrNameLst>
                                          <p:attrName>ppt_w</p:attrName>
                                        </p:attrNameLst>
                                      </p:cBhvr>
                                      <p:tavLst>
                                        <p:tav tm="0">
                                          <p:val>
                                            <p:strVal val="#ppt_w+.3"/>
                                          </p:val>
                                        </p:tav>
                                        <p:tav tm="100000">
                                          <p:val>
                                            <p:strVal val="#ppt_w"/>
                                          </p:val>
                                        </p:tav>
                                      </p:tavLst>
                                    </p:anim>
                                    <p:anim calcmode="lin" valueType="num">
                                      <p:cBhvr>
                                        <p:cTn id="390" dur="120" fill="hold"/>
                                        <p:tgtEl>
                                          <p:spTgt spid="159"/>
                                        </p:tgtEl>
                                        <p:attrNameLst>
                                          <p:attrName>ppt_h</p:attrName>
                                        </p:attrNameLst>
                                      </p:cBhvr>
                                      <p:tavLst>
                                        <p:tav tm="0">
                                          <p:val>
                                            <p:strVal val="#ppt_h"/>
                                          </p:val>
                                        </p:tav>
                                        <p:tav tm="100000">
                                          <p:val>
                                            <p:strVal val="#ppt_h"/>
                                          </p:val>
                                        </p:tav>
                                      </p:tavLst>
                                    </p:anim>
                                    <p:animEffect transition="in" filter="fade">
                                      <p:cBhvr>
                                        <p:cTn id="391" dur="120"/>
                                        <p:tgtEl>
                                          <p:spTgt spid="159"/>
                                        </p:tgtEl>
                                      </p:cBhvr>
                                    </p:animEffect>
                                  </p:childTnLst>
                                </p:cTn>
                              </p:par>
                            </p:childTnLst>
                          </p:cTn>
                        </p:par>
                        <p:par>
                          <p:cTn id="392" fill="hold">
                            <p:stCondLst>
                              <p:cond delay="5550"/>
                            </p:stCondLst>
                            <p:childTnLst>
                              <p:par>
                                <p:cTn id="393" presetID="50" presetClass="entr" presetSubtype="0" decel="100000" fill="hold" grpId="0" nodeType="afterEffect">
                                  <p:stCondLst>
                                    <p:cond delay="0"/>
                                  </p:stCondLst>
                                  <p:childTnLst>
                                    <p:set>
                                      <p:cBhvr>
                                        <p:cTn id="394" dur="1" fill="hold">
                                          <p:stCondLst>
                                            <p:cond delay="0"/>
                                          </p:stCondLst>
                                        </p:cTn>
                                        <p:tgtEl>
                                          <p:spTgt spid="160"/>
                                        </p:tgtEl>
                                        <p:attrNameLst>
                                          <p:attrName>style.visibility</p:attrName>
                                        </p:attrNameLst>
                                      </p:cBhvr>
                                      <p:to>
                                        <p:strVal val="visible"/>
                                      </p:to>
                                    </p:set>
                                    <p:anim calcmode="lin" valueType="num">
                                      <p:cBhvr>
                                        <p:cTn id="395" dur="120" fill="hold"/>
                                        <p:tgtEl>
                                          <p:spTgt spid="160"/>
                                        </p:tgtEl>
                                        <p:attrNameLst>
                                          <p:attrName>ppt_w</p:attrName>
                                        </p:attrNameLst>
                                      </p:cBhvr>
                                      <p:tavLst>
                                        <p:tav tm="0">
                                          <p:val>
                                            <p:strVal val="#ppt_w+.3"/>
                                          </p:val>
                                        </p:tav>
                                        <p:tav tm="100000">
                                          <p:val>
                                            <p:strVal val="#ppt_w"/>
                                          </p:val>
                                        </p:tav>
                                      </p:tavLst>
                                    </p:anim>
                                    <p:anim calcmode="lin" valueType="num">
                                      <p:cBhvr>
                                        <p:cTn id="396" dur="120" fill="hold"/>
                                        <p:tgtEl>
                                          <p:spTgt spid="160"/>
                                        </p:tgtEl>
                                        <p:attrNameLst>
                                          <p:attrName>ppt_h</p:attrName>
                                        </p:attrNameLst>
                                      </p:cBhvr>
                                      <p:tavLst>
                                        <p:tav tm="0">
                                          <p:val>
                                            <p:strVal val="#ppt_h"/>
                                          </p:val>
                                        </p:tav>
                                        <p:tav tm="100000">
                                          <p:val>
                                            <p:strVal val="#ppt_h"/>
                                          </p:val>
                                        </p:tav>
                                      </p:tavLst>
                                    </p:anim>
                                    <p:animEffect transition="in" filter="fade">
                                      <p:cBhvr>
                                        <p:cTn id="397" dur="120"/>
                                        <p:tgtEl>
                                          <p:spTgt spid="160"/>
                                        </p:tgtEl>
                                      </p:cBhvr>
                                    </p:animEffect>
                                  </p:childTnLst>
                                </p:cTn>
                              </p:par>
                            </p:childTnLst>
                          </p:cTn>
                        </p:par>
                        <p:par>
                          <p:cTn id="398" fill="hold">
                            <p:stCondLst>
                              <p:cond delay="5670"/>
                            </p:stCondLst>
                            <p:childTnLst>
                              <p:par>
                                <p:cTn id="399" presetID="50" presetClass="entr" presetSubtype="0" decel="100000" fill="hold" grpId="0" nodeType="afterEffect">
                                  <p:stCondLst>
                                    <p:cond delay="0"/>
                                  </p:stCondLst>
                                  <p:childTnLst>
                                    <p:set>
                                      <p:cBhvr>
                                        <p:cTn id="400" dur="1" fill="hold">
                                          <p:stCondLst>
                                            <p:cond delay="0"/>
                                          </p:stCondLst>
                                        </p:cTn>
                                        <p:tgtEl>
                                          <p:spTgt spid="161"/>
                                        </p:tgtEl>
                                        <p:attrNameLst>
                                          <p:attrName>style.visibility</p:attrName>
                                        </p:attrNameLst>
                                      </p:cBhvr>
                                      <p:to>
                                        <p:strVal val="visible"/>
                                      </p:to>
                                    </p:set>
                                    <p:anim calcmode="lin" valueType="num">
                                      <p:cBhvr>
                                        <p:cTn id="401" dur="120" fill="hold"/>
                                        <p:tgtEl>
                                          <p:spTgt spid="161"/>
                                        </p:tgtEl>
                                        <p:attrNameLst>
                                          <p:attrName>ppt_w</p:attrName>
                                        </p:attrNameLst>
                                      </p:cBhvr>
                                      <p:tavLst>
                                        <p:tav tm="0">
                                          <p:val>
                                            <p:strVal val="#ppt_w+.3"/>
                                          </p:val>
                                        </p:tav>
                                        <p:tav tm="100000">
                                          <p:val>
                                            <p:strVal val="#ppt_w"/>
                                          </p:val>
                                        </p:tav>
                                      </p:tavLst>
                                    </p:anim>
                                    <p:anim calcmode="lin" valueType="num">
                                      <p:cBhvr>
                                        <p:cTn id="402" dur="120" fill="hold"/>
                                        <p:tgtEl>
                                          <p:spTgt spid="161"/>
                                        </p:tgtEl>
                                        <p:attrNameLst>
                                          <p:attrName>ppt_h</p:attrName>
                                        </p:attrNameLst>
                                      </p:cBhvr>
                                      <p:tavLst>
                                        <p:tav tm="0">
                                          <p:val>
                                            <p:strVal val="#ppt_h"/>
                                          </p:val>
                                        </p:tav>
                                        <p:tav tm="100000">
                                          <p:val>
                                            <p:strVal val="#ppt_h"/>
                                          </p:val>
                                        </p:tav>
                                      </p:tavLst>
                                    </p:anim>
                                    <p:animEffect transition="in" filter="fade">
                                      <p:cBhvr>
                                        <p:cTn id="403" dur="120"/>
                                        <p:tgtEl>
                                          <p:spTgt spid="161"/>
                                        </p:tgtEl>
                                      </p:cBhvr>
                                    </p:animEffect>
                                  </p:childTnLst>
                                </p:cTn>
                              </p:par>
                            </p:childTnLst>
                          </p:cTn>
                        </p:par>
                        <p:par>
                          <p:cTn id="404" fill="hold">
                            <p:stCondLst>
                              <p:cond delay="5790"/>
                            </p:stCondLst>
                            <p:childTnLst>
                              <p:par>
                                <p:cTn id="405" presetID="50" presetClass="entr" presetSubtype="0" decel="100000" fill="hold" grpId="0" nodeType="afterEffect">
                                  <p:stCondLst>
                                    <p:cond delay="0"/>
                                  </p:stCondLst>
                                  <p:childTnLst>
                                    <p:set>
                                      <p:cBhvr>
                                        <p:cTn id="406" dur="1" fill="hold">
                                          <p:stCondLst>
                                            <p:cond delay="0"/>
                                          </p:stCondLst>
                                        </p:cTn>
                                        <p:tgtEl>
                                          <p:spTgt spid="162"/>
                                        </p:tgtEl>
                                        <p:attrNameLst>
                                          <p:attrName>style.visibility</p:attrName>
                                        </p:attrNameLst>
                                      </p:cBhvr>
                                      <p:to>
                                        <p:strVal val="visible"/>
                                      </p:to>
                                    </p:set>
                                    <p:anim calcmode="lin" valueType="num">
                                      <p:cBhvr>
                                        <p:cTn id="407" dur="120" fill="hold"/>
                                        <p:tgtEl>
                                          <p:spTgt spid="162"/>
                                        </p:tgtEl>
                                        <p:attrNameLst>
                                          <p:attrName>ppt_w</p:attrName>
                                        </p:attrNameLst>
                                      </p:cBhvr>
                                      <p:tavLst>
                                        <p:tav tm="0">
                                          <p:val>
                                            <p:strVal val="#ppt_w+.3"/>
                                          </p:val>
                                        </p:tav>
                                        <p:tav tm="100000">
                                          <p:val>
                                            <p:strVal val="#ppt_w"/>
                                          </p:val>
                                        </p:tav>
                                      </p:tavLst>
                                    </p:anim>
                                    <p:anim calcmode="lin" valueType="num">
                                      <p:cBhvr>
                                        <p:cTn id="408" dur="120" fill="hold"/>
                                        <p:tgtEl>
                                          <p:spTgt spid="162"/>
                                        </p:tgtEl>
                                        <p:attrNameLst>
                                          <p:attrName>ppt_h</p:attrName>
                                        </p:attrNameLst>
                                      </p:cBhvr>
                                      <p:tavLst>
                                        <p:tav tm="0">
                                          <p:val>
                                            <p:strVal val="#ppt_h"/>
                                          </p:val>
                                        </p:tav>
                                        <p:tav tm="100000">
                                          <p:val>
                                            <p:strVal val="#ppt_h"/>
                                          </p:val>
                                        </p:tav>
                                      </p:tavLst>
                                    </p:anim>
                                    <p:animEffect transition="in" filter="fade">
                                      <p:cBhvr>
                                        <p:cTn id="409" dur="120"/>
                                        <p:tgtEl>
                                          <p:spTgt spid="162"/>
                                        </p:tgtEl>
                                      </p:cBhvr>
                                    </p:animEffect>
                                  </p:childTnLst>
                                </p:cTn>
                              </p:par>
                            </p:childTnLst>
                          </p:cTn>
                        </p:par>
                        <p:par>
                          <p:cTn id="410" fill="hold">
                            <p:stCondLst>
                              <p:cond delay="5910"/>
                            </p:stCondLst>
                            <p:childTnLst>
                              <p:par>
                                <p:cTn id="411" presetID="50" presetClass="entr" presetSubtype="0" decel="100000" fill="hold" grpId="0" nodeType="afterEffect">
                                  <p:stCondLst>
                                    <p:cond delay="0"/>
                                  </p:stCondLst>
                                  <p:childTnLst>
                                    <p:set>
                                      <p:cBhvr>
                                        <p:cTn id="412" dur="1" fill="hold">
                                          <p:stCondLst>
                                            <p:cond delay="0"/>
                                          </p:stCondLst>
                                        </p:cTn>
                                        <p:tgtEl>
                                          <p:spTgt spid="163"/>
                                        </p:tgtEl>
                                        <p:attrNameLst>
                                          <p:attrName>style.visibility</p:attrName>
                                        </p:attrNameLst>
                                      </p:cBhvr>
                                      <p:to>
                                        <p:strVal val="visible"/>
                                      </p:to>
                                    </p:set>
                                    <p:anim calcmode="lin" valueType="num">
                                      <p:cBhvr>
                                        <p:cTn id="413" dur="120" fill="hold"/>
                                        <p:tgtEl>
                                          <p:spTgt spid="163"/>
                                        </p:tgtEl>
                                        <p:attrNameLst>
                                          <p:attrName>ppt_w</p:attrName>
                                        </p:attrNameLst>
                                      </p:cBhvr>
                                      <p:tavLst>
                                        <p:tav tm="0">
                                          <p:val>
                                            <p:strVal val="#ppt_w+.3"/>
                                          </p:val>
                                        </p:tav>
                                        <p:tav tm="100000">
                                          <p:val>
                                            <p:strVal val="#ppt_w"/>
                                          </p:val>
                                        </p:tav>
                                      </p:tavLst>
                                    </p:anim>
                                    <p:anim calcmode="lin" valueType="num">
                                      <p:cBhvr>
                                        <p:cTn id="414" dur="120" fill="hold"/>
                                        <p:tgtEl>
                                          <p:spTgt spid="163"/>
                                        </p:tgtEl>
                                        <p:attrNameLst>
                                          <p:attrName>ppt_h</p:attrName>
                                        </p:attrNameLst>
                                      </p:cBhvr>
                                      <p:tavLst>
                                        <p:tav tm="0">
                                          <p:val>
                                            <p:strVal val="#ppt_h"/>
                                          </p:val>
                                        </p:tav>
                                        <p:tav tm="100000">
                                          <p:val>
                                            <p:strVal val="#ppt_h"/>
                                          </p:val>
                                        </p:tav>
                                      </p:tavLst>
                                    </p:anim>
                                    <p:animEffect transition="in" filter="fade">
                                      <p:cBhvr>
                                        <p:cTn id="415" dur="120"/>
                                        <p:tgtEl>
                                          <p:spTgt spid="163"/>
                                        </p:tgtEl>
                                      </p:cBhvr>
                                    </p:animEffect>
                                  </p:childTnLst>
                                </p:cTn>
                              </p:par>
                            </p:childTnLst>
                          </p:cTn>
                        </p:par>
                        <p:par>
                          <p:cTn id="416" fill="hold">
                            <p:stCondLst>
                              <p:cond delay="6030"/>
                            </p:stCondLst>
                            <p:childTnLst>
                              <p:par>
                                <p:cTn id="417" presetID="50" presetClass="entr" presetSubtype="0" decel="100000" fill="hold" grpId="0" nodeType="afterEffect">
                                  <p:stCondLst>
                                    <p:cond delay="0"/>
                                  </p:stCondLst>
                                  <p:childTnLst>
                                    <p:set>
                                      <p:cBhvr>
                                        <p:cTn id="418" dur="1" fill="hold">
                                          <p:stCondLst>
                                            <p:cond delay="0"/>
                                          </p:stCondLst>
                                        </p:cTn>
                                        <p:tgtEl>
                                          <p:spTgt spid="164"/>
                                        </p:tgtEl>
                                        <p:attrNameLst>
                                          <p:attrName>style.visibility</p:attrName>
                                        </p:attrNameLst>
                                      </p:cBhvr>
                                      <p:to>
                                        <p:strVal val="visible"/>
                                      </p:to>
                                    </p:set>
                                    <p:anim calcmode="lin" valueType="num">
                                      <p:cBhvr>
                                        <p:cTn id="419" dur="120" fill="hold"/>
                                        <p:tgtEl>
                                          <p:spTgt spid="164"/>
                                        </p:tgtEl>
                                        <p:attrNameLst>
                                          <p:attrName>ppt_w</p:attrName>
                                        </p:attrNameLst>
                                      </p:cBhvr>
                                      <p:tavLst>
                                        <p:tav tm="0">
                                          <p:val>
                                            <p:strVal val="#ppt_w+.3"/>
                                          </p:val>
                                        </p:tav>
                                        <p:tav tm="100000">
                                          <p:val>
                                            <p:strVal val="#ppt_w"/>
                                          </p:val>
                                        </p:tav>
                                      </p:tavLst>
                                    </p:anim>
                                    <p:anim calcmode="lin" valueType="num">
                                      <p:cBhvr>
                                        <p:cTn id="420" dur="120" fill="hold"/>
                                        <p:tgtEl>
                                          <p:spTgt spid="164"/>
                                        </p:tgtEl>
                                        <p:attrNameLst>
                                          <p:attrName>ppt_h</p:attrName>
                                        </p:attrNameLst>
                                      </p:cBhvr>
                                      <p:tavLst>
                                        <p:tav tm="0">
                                          <p:val>
                                            <p:strVal val="#ppt_h"/>
                                          </p:val>
                                        </p:tav>
                                        <p:tav tm="100000">
                                          <p:val>
                                            <p:strVal val="#ppt_h"/>
                                          </p:val>
                                        </p:tav>
                                      </p:tavLst>
                                    </p:anim>
                                    <p:animEffect transition="in" filter="fade">
                                      <p:cBhvr>
                                        <p:cTn id="421" dur="120"/>
                                        <p:tgtEl>
                                          <p:spTgt spid="164"/>
                                        </p:tgtEl>
                                      </p:cBhvr>
                                    </p:animEffect>
                                  </p:childTnLst>
                                </p:cTn>
                              </p:par>
                            </p:childTnLst>
                          </p:cTn>
                        </p:par>
                        <p:par>
                          <p:cTn id="422" fill="hold">
                            <p:stCondLst>
                              <p:cond delay="6150"/>
                            </p:stCondLst>
                            <p:childTnLst>
                              <p:par>
                                <p:cTn id="423" presetID="50" presetClass="entr" presetSubtype="0" decel="100000" fill="hold" grpId="0" nodeType="afterEffect">
                                  <p:stCondLst>
                                    <p:cond delay="0"/>
                                  </p:stCondLst>
                                  <p:childTnLst>
                                    <p:set>
                                      <p:cBhvr>
                                        <p:cTn id="424" dur="1" fill="hold">
                                          <p:stCondLst>
                                            <p:cond delay="0"/>
                                          </p:stCondLst>
                                        </p:cTn>
                                        <p:tgtEl>
                                          <p:spTgt spid="165"/>
                                        </p:tgtEl>
                                        <p:attrNameLst>
                                          <p:attrName>style.visibility</p:attrName>
                                        </p:attrNameLst>
                                      </p:cBhvr>
                                      <p:to>
                                        <p:strVal val="visible"/>
                                      </p:to>
                                    </p:set>
                                    <p:anim calcmode="lin" valueType="num">
                                      <p:cBhvr>
                                        <p:cTn id="425" dur="120" fill="hold"/>
                                        <p:tgtEl>
                                          <p:spTgt spid="165"/>
                                        </p:tgtEl>
                                        <p:attrNameLst>
                                          <p:attrName>ppt_w</p:attrName>
                                        </p:attrNameLst>
                                      </p:cBhvr>
                                      <p:tavLst>
                                        <p:tav tm="0">
                                          <p:val>
                                            <p:strVal val="#ppt_w+.3"/>
                                          </p:val>
                                        </p:tav>
                                        <p:tav tm="100000">
                                          <p:val>
                                            <p:strVal val="#ppt_w"/>
                                          </p:val>
                                        </p:tav>
                                      </p:tavLst>
                                    </p:anim>
                                    <p:anim calcmode="lin" valueType="num">
                                      <p:cBhvr>
                                        <p:cTn id="426" dur="120" fill="hold"/>
                                        <p:tgtEl>
                                          <p:spTgt spid="165"/>
                                        </p:tgtEl>
                                        <p:attrNameLst>
                                          <p:attrName>ppt_h</p:attrName>
                                        </p:attrNameLst>
                                      </p:cBhvr>
                                      <p:tavLst>
                                        <p:tav tm="0">
                                          <p:val>
                                            <p:strVal val="#ppt_h"/>
                                          </p:val>
                                        </p:tav>
                                        <p:tav tm="100000">
                                          <p:val>
                                            <p:strVal val="#ppt_h"/>
                                          </p:val>
                                        </p:tav>
                                      </p:tavLst>
                                    </p:anim>
                                    <p:animEffect transition="in" filter="fade">
                                      <p:cBhvr>
                                        <p:cTn id="427" dur="120"/>
                                        <p:tgtEl>
                                          <p:spTgt spid="165"/>
                                        </p:tgtEl>
                                      </p:cBhvr>
                                    </p:animEffect>
                                  </p:childTnLst>
                                </p:cTn>
                              </p:par>
                            </p:childTnLst>
                          </p:cTn>
                        </p:par>
                        <p:par>
                          <p:cTn id="428" fill="hold">
                            <p:stCondLst>
                              <p:cond delay="6270"/>
                            </p:stCondLst>
                            <p:childTnLst>
                              <p:par>
                                <p:cTn id="429" presetID="50" presetClass="entr" presetSubtype="0" decel="100000" fill="hold" grpId="0" nodeType="afterEffect">
                                  <p:stCondLst>
                                    <p:cond delay="0"/>
                                  </p:stCondLst>
                                  <p:childTnLst>
                                    <p:set>
                                      <p:cBhvr>
                                        <p:cTn id="430" dur="1" fill="hold">
                                          <p:stCondLst>
                                            <p:cond delay="0"/>
                                          </p:stCondLst>
                                        </p:cTn>
                                        <p:tgtEl>
                                          <p:spTgt spid="167"/>
                                        </p:tgtEl>
                                        <p:attrNameLst>
                                          <p:attrName>style.visibility</p:attrName>
                                        </p:attrNameLst>
                                      </p:cBhvr>
                                      <p:to>
                                        <p:strVal val="visible"/>
                                      </p:to>
                                    </p:set>
                                    <p:anim calcmode="lin" valueType="num">
                                      <p:cBhvr>
                                        <p:cTn id="431" dur="50" fill="hold"/>
                                        <p:tgtEl>
                                          <p:spTgt spid="167"/>
                                        </p:tgtEl>
                                        <p:attrNameLst>
                                          <p:attrName>ppt_w</p:attrName>
                                        </p:attrNameLst>
                                      </p:cBhvr>
                                      <p:tavLst>
                                        <p:tav tm="0">
                                          <p:val>
                                            <p:strVal val="#ppt_w+.3"/>
                                          </p:val>
                                        </p:tav>
                                        <p:tav tm="100000">
                                          <p:val>
                                            <p:strVal val="#ppt_w"/>
                                          </p:val>
                                        </p:tav>
                                      </p:tavLst>
                                    </p:anim>
                                    <p:anim calcmode="lin" valueType="num">
                                      <p:cBhvr>
                                        <p:cTn id="432" dur="50" fill="hold"/>
                                        <p:tgtEl>
                                          <p:spTgt spid="167"/>
                                        </p:tgtEl>
                                        <p:attrNameLst>
                                          <p:attrName>ppt_h</p:attrName>
                                        </p:attrNameLst>
                                      </p:cBhvr>
                                      <p:tavLst>
                                        <p:tav tm="0">
                                          <p:val>
                                            <p:strVal val="#ppt_h"/>
                                          </p:val>
                                        </p:tav>
                                        <p:tav tm="100000">
                                          <p:val>
                                            <p:strVal val="#ppt_h"/>
                                          </p:val>
                                        </p:tav>
                                      </p:tavLst>
                                    </p:anim>
                                    <p:animEffect transition="in" filter="fade">
                                      <p:cBhvr>
                                        <p:cTn id="433" dur="50"/>
                                        <p:tgtEl>
                                          <p:spTgt spid="167"/>
                                        </p:tgtEl>
                                      </p:cBhvr>
                                    </p:animEffect>
                                  </p:childTnLst>
                                </p:cTn>
                              </p:par>
                            </p:childTnLst>
                          </p:cTn>
                        </p:par>
                        <p:par>
                          <p:cTn id="434" fill="hold">
                            <p:stCondLst>
                              <p:cond delay="6320"/>
                            </p:stCondLst>
                            <p:childTnLst>
                              <p:par>
                                <p:cTn id="435" presetID="50" presetClass="entr" presetSubtype="0" decel="100000" fill="hold" grpId="0" nodeType="afterEffect">
                                  <p:stCondLst>
                                    <p:cond delay="0"/>
                                  </p:stCondLst>
                                  <p:childTnLst>
                                    <p:set>
                                      <p:cBhvr>
                                        <p:cTn id="436" dur="1" fill="hold">
                                          <p:stCondLst>
                                            <p:cond delay="0"/>
                                          </p:stCondLst>
                                        </p:cTn>
                                        <p:tgtEl>
                                          <p:spTgt spid="168"/>
                                        </p:tgtEl>
                                        <p:attrNameLst>
                                          <p:attrName>style.visibility</p:attrName>
                                        </p:attrNameLst>
                                      </p:cBhvr>
                                      <p:to>
                                        <p:strVal val="visible"/>
                                      </p:to>
                                    </p:set>
                                    <p:anim calcmode="lin" valueType="num">
                                      <p:cBhvr>
                                        <p:cTn id="437" dur="50" fill="hold"/>
                                        <p:tgtEl>
                                          <p:spTgt spid="168"/>
                                        </p:tgtEl>
                                        <p:attrNameLst>
                                          <p:attrName>ppt_w</p:attrName>
                                        </p:attrNameLst>
                                      </p:cBhvr>
                                      <p:tavLst>
                                        <p:tav tm="0">
                                          <p:val>
                                            <p:strVal val="#ppt_w+.3"/>
                                          </p:val>
                                        </p:tav>
                                        <p:tav tm="100000">
                                          <p:val>
                                            <p:strVal val="#ppt_w"/>
                                          </p:val>
                                        </p:tav>
                                      </p:tavLst>
                                    </p:anim>
                                    <p:anim calcmode="lin" valueType="num">
                                      <p:cBhvr>
                                        <p:cTn id="438" dur="50" fill="hold"/>
                                        <p:tgtEl>
                                          <p:spTgt spid="168"/>
                                        </p:tgtEl>
                                        <p:attrNameLst>
                                          <p:attrName>ppt_h</p:attrName>
                                        </p:attrNameLst>
                                      </p:cBhvr>
                                      <p:tavLst>
                                        <p:tav tm="0">
                                          <p:val>
                                            <p:strVal val="#ppt_h"/>
                                          </p:val>
                                        </p:tav>
                                        <p:tav tm="100000">
                                          <p:val>
                                            <p:strVal val="#ppt_h"/>
                                          </p:val>
                                        </p:tav>
                                      </p:tavLst>
                                    </p:anim>
                                    <p:animEffect transition="in" filter="fade">
                                      <p:cBhvr>
                                        <p:cTn id="439" dur="50"/>
                                        <p:tgtEl>
                                          <p:spTgt spid="168"/>
                                        </p:tgtEl>
                                      </p:cBhvr>
                                    </p:animEffect>
                                  </p:childTnLst>
                                </p:cTn>
                              </p:par>
                            </p:childTnLst>
                          </p:cTn>
                        </p:par>
                        <p:par>
                          <p:cTn id="440" fill="hold">
                            <p:stCondLst>
                              <p:cond delay="6370"/>
                            </p:stCondLst>
                            <p:childTnLst>
                              <p:par>
                                <p:cTn id="441" presetID="50" presetClass="entr" presetSubtype="0" decel="100000" fill="hold" grpId="0" nodeType="afterEffect">
                                  <p:stCondLst>
                                    <p:cond delay="0"/>
                                  </p:stCondLst>
                                  <p:childTnLst>
                                    <p:set>
                                      <p:cBhvr>
                                        <p:cTn id="442" dur="1" fill="hold">
                                          <p:stCondLst>
                                            <p:cond delay="0"/>
                                          </p:stCondLst>
                                        </p:cTn>
                                        <p:tgtEl>
                                          <p:spTgt spid="169"/>
                                        </p:tgtEl>
                                        <p:attrNameLst>
                                          <p:attrName>style.visibility</p:attrName>
                                        </p:attrNameLst>
                                      </p:cBhvr>
                                      <p:to>
                                        <p:strVal val="visible"/>
                                      </p:to>
                                    </p:set>
                                    <p:anim calcmode="lin" valueType="num">
                                      <p:cBhvr>
                                        <p:cTn id="443" dur="50" fill="hold"/>
                                        <p:tgtEl>
                                          <p:spTgt spid="169"/>
                                        </p:tgtEl>
                                        <p:attrNameLst>
                                          <p:attrName>ppt_w</p:attrName>
                                        </p:attrNameLst>
                                      </p:cBhvr>
                                      <p:tavLst>
                                        <p:tav tm="0">
                                          <p:val>
                                            <p:strVal val="#ppt_w+.3"/>
                                          </p:val>
                                        </p:tav>
                                        <p:tav tm="100000">
                                          <p:val>
                                            <p:strVal val="#ppt_w"/>
                                          </p:val>
                                        </p:tav>
                                      </p:tavLst>
                                    </p:anim>
                                    <p:anim calcmode="lin" valueType="num">
                                      <p:cBhvr>
                                        <p:cTn id="444" dur="50" fill="hold"/>
                                        <p:tgtEl>
                                          <p:spTgt spid="169"/>
                                        </p:tgtEl>
                                        <p:attrNameLst>
                                          <p:attrName>ppt_h</p:attrName>
                                        </p:attrNameLst>
                                      </p:cBhvr>
                                      <p:tavLst>
                                        <p:tav tm="0">
                                          <p:val>
                                            <p:strVal val="#ppt_h"/>
                                          </p:val>
                                        </p:tav>
                                        <p:tav tm="100000">
                                          <p:val>
                                            <p:strVal val="#ppt_h"/>
                                          </p:val>
                                        </p:tav>
                                      </p:tavLst>
                                    </p:anim>
                                    <p:animEffect transition="in" filter="fade">
                                      <p:cBhvr>
                                        <p:cTn id="445" dur="50"/>
                                        <p:tgtEl>
                                          <p:spTgt spid="169"/>
                                        </p:tgtEl>
                                      </p:cBhvr>
                                    </p:animEffect>
                                  </p:childTnLst>
                                </p:cTn>
                              </p:par>
                            </p:childTnLst>
                          </p:cTn>
                        </p:par>
                        <p:par>
                          <p:cTn id="446" fill="hold">
                            <p:stCondLst>
                              <p:cond delay="6420"/>
                            </p:stCondLst>
                            <p:childTnLst>
                              <p:par>
                                <p:cTn id="447" presetID="50" presetClass="entr" presetSubtype="0" decel="100000" fill="hold" grpId="0" nodeType="afterEffect">
                                  <p:stCondLst>
                                    <p:cond delay="0"/>
                                  </p:stCondLst>
                                  <p:childTnLst>
                                    <p:set>
                                      <p:cBhvr>
                                        <p:cTn id="448" dur="1" fill="hold">
                                          <p:stCondLst>
                                            <p:cond delay="0"/>
                                          </p:stCondLst>
                                        </p:cTn>
                                        <p:tgtEl>
                                          <p:spTgt spid="170"/>
                                        </p:tgtEl>
                                        <p:attrNameLst>
                                          <p:attrName>style.visibility</p:attrName>
                                        </p:attrNameLst>
                                      </p:cBhvr>
                                      <p:to>
                                        <p:strVal val="visible"/>
                                      </p:to>
                                    </p:set>
                                    <p:anim calcmode="lin" valueType="num">
                                      <p:cBhvr>
                                        <p:cTn id="449" dur="50" fill="hold"/>
                                        <p:tgtEl>
                                          <p:spTgt spid="170"/>
                                        </p:tgtEl>
                                        <p:attrNameLst>
                                          <p:attrName>ppt_w</p:attrName>
                                        </p:attrNameLst>
                                      </p:cBhvr>
                                      <p:tavLst>
                                        <p:tav tm="0">
                                          <p:val>
                                            <p:strVal val="#ppt_w+.3"/>
                                          </p:val>
                                        </p:tav>
                                        <p:tav tm="100000">
                                          <p:val>
                                            <p:strVal val="#ppt_w"/>
                                          </p:val>
                                        </p:tav>
                                      </p:tavLst>
                                    </p:anim>
                                    <p:anim calcmode="lin" valueType="num">
                                      <p:cBhvr>
                                        <p:cTn id="450" dur="50" fill="hold"/>
                                        <p:tgtEl>
                                          <p:spTgt spid="170"/>
                                        </p:tgtEl>
                                        <p:attrNameLst>
                                          <p:attrName>ppt_h</p:attrName>
                                        </p:attrNameLst>
                                      </p:cBhvr>
                                      <p:tavLst>
                                        <p:tav tm="0">
                                          <p:val>
                                            <p:strVal val="#ppt_h"/>
                                          </p:val>
                                        </p:tav>
                                        <p:tav tm="100000">
                                          <p:val>
                                            <p:strVal val="#ppt_h"/>
                                          </p:val>
                                        </p:tav>
                                      </p:tavLst>
                                    </p:anim>
                                    <p:animEffect transition="in" filter="fade">
                                      <p:cBhvr>
                                        <p:cTn id="451" dur="50"/>
                                        <p:tgtEl>
                                          <p:spTgt spid="170"/>
                                        </p:tgtEl>
                                      </p:cBhvr>
                                    </p:animEffect>
                                  </p:childTnLst>
                                </p:cTn>
                              </p:par>
                            </p:childTnLst>
                          </p:cTn>
                        </p:par>
                        <p:par>
                          <p:cTn id="452" fill="hold">
                            <p:stCondLst>
                              <p:cond delay="6470"/>
                            </p:stCondLst>
                            <p:childTnLst>
                              <p:par>
                                <p:cTn id="453" presetID="50" presetClass="entr" presetSubtype="0" decel="100000" fill="hold" grpId="0" nodeType="afterEffect">
                                  <p:stCondLst>
                                    <p:cond delay="0"/>
                                  </p:stCondLst>
                                  <p:childTnLst>
                                    <p:set>
                                      <p:cBhvr>
                                        <p:cTn id="454" dur="1" fill="hold">
                                          <p:stCondLst>
                                            <p:cond delay="0"/>
                                          </p:stCondLst>
                                        </p:cTn>
                                        <p:tgtEl>
                                          <p:spTgt spid="171"/>
                                        </p:tgtEl>
                                        <p:attrNameLst>
                                          <p:attrName>style.visibility</p:attrName>
                                        </p:attrNameLst>
                                      </p:cBhvr>
                                      <p:to>
                                        <p:strVal val="visible"/>
                                      </p:to>
                                    </p:set>
                                    <p:anim calcmode="lin" valueType="num">
                                      <p:cBhvr>
                                        <p:cTn id="455" dur="50" fill="hold"/>
                                        <p:tgtEl>
                                          <p:spTgt spid="171"/>
                                        </p:tgtEl>
                                        <p:attrNameLst>
                                          <p:attrName>ppt_w</p:attrName>
                                        </p:attrNameLst>
                                      </p:cBhvr>
                                      <p:tavLst>
                                        <p:tav tm="0">
                                          <p:val>
                                            <p:strVal val="#ppt_w+.3"/>
                                          </p:val>
                                        </p:tav>
                                        <p:tav tm="100000">
                                          <p:val>
                                            <p:strVal val="#ppt_w"/>
                                          </p:val>
                                        </p:tav>
                                      </p:tavLst>
                                    </p:anim>
                                    <p:anim calcmode="lin" valueType="num">
                                      <p:cBhvr>
                                        <p:cTn id="456" dur="50" fill="hold"/>
                                        <p:tgtEl>
                                          <p:spTgt spid="171"/>
                                        </p:tgtEl>
                                        <p:attrNameLst>
                                          <p:attrName>ppt_h</p:attrName>
                                        </p:attrNameLst>
                                      </p:cBhvr>
                                      <p:tavLst>
                                        <p:tav tm="0">
                                          <p:val>
                                            <p:strVal val="#ppt_h"/>
                                          </p:val>
                                        </p:tav>
                                        <p:tav tm="100000">
                                          <p:val>
                                            <p:strVal val="#ppt_h"/>
                                          </p:val>
                                        </p:tav>
                                      </p:tavLst>
                                    </p:anim>
                                    <p:animEffect transition="in" filter="fade">
                                      <p:cBhvr>
                                        <p:cTn id="457" dur="50"/>
                                        <p:tgtEl>
                                          <p:spTgt spid="171"/>
                                        </p:tgtEl>
                                      </p:cBhvr>
                                    </p:animEffect>
                                  </p:childTnLst>
                                </p:cTn>
                              </p:par>
                            </p:childTnLst>
                          </p:cTn>
                        </p:par>
                        <p:par>
                          <p:cTn id="458" fill="hold">
                            <p:stCondLst>
                              <p:cond delay="6520"/>
                            </p:stCondLst>
                            <p:childTnLst>
                              <p:par>
                                <p:cTn id="459" presetID="50" presetClass="entr" presetSubtype="0" decel="100000" fill="hold" grpId="0" nodeType="afterEffect">
                                  <p:stCondLst>
                                    <p:cond delay="0"/>
                                  </p:stCondLst>
                                  <p:childTnLst>
                                    <p:set>
                                      <p:cBhvr>
                                        <p:cTn id="460" dur="1" fill="hold">
                                          <p:stCondLst>
                                            <p:cond delay="0"/>
                                          </p:stCondLst>
                                        </p:cTn>
                                        <p:tgtEl>
                                          <p:spTgt spid="172"/>
                                        </p:tgtEl>
                                        <p:attrNameLst>
                                          <p:attrName>style.visibility</p:attrName>
                                        </p:attrNameLst>
                                      </p:cBhvr>
                                      <p:to>
                                        <p:strVal val="visible"/>
                                      </p:to>
                                    </p:set>
                                    <p:anim calcmode="lin" valueType="num">
                                      <p:cBhvr>
                                        <p:cTn id="461" dur="50" fill="hold"/>
                                        <p:tgtEl>
                                          <p:spTgt spid="172"/>
                                        </p:tgtEl>
                                        <p:attrNameLst>
                                          <p:attrName>ppt_w</p:attrName>
                                        </p:attrNameLst>
                                      </p:cBhvr>
                                      <p:tavLst>
                                        <p:tav tm="0">
                                          <p:val>
                                            <p:strVal val="#ppt_w+.3"/>
                                          </p:val>
                                        </p:tav>
                                        <p:tav tm="100000">
                                          <p:val>
                                            <p:strVal val="#ppt_w"/>
                                          </p:val>
                                        </p:tav>
                                      </p:tavLst>
                                    </p:anim>
                                    <p:anim calcmode="lin" valueType="num">
                                      <p:cBhvr>
                                        <p:cTn id="462" dur="50" fill="hold"/>
                                        <p:tgtEl>
                                          <p:spTgt spid="172"/>
                                        </p:tgtEl>
                                        <p:attrNameLst>
                                          <p:attrName>ppt_h</p:attrName>
                                        </p:attrNameLst>
                                      </p:cBhvr>
                                      <p:tavLst>
                                        <p:tav tm="0">
                                          <p:val>
                                            <p:strVal val="#ppt_h"/>
                                          </p:val>
                                        </p:tav>
                                        <p:tav tm="100000">
                                          <p:val>
                                            <p:strVal val="#ppt_h"/>
                                          </p:val>
                                        </p:tav>
                                      </p:tavLst>
                                    </p:anim>
                                    <p:animEffect transition="in" filter="fade">
                                      <p:cBhvr>
                                        <p:cTn id="463" dur="50"/>
                                        <p:tgtEl>
                                          <p:spTgt spid="172"/>
                                        </p:tgtEl>
                                      </p:cBhvr>
                                    </p:animEffect>
                                  </p:childTnLst>
                                </p:cTn>
                              </p:par>
                            </p:childTnLst>
                          </p:cTn>
                        </p:par>
                        <p:par>
                          <p:cTn id="464" fill="hold">
                            <p:stCondLst>
                              <p:cond delay="6570"/>
                            </p:stCondLst>
                            <p:childTnLst>
                              <p:par>
                                <p:cTn id="465" presetID="50" presetClass="entr" presetSubtype="0" decel="100000" fill="hold" grpId="0" nodeType="afterEffect">
                                  <p:stCondLst>
                                    <p:cond delay="0"/>
                                  </p:stCondLst>
                                  <p:childTnLst>
                                    <p:set>
                                      <p:cBhvr>
                                        <p:cTn id="466" dur="1" fill="hold">
                                          <p:stCondLst>
                                            <p:cond delay="0"/>
                                          </p:stCondLst>
                                        </p:cTn>
                                        <p:tgtEl>
                                          <p:spTgt spid="173"/>
                                        </p:tgtEl>
                                        <p:attrNameLst>
                                          <p:attrName>style.visibility</p:attrName>
                                        </p:attrNameLst>
                                      </p:cBhvr>
                                      <p:to>
                                        <p:strVal val="visible"/>
                                      </p:to>
                                    </p:set>
                                    <p:anim calcmode="lin" valueType="num">
                                      <p:cBhvr>
                                        <p:cTn id="467" dur="50" fill="hold"/>
                                        <p:tgtEl>
                                          <p:spTgt spid="173"/>
                                        </p:tgtEl>
                                        <p:attrNameLst>
                                          <p:attrName>ppt_w</p:attrName>
                                        </p:attrNameLst>
                                      </p:cBhvr>
                                      <p:tavLst>
                                        <p:tav tm="0">
                                          <p:val>
                                            <p:strVal val="#ppt_w+.3"/>
                                          </p:val>
                                        </p:tav>
                                        <p:tav tm="100000">
                                          <p:val>
                                            <p:strVal val="#ppt_w"/>
                                          </p:val>
                                        </p:tav>
                                      </p:tavLst>
                                    </p:anim>
                                    <p:anim calcmode="lin" valueType="num">
                                      <p:cBhvr>
                                        <p:cTn id="468" dur="50" fill="hold"/>
                                        <p:tgtEl>
                                          <p:spTgt spid="173"/>
                                        </p:tgtEl>
                                        <p:attrNameLst>
                                          <p:attrName>ppt_h</p:attrName>
                                        </p:attrNameLst>
                                      </p:cBhvr>
                                      <p:tavLst>
                                        <p:tav tm="0">
                                          <p:val>
                                            <p:strVal val="#ppt_h"/>
                                          </p:val>
                                        </p:tav>
                                        <p:tav tm="100000">
                                          <p:val>
                                            <p:strVal val="#ppt_h"/>
                                          </p:val>
                                        </p:tav>
                                      </p:tavLst>
                                    </p:anim>
                                    <p:animEffect transition="in" filter="fade">
                                      <p:cBhvr>
                                        <p:cTn id="469" dur="50"/>
                                        <p:tgtEl>
                                          <p:spTgt spid="173"/>
                                        </p:tgtEl>
                                      </p:cBhvr>
                                    </p:animEffect>
                                  </p:childTnLst>
                                </p:cTn>
                              </p:par>
                            </p:childTnLst>
                          </p:cTn>
                        </p:par>
                        <p:par>
                          <p:cTn id="470" fill="hold">
                            <p:stCondLst>
                              <p:cond delay="6620"/>
                            </p:stCondLst>
                            <p:childTnLst>
                              <p:par>
                                <p:cTn id="471" presetID="50" presetClass="entr" presetSubtype="0" decel="100000" fill="hold" grpId="0" nodeType="afterEffect">
                                  <p:stCondLst>
                                    <p:cond delay="0"/>
                                  </p:stCondLst>
                                  <p:childTnLst>
                                    <p:set>
                                      <p:cBhvr>
                                        <p:cTn id="472" dur="1" fill="hold">
                                          <p:stCondLst>
                                            <p:cond delay="0"/>
                                          </p:stCondLst>
                                        </p:cTn>
                                        <p:tgtEl>
                                          <p:spTgt spid="174"/>
                                        </p:tgtEl>
                                        <p:attrNameLst>
                                          <p:attrName>style.visibility</p:attrName>
                                        </p:attrNameLst>
                                      </p:cBhvr>
                                      <p:to>
                                        <p:strVal val="visible"/>
                                      </p:to>
                                    </p:set>
                                    <p:anim calcmode="lin" valueType="num">
                                      <p:cBhvr>
                                        <p:cTn id="473" dur="50" fill="hold"/>
                                        <p:tgtEl>
                                          <p:spTgt spid="174"/>
                                        </p:tgtEl>
                                        <p:attrNameLst>
                                          <p:attrName>ppt_w</p:attrName>
                                        </p:attrNameLst>
                                      </p:cBhvr>
                                      <p:tavLst>
                                        <p:tav tm="0">
                                          <p:val>
                                            <p:strVal val="#ppt_w+.3"/>
                                          </p:val>
                                        </p:tav>
                                        <p:tav tm="100000">
                                          <p:val>
                                            <p:strVal val="#ppt_w"/>
                                          </p:val>
                                        </p:tav>
                                      </p:tavLst>
                                    </p:anim>
                                    <p:anim calcmode="lin" valueType="num">
                                      <p:cBhvr>
                                        <p:cTn id="474" dur="50" fill="hold"/>
                                        <p:tgtEl>
                                          <p:spTgt spid="174"/>
                                        </p:tgtEl>
                                        <p:attrNameLst>
                                          <p:attrName>ppt_h</p:attrName>
                                        </p:attrNameLst>
                                      </p:cBhvr>
                                      <p:tavLst>
                                        <p:tav tm="0">
                                          <p:val>
                                            <p:strVal val="#ppt_h"/>
                                          </p:val>
                                        </p:tav>
                                        <p:tav tm="100000">
                                          <p:val>
                                            <p:strVal val="#ppt_h"/>
                                          </p:val>
                                        </p:tav>
                                      </p:tavLst>
                                    </p:anim>
                                    <p:animEffect transition="in" filter="fade">
                                      <p:cBhvr>
                                        <p:cTn id="475" dur="50"/>
                                        <p:tgtEl>
                                          <p:spTgt spid="174"/>
                                        </p:tgtEl>
                                      </p:cBhvr>
                                    </p:animEffect>
                                  </p:childTnLst>
                                </p:cTn>
                              </p:par>
                            </p:childTnLst>
                          </p:cTn>
                        </p:par>
                        <p:par>
                          <p:cTn id="476" fill="hold">
                            <p:stCondLst>
                              <p:cond delay="6670"/>
                            </p:stCondLst>
                            <p:childTnLst>
                              <p:par>
                                <p:cTn id="477" presetID="50" presetClass="entr" presetSubtype="0" decel="100000" fill="hold" grpId="0" nodeType="afterEffect">
                                  <p:stCondLst>
                                    <p:cond delay="0"/>
                                  </p:stCondLst>
                                  <p:childTnLst>
                                    <p:set>
                                      <p:cBhvr>
                                        <p:cTn id="478" dur="1" fill="hold">
                                          <p:stCondLst>
                                            <p:cond delay="0"/>
                                          </p:stCondLst>
                                        </p:cTn>
                                        <p:tgtEl>
                                          <p:spTgt spid="175"/>
                                        </p:tgtEl>
                                        <p:attrNameLst>
                                          <p:attrName>style.visibility</p:attrName>
                                        </p:attrNameLst>
                                      </p:cBhvr>
                                      <p:to>
                                        <p:strVal val="visible"/>
                                      </p:to>
                                    </p:set>
                                    <p:anim calcmode="lin" valueType="num">
                                      <p:cBhvr>
                                        <p:cTn id="479" dur="50" fill="hold"/>
                                        <p:tgtEl>
                                          <p:spTgt spid="175"/>
                                        </p:tgtEl>
                                        <p:attrNameLst>
                                          <p:attrName>ppt_w</p:attrName>
                                        </p:attrNameLst>
                                      </p:cBhvr>
                                      <p:tavLst>
                                        <p:tav tm="0">
                                          <p:val>
                                            <p:strVal val="#ppt_w+.3"/>
                                          </p:val>
                                        </p:tav>
                                        <p:tav tm="100000">
                                          <p:val>
                                            <p:strVal val="#ppt_w"/>
                                          </p:val>
                                        </p:tav>
                                      </p:tavLst>
                                    </p:anim>
                                    <p:anim calcmode="lin" valueType="num">
                                      <p:cBhvr>
                                        <p:cTn id="480" dur="50" fill="hold"/>
                                        <p:tgtEl>
                                          <p:spTgt spid="175"/>
                                        </p:tgtEl>
                                        <p:attrNameLst>
                                          <p:attrName>ppt_h</p:attrName>
                                        </p:attrNameLst>
                                      </p:cBhvr>
                                      <p:tavLst>
                                        <p:tav tm="0">
                                          <p:val>
                                            <p:strVal val="#ppt_h"/>
                                          </p:val>
                                        </p:tav>
                                        <p:tav tm="100000">
                                          <p:val>
                                            <p:strVal val="#ppt_h"/>
                                          </p:val>
                                        </p:tav>
                                      </p:tavLst>
                                    </p:anim>
                                    <p:animEffect transition="in" filter="fade">
                                      <p:cBhvr>
                                        <p:cTn id="481" dur="50"/>
                                        <p:tgtEl>
                                          <p:spTgt spid="175"/>
                                        </p:tgtEl>
                                      </p:cBhvr>
                                    </p:animEffect>
                                  </p:childTnLst>
                                </p:cTn>
                              </p:par>
                            </p:childTnLst>
                          </p:cTn>
                        </p:par>
                        <p:par>
                          <p:cTn id="482" fill="hold">
                            <p:stCondLst>
                              <p:cond delay="6720"/>
                            </p:stCondLst>
                            <p:childTnLst>
                              <p:par>
                                <p:cTn id="483" presetID="50" presetClass="entr" presetSubtype="0" decel="100000" fill="hold" grpId="0" nodeType="afterEffect">
                                  <p:stCondLst>
                                    <p:cond delay="0"/>
                                  </p:stCondLst>
                                  <p:childTnLst>
                                    <p:set>
                                      <p:cBhvr>
                                        <p:cTn id="484" dur="1" fill="hold">
                                          <p:stCondLst>
                                            <p:cond delay="0"/>
                                          </p:stCondLst>
                                        </p:cTn>
                                        <p:tgtEl>
                                          <p:spTgt spid="176"/>
                                        </p:tgtEl>
                                        <p:attrNameLst>
                                          <p:attrName>style.visibility</p:attrName>
                                        </p:attrNameLst>
                                      </p:cBhvr>
                                      <p:to>
                                        <p:strVal val="visible"/>
                                      </p:to>
                                    </p:set>
                                    <p:anim calcmode="lin" valueType="num">
                                      <p:cBhvr>
                                        <p:cTn id="485" dur="50" fill="hold"/>
                                        <p:tgtEl>
                                          <p:spTgt spid="176"/>
                                        </p:tgtEl>
                                        <p:attrNameLst>
                                          <p:attrName>ppt_w</p:attrName>
                                        </p:attrNameLst>
                                      </p:cBhvr>
                                      <p:tavLst>
                                        <p:tav tm="0">
                                          <p:val>
                                            <p:strVal val="#ppt_w+.3"/>
                                          </p:val>
                                        </p:tav>
                                        <p:tav tm="100000">
                                          <p:val>
                                            <p:strVal val="#ppt_w"/>
                                          </p:val>
                                        </p:tav>
                                      </p:tavLst>
                                    </p:anim>
                                    <p:anim calcmode="lin" valueType="num">
                                      <p:cBhvr>
                                        <p:cTn id="486" dur="50" fill="hold"/>
                                        <p:tgtEl>
                                          <p:spTgt spid="176"/>
                                        </p:tgtEl>
                                        <p:attrNameLst>
                                          <p:attrName>ppt_h</p:attrName>
                                        </p:attrNameLst>
                                      </p:cBhvr>
                                      <p:tavLst>
                                        <p:tav tm="0">
                                          <p:val>
                                            <p:strVal val="#ppt_h"/>
                                          </p:val>
                                        </p:tav>
                                        <p:tav tm="100000">
                                          <p:val>
                                            <p:strVal val="#ppt_h"/>
                                          </p:val>
                                        </p:tav>
                                      </p:tavLst>
                                    </p:anim>
                                    <p:animEffect transition="in" filter="fade">
                                      <p:cBhvr>
                                        <p:cTn id="487" dur="50"/>
                                        <p:tgtEl>
                                          <p:spTgt spid="176"/>
                                        </p:tgtEl>
                                      </p:cBhvr>
                                    </p:animEffect>
                                  </p:childTnLst>
                                </p:cTn>
                              </p:par>
                            </p:childTnLst>
                          </p:cTn>
                        </p:par>
                        <p:par>
                          <p:cTn id="488" fill="hold">
                            <p:stCondLst>
                              <p:cond delay="6770"/>
                            </p:stCondLst>
                            <p:childTnLst>
                              <p:par>
                                <p:cTn id="489" presetID="50" presetClass="entr" presetSubtype="0" decel="100000" fill="hold" grpId="0" nodeType="afterEffect">
                                  <p:stCondLst>
                                    <p:cond delay="0"/>
                                  </p:stCondLst>
                                  <p:childTnLst>
                                    <p:set>
                                      <p:cBhvr>
                                        <p:cTn id="490" dur="1" fill="hold">
                                          <p:stCondLst>
                                            <p:cond delay="0"/>
                                          </p:stCondLst>
                                        </p:cTn>
                                        <p:tgtEl>
                                          <p:spTgt spid="177"/>
                                        </p:tgtEl>
                                        <p:attrNameLst>
                                          <p:attrName>style.visibility</p:attrName>
                                        </p:attrNameLst>
                                      </p:cBhvr>
                                      <p:to>
                                        <p:strVal val="visible"/>
                                      </p:to>
                                    </p:set>
                                    <p:anim calcmode="lin" valueType="num">
                                      <p:cBhvr>
                                        <p:cTn id="491" dur="50" fill="hold"/>
                                        <p:tgtEl>
                                          <p:spTgt spid="177"/>
                                        </p:tgtEl>
                                        <p:attrNameLst>
                                          <p:attrName>ppt_w</p:attrName>
                                        </p:attrNameLst>
                                      </p:cBhvr>
                                      <p:tavLst>
                                        <p:tav tm="0">
                                          <p:val>
                                            <p:strVal val="#ppt_w+.3"/>
                                          </p:val>
                                        </p:tav>
                                        <p:tav tm="100000">
                                          <p:val>
                                            <p:strVal val="#ppt_w"/>
                                          </p:val>
                                        </p:tav>
                                      </p:tavLst>
                                    </p:anim>
                                    <p:anim calcmode="lin" valueType="num">
                                      <p:cBhvr>
                                        <p:cTn id="492" dur="50" fill="hold"/>
                                        <p:tgtEl>
                                          <p:spTgt spid="177"/>
                                        </p:tgtEl>
                                        <p:attrNameLst>
                                          <p:attrName>ppt_h</p:attrName>
                                        </p:attrNameLst>
                                      </p:cBhvr>
                                      <p:tavLst>
                                        <p:tav tm="0">
                                          <p:val>
                                            <p:strVal val="#ppt_h"/>
                                          </p:val>
                                        </p:tav>
                                        <p:tav tm="100000">
                                          <p:val>
                                            <p:strVal val="#ppt_h"/>
                                          </p:val>
                                        </p:tav>
                                      </p:tavLst>
                                    </p:anim>
                                    <p:animEffect transition="in" filter="fade">
                                      <p:cBhvr>
                                        <p:cTn id="493" dur="50"/>
                                        <p:tgtEl>
                                          <p:spTgt spid="177"/>
                                        </p:tgtEl>
                                      </p:cBhvr>
                                    </p:animEffect>
                                  </p:childTnLst>
                                </p:cTn>
                              </p:par>
                            </p:childTnLst>
                          </p:cTn>
                        </p:par>
                        <p:par>
                          <p:cTn id="494" fill="hold">
                            <p:stCondLst>
                              <p:cond delay="6820"/>
                            </p:stCondLst>
                            <p:childTnLst>
                              <p:par>
                                <p:cTn id="495" presetID="50" presetClass="entr" presetSubtype="0" decel="100000" fill="hold" grpId="0" nodeType="afterEffect">
                                  <p:stCondLst>
                                    <p:cond delay="0"/>
                                  </p:stCondLst>
                                  <p:childTnLst>
                                    <p:set>
                                      <p:cBhvr>
                                        <p:cTn id="496" dur="1" fill="hold">
                                          <p:stCondLst>
                                            <p:cond delay="0"/>
                                          </p:stCondLst>
                                        </p:cTn>
                                        <p:tgtEl>
                                          <p:spTgt spid="179"/>
                                        </p:tgtEl>
                                        <p:attrNameLst>
                                          <p:attrName>style.visibility</p:attrName>
                                        </p:attrNameLst>
                                      </p:cBhvr>
                                      <p:to>
                                        <p:strVal val="visible"/>
                                      </p:to>
                                    </p:set>
                                    <p:anim calcmode="lin" valueType="num">
                                      <p:cBhvr>
                                        <p:cTn id="497" dur="50" fill="hold"/>
                                        <p:tgtEl>
                                          <p:spTgt spid="179"/>
                                        </p:tgtEl>
                                        <p:attrNameLst>
                                          <p:attrName>ppt_w</p:attrName>
                                        </p:attrNameLst>
                                      </p:cBhvr>
                                      <p:tavLst>
                                        <p:tav tm="0">
                                          <p:val>
                                            <p:strVal val="#ppt_w+.3"/>
                                          </p:val>
                                        </p:tav>
                                        <p:tav tm="100000">
                                          <p:val>
                                            <p:strVal val="#ppt_w"/>
                                          </p:val>
                                        </p:tav>
                                      </p:tavLst>
                                    </p:anim>
                                    <p:anim calcmode="lin" valueType="num">
                                      <p:cBhvr>
                                        <p:cTn id="498" dur="50" fill="hold"/>
                                        <p:tgtEl>
                                          <p:spTgt spid="179"/>
                                        </p:tgtEl>
                                        <p:attrNameLst>
                                          <p:attrName>ppt_h</p:attrName>
                                        </p:attrNameLst>
                                      </p:cBhvr>
                                      <p:tavLst>
                                        <p:tav tm="0">
                                          <p:val>
                                            <p:strVal val="#ppt_h"/>
                                          </p:val>
                                        </p:tav>
                                        <p:tav tm="100000">
                                          <p:val>
                                            <p:strVal val="#ppt_h"/>
                                          </p:val>
                                        </p:tav>
                                      </p:tavLst>
                                    </p:anim>
                                    <p:animEffect transition="in" filter="fade">
                                      <p:cBhvr>
                                        <p:cTn id="499" dur="50"/>
                                        <p:tgtEl>
                                          <p:spTgt spid="179"/>
                                        </p:tgtEl>
                                      </p:cBhvr>
                                    </p:animEffect>
                                  </p:childTnLst>
                                </p:cTn>
                              </p:par>
                            </p:childTnLst>
                          </p:cTn>
                        </p:par>
                        <p:par>
                          <p:cTn id="500" fill="hold">
                            <p:stCondLst>
                              <p:cond delay="6870"/>
                            </p:stCondLst>
                            <p:childTnLst>
                              <p:par>
                                <p:cTn id="501" presetID="50" presetClass="entr" presetSubtype="0" decel="100000" fill="hold" grpId="0" nodeType="afterEffect">
                                  <p:stCondLst>
                                    <p:cond delay="0"/>
                                  </p:stCondLst>
                                  <p:childTnLst>
                                    <p:set>
                                      <p:cBhvr>
                                        <p:cTn id="502" dur="1" fill="hold">
                                          <p:stCondLst>
                                            <p:cond delay="0"/>
                                          </p:stCondLst>
                                        </p:cTn>
                                        <p:tgtEl>
                                          <p:spTgt spid="180"/>
                                        </p:tgtEl>
                                        <p:attrNameLst>
                                          <p:attrName>style.visibility</p:attrName>
                                        </p:attrNameLst>
                                      </p:cBhvr>
                                      <p:to>
                                        <p:strVal val="visible"/>
                                      </p:to>
                                    </p:set>
                                    <p:anim calcmode="lin" valueType="num">
                                      <p:cBhvr>
                                        <p:cTn id="503" dur="50" fill="hold"/>
                                        <p:tgtEl>
                                          <p:spTgt spid="180"/>
                                        </p:tgtEl>
                                        <p:attrNameLst>
                                          <p:attrName>ppt_w</p:attrName>
                                        </p:attrNameLst>
                                      </p:cBhvr>
                                      <p:tavLst>
                                        <p:tav tm="0">
                                          <p:val>
                                            <p:strVal val="#ppt_w+.3"/>
                                          </p:val>
                                        </p:tav>
                                        <p:tav tm="100000">
                                          <p:val>
                                            <p:strVal val="#ppt_w"/>
                                          </p:val>
                                        </p:tav>
                                      </p:tavLst>
                                    </p:anim>
                                    <p:anim calcmode="lin" valueType="num">
                                      <p:cBhvr>
                                        <p:cTn id="504" dur="50" fill="hold"/>
                                        <p:tgtEl>
                                          <p:spTgt spid="180"/>
                                        </p:tgtEl>
                                        <p:attrNameLst>
                                          <p:attrName>ppt_h</p:attrName>
                                        </p:attrNameLst>
                                      </p:cBhvr>
                                      <p:tavLst>
                                        <p:tav tm="0">
                                          <p:val>
                                            <p:strVal val="#ppt_h"/>
                                          </p:val>
                                        </p:tav>
                                        <p:tav tm="100000">
                                          <p:val>
                                            <p:strVal val="#ppt_h"/>
                                          </p:val>
                                        </p:tav>
                                      </p:tavLst>
                                    </p:anim>
                                    <p:animEffect transition="in" filter="fade">
                                      <p:cBhvr>
                                        <p:cTn id="505" dur="50"/>
                                        <p:tgtEl>
                                          <p:spTgt spid="180"/>
                                        </p:tgtEl>
                                      </p:cBhvr>
                                    </p:animEffect>
                                  </p:childTnLst>
                                </p:cTn>
                              </p:par>
                            </p:childTnLst>
                          </p:cTn>
                        </p:par>
                        <p:par>
                          <p:cTn id="506" fill="hold">
                            <p:stCondLst>
                              <p:cond delay="6920"/>
                            </p:stCondLst>
                            <p:childTnLst>
                              <p:par>
                                <p:cTn id="507" presetID="50" presetClass="entr" presetSubtype="0" decel="100000" fill="hold" grpId="0" nodeType="afterEffect">
                                  <p:stCondLst>
                                    <p:cond delay="0"/>
                                  </p:stCondLst>
                                  <p:childTnLst>
                                    <p:set>
                                      <p:cBhvr>
                                        <p:cTn id="508" dur="1" fill="hold">
                                          <p:stCondLst>
                                            <p:cond delay="0"/>
                                          </p:stCondLst>
                                        </p:cTn>
                                        <p:tgtEl>
                                          <p:spTgt spid="181"/>
                                        </p:tgtEl>
                                        <p:attrNameLst>
                                          <p:attrName>style.visibility</p:attrName>
                                        </p:attrNameLst>
                                      </p:cBhvr>
                                      <p:to>
                                        <p:strVal val="visible"/>
                                      </p:to>
                                    </p:set>
                                    <p:anim calcmode="lin" valueType="num">
                                      <p:cBhvr>
                                        <p:cTn id="509" dur="50" fill="hold"/>
                                        <p:tgtEl>
                                          <p:spTgt spid="181"/>
                                        </p:tgtEl>
                                        <p:attrNameLst>
                                          <p:attrName>ppt_w</p:attrName>
                                        </p:attrNameLst>
                                      </p:cBhvr>
                                      <p:tavLst>
                                        <p:tav tm="0">
                                          <p:val>
                                            <p:strVal val="#ppt_w+.3"/>
                                          </p:val>
                                        </p:tav>
                                        <p:tav tm="100000">
                                          <p:val>
                                            <p:strVal val="#ppt_w"/>
                                          </p:val>
                                        </p:tav>
                                      </p:tavLst>
                                    </p:anim>
                                    <p:anim calcmode="lin" valueType="num">
                                      <p:cBhvr>
                                        <p:cTn id="510" dur="50" fill="hold"/>
                                        <p:tgtEl>
                                          <p:spTgt spid="181"/>
                                        </p:tgtEl>
                                        <p:attrNameLst>
                                          <p:attrName>ppt_h</p:attrName>
                                        </p:attrNameLst>
                                      </p:cBhvr>
                                      <p:tavLst>
                                        <p:tav tm="0">
                                          <p:val>
                                            <p:strVal val="#ppt_h"/>
                                          </p:val>
                                        </p:tav>
                                        <p:tav tm="100000">
                                          <p:val>
                                            <p:strVal val="#ppt_h"/>
                                          </p:val>
                                        </p:tav>
                                      </p:tavLst>
                                    </p:anim>
                                    <p:animEffect transition="in" filter="fade">
                                      <p:cBhvr>
                                        <p:cTn id="511" dur="50"/>
                                        <p:tgtEl>
                                          <p:spTgt spid="181"/>
                                        </p:tgtEl>
                                      </p:cBhvr>
                                    </p:animEffect>
                                  </p:childTnLst>
                                </p:cTn>
                              </p:par>
                            </p:childTnLst>
                          </p:cTn>
                        </p:par>
                        <p:par>
                          <p:cTn id="512" fill="hold">
                            <p:stCondLst>
                              <p:cond delay="6970"/>
                            </p:stCondLst>
                            <p:childTnLst>
                              <p:par>
                                <p:cTn id="513" presetID="50" presetClass="entr" presetSubtype="0" decel="100000" fill="hold" grpId="0" nodeType="afterEffect">
                                  <p:stCondLst>
                                    <p:cond delay="0"/>
                                  </p:stCondLst>
                                  <p:childTnLst>
                                    <p:set>
                                      <p:cBhvr>
                                        <p:cTn id="514" dur="1" fill="hold">
                                          <p:stCondLst>
                                            <p:cond delay="0"/>
                                          </p:stCondLst>
                                        </p:cTn>
                                        <p:tgtEl>
                                          <p:spTgt spid="182"/>
                                        </p:tgtEl>
                                        <p:attrNameLst>
                                          <p:attrName>style.visibility</p:attrName>
                                        </p:attrNameLst>
                                      </p:cBhvr>
                                      <p:to>
                                        <p:strVal val="visible"/>
                                      </p:to>
                                    </p:set>
                                    <p:anim calcmode="lin" valueType="num">
                                      <p:cBhvr>
                                        <p:cTn id="515" dur="50" fill="hold"/>
                                        <p:tgtEl>
                                          <p:spTgt spid="182"/>
                                        </p:tgtEl>
                                        <p:attrNameLst>
                                          <p:attrName>ppt_w</p:attrName>
                                        </p:attrNameLst>
                                      </p:cBhvr>
                                      <p:tavLst>
                                        <p:tav tm="0">
                                          <p:val>
                                            <p:strVal val="#ppt_w+.3"/>
                                          </p:val>
                                        </p:tav>
                                        <p:tav tm="100000">
                                          <p:val>
                                            <p:strVal val="#ppt_w"/>
                                          </p:val>
                                        </p:tav>
                                      </p:tavLst>
                                    </p:anim>
                                    <p:anim calcmode="lin" valueType="num">
                                      <p:cBhvr>
                                        <p:cTn id="516" dur="50" fill="hold"/>
                                        <p:tgtEl>
                                          <p:spTgt spid="182"/>
                                        </p:tgtEl>
                                        <p:attrNameLst>
                                          <p:attrName>ppt_h</p:attrName>
                                        </p:attrNameLst>
                                      </p:cBhvr>
                                      <p:tavLst>
                                        <p:tav tm="0">
                                          <p:val>
                                            <p:strVal val="#ppt_h"/>
                                          </p:val>
                                        </p:tav>
                                        <p:tav tm="100000">
                                          <p:val>
                                            <p:strVal val="#ppt_h"/>
                                          </p:val>
                                        </p:tav>
                                      </p:tavLst>
                                    </p:anim>
                                    <p:animEffect transition="in" filter="fade">
                                      <p:cBhvr>
                                        <p:cTn id="517" dur="50"/>
                                        <p:tgtEl>
                                          <p:spTgt spid="182"/>
                                        </p:tgtEl>
                                      </p:cBhvr>
                                    </p:animEffect>
                                  </p:childTnLst>
                                </p:cTn>
                              </p:par>
                            </p:childTnLst>
                          </p:cTn>
                        </p:par>
                        <p:par>
                          <p:cTn id="518" fill="hold">
                            <p:stCondLst>
                              <p:cond delay="7020"/>
                            </p:stCondLst>
                            <p:childTnLst>
                              <p:par>
                                <p:cTn id="519" presetID="50" presetClass="entr" presetSubtype="0" decel="100000" fill="hold" grpId="0" nodeType="afterEffect">
                                  <p:stCondLst>
                                    <p:cond delay="0"/>
                                  </p:stCondLst>
                                  <p:childTnLst>
                                    <p:set>
                                      <p:cBhvr>
                                        <p:cTn id="520" dur="1" fill="hold">
                                          <p:stCondLst>
                                            <p:cond delay="0"/>
                                          </p:stCondLst>
                                        </p:cTn>
                                        <p:tgtEl>
                                          <p:spTgt spid="183"/>
                                        </p:tgtEl>
                                        <p:attrNameLst>
                                          <p:attrName>style.visibility</p:attrName>
                                        </p:attrNameLst>
                                      </p:cBhvr>
                                      <p:to>
                                        <p:strVal val="visible"/>
                                      </p:to>
                                    </p:set>
                                    <p:anim calcmode="lin" valueType="num">
                                      <p:cBhvr>
                                        <p:cTn id="521" dur="50" fill="hold"/>
                                        <p:tgtEl>
                                          <p:spTgt spid="183"/>
                                        </p:tgtEl>
                                        <p:attrNameLst>
                                          <p:attrName>ppt_w</p:attrName>
                                        </p:attrNameLst>
                                      </p:cBhvr>
                                      <p:tavLst>
                                        <p:tav tm="0">
                                          <p:val>
                                            <p:strVal val="#ppt_w+.3"/>
                                          </p:val>
                                        </p:tav>
                                        <p:tav tm="100000">
                                          <p:val>
                                            <p:strVal val="#ppt_w"/>
                                          </p:val>
                                        </p:tav>
                                      </p:tavLst>
                                    </p:anim>
                                    <p:anim calcmode="lin" valueType="num">
                                      <p:cBhvr>
                                        <p:cTn id="522" dur="50" fill="hold"/>
                                        <p:tgtEl>
                                          <p:spTgt spid="183"/>
                                        </p:tgtEl>
                                        <p:attrNameLst>
                                          <p:attrName>ppt_h</p:attrName>
                                        </p:attrNameLst>
                                      </p:cBhvr>
                                      <p:tavLst>
                                        <p:tav tm="0">
                                          <p:val>
                                            <p:strVal val="#ppt_h"/>
                                          </p:val>
                                        </p:tav>
                                        <p:tav tm="100000">
                                          <p:val>
                                            <p:strVal val="#ppt_h"/>
                                          </p:val>
                                        </p:tav>
                                      </p:tavLst>
                                    </p:anim>
                                    <p:animEffect transition="in" filter="fade">
                                      <p:cBhvr>
                                        <p:cTn id="523" dur="50"/>
                                        <p:tgtEl>
                                          <p:spTgt spid="183"/>
                                        </p:tgtEl>
                                      </p:cBhvr>
                                    </p:animEffect>
                                  </p:childTnLst>
                                </p:cTn>
                              </p:par>
                            </p:childTnLst>
                          </p:cTn>
                        </p:par>
                        <p:par>
                          <p:cTn id="524" fill="hold">
                            <p:stCondLst>
                              <p:cond delay="7070"/>
                            </p:stCondLst>
                            <p:childTnLst>
                              <p:par>
                                <p:cTn id="525" presetID="50" presetClass="entr" presetSubtype="0" decel="100000" fill="hold" grpId="0" nodeType="afterEffect">
                                  <p:stCondLst>
                                    <p:cond delay="0"/>
                                  </p:stCondLst>
                                  <p:childTnLst>
                                    <p:set>
                                      <p:cBhvr>
                                        <p:cTn id="526" dur="1" fill="hold">
                                          <p:stCondLst>
                                            <p:cond delay="0"/>
                                          </p:stCondLst>
                                        </p:cTn>
                                        <p:tgtEl>
                                          <p:spTgt spid="184"/>
                                        </p:tgtEl>
                                        <p:attrNameLst>
                                          <p:attrName>style.visibility</p:attrName>
                                        </p:attrNameLst>
                                      </p:cBhvr>
                                      <p:to>
                                        <p:strVal val="visible"/>
                                      </p:to>
                                    </p:set>
                                    <p:anim calcmode="lin" valueType="num">
                                      <p:cBhvr>
                                        <p:cTn id="527" dur="50" fill="hold"/>
                                        <p:tgtEl>
                                          <p:spTgt spid="184"/>
                                        </p:tgtEl>
                                        <p:attrNameLst>
                                          <p:attrName>ppt_w</p:attrName>
                                        </p:attrNameLst>
                                      </p:cBhvr>
                                      <p:tavLst>
                                        <p:tav tm="0">
                                          <p:val>
                                            <p:strVal val="#ppt_w+.3"/>
                                          </p:val>
                                        </p:tav>
                                        <p:tav tm="100000">
                                          <p:val>
                                            <p:strVal val="#ppt_w"/>
                                          </p:val>
                                        </p:tav>
                                      </p:tavLst>
                                    </p:anim>
                                    <p:anim calcmode="lin" valueType="num">
                                      <p:cBhvr>
                                        <p:cTn id="528" dur="50" fill="hold"/>
                                        <p:tgtEl>
                                          <p:spTgt spid="184"/>
                                        </p:tgtEl>
                                        <p:attrNameLst>
                                          <p:attrName>ppt_h</p:attrName>
                                        </p:attrNameLst>
                                      </p:cBhvr>
                                      <p:tavLst>
                                        <p:tav tm="0">
                                          <p:val>
                                            <p:strVal val="#ppt_h"/>
                                          </p:val>
                                        </p:tav>
                                        <p:tav tm="100000">
                                          <p:val>
                                            <p:strVal val="#ppt_h"/>
                                          </p:val>
                                        </p:tav>
                                      </p:tavLst>
                                    </p:anim>
                                    <p:animEffect transition="in" filter="fade">
                                      <p:cBhvr>
                                        <p:cTn id="529" dur="50"/>
                                        <p:tgtEl>
                                          <p:spTgt spid="184"/>
                                        </p:tgtEl>
                                      </p:cBhvr>
                                    </p:animEffect>
                                  </p:childTnLst>
                                </p:cTn>
                              </p:par>
                            </p:childTnLst>
                          </p:cTn>
                        </p:par>
                        <p:par>
                          <p:cTn id="530" fill="hold">
                            <p:stCondLst>
                              <p:cond delay="7120"/>
                            </p:stCondLst>
                            <p:childTnLst>
                              <p:par>
                                <p:cTn id="531" presetID="50" presetClass="entr" presetSubtype="0" decel="100000" fill="hold" grpId="0" nodeType="afterEffect">
                                  <p:stCondLst>
                                    <p:cond delay="0"/>
                                  </p:stCondLst>
                                  <p:childTnLst>
                                    <p:set>
                                      <p:cBhvr>
                                        <p:cTn id="532" dur="1" fill="hold">
                                          <p:stCondLst>
                                            <p:cond delay="0"/>
                                          </p:stCondLst>
                                        </p:cTn>
                                        <p:tgtEl>
                                          <p:spTgt spid="185"/>
                                        </p:tgtEl>
                                        <p:attrNameLst>
                                          <p:attrName>style.visibility</p:attrName>
                                        </p:attrNameLst>
                                      </p:cBhvr>
                                      <p:to>
                                        <p:strVal val="visible"/>
                                      </p:to>
                                    </p:set>
                                    <p:anim calcmode="lin" valueType="num">
                                      <p:cBhvr>
                                        <p:cTn id="533" dur="50" fill="hold"/>
                                        <p:tgtEl>
                                          <p:spTgt spid="185"/>
                                        </p:tgtEl>
                                        <p:attrNameLst>
                                          <p:attrName>ppt_w</p:attrName>
                                        </p:attrNameLst>
                                      </p:cBhvr>
                                      <p:tavLst>
                                        <p:tav tm="0">
                                          <p:val>
                                            <p:strVal val="#ppt_w+.3"/>
                                          </p:val>
                                        </p:tav>
                                        <p:tav tm="100000">
                                          <p:val>
                                            <p:strVal val="#ppt_w"/>
                                          </p:val>
                                        </p:tav>
                                      </p:tavLst>
                                    </p:anim>
                                    <p:anim calcmode="lin" valueType="num">
                                      <p:cBhvr>
                                        <p:cTn id="534" dur="50" fill="hold"/>
                                        <p:tgtEl>
                                          <p:spTgt spid="185"/>
                                        </p:tgtEl>
                                        <p:attrNameLst>
                                          <p:attrName>ppt_h</p:attrName>
                                        </p:attrNameLst>
                                      </p:cBhvr>
                                      <p:tavLst>
                                        <p:tav tm="0">
                                          <p:val>
                                            <p:strVal val="#ppt_h"/>
                                          </p:val>
                                        </p:tav>
                                        <p:tav tm="100000">
                                          <p:val>
                                            <p:strVal val="#ppt_h"/>
                                          </p:val>
                                        </p:tav>
                                      </p:tavLst>
                                    </p:anim>
                                    <p:animEffect transition="in" filter="fade">
                                      <p:cBhvr>
                                        <p:cTn id="535" dur="50"/>
                                        <p:tgtEl>
                                          <p:spTgt spid="185"/>
                                        </p:tgtEl>
                                      </p:cBhvr>
                                    </p:animEffect>
                                  </p:childTnLst>
                                </p:cTn>
                              </p:par>
                            </p:childTnLst>
                          </p:cTn>
                        </p:par>
                        <p:par>
                          <p:cTn id="536" fill="hold">
                            <p:stCondLst>
                              <p:cond delay="7170"/>
                            </p:stCondLst>
                            <p:childTnLst>
                              <p:par>
                                <p:cTn id="537" presetID="50" presetClass="entr" presetSubtype="0" decel="100000" fill="hold" grpId="0" nodeType="afterEffect">
                                  <p:stCondLst>
                                    <p:cond delay="0"/>
                                  </p:stCondLst>
                                  <p:childTnLst>
                                    <p:set>
                                      <p:cBhvr>
                                        <p:cTn id="538" dur="1" fill="hold">
                                          <p:stCondLst>
                                            <p:cond delay="0"/>
                                          </p:stCondLst>
                                        </p:cTn>
                                        <p:tgtEl>
                                          <p:spTgt spid="186"/>
                                        </p:tgtEl>
                                        <p:attrNameLst>
                                          <p:attrName>style.visibility</p:attrName>
                                        </p:attrNameLst>
                                      </p:cBhvr>
                                      <p:to>
                                        <p:strVal val="visible"/>
                                      </p:to>
                                    </p:set>
                                    <p:anim calcmode="lin" valueType="num">
                                      <p:cBhvr>
                                        <p:cTn id="539" dur="50" fill="hold"/>
                                        <p:tgtEl>
                                          <p:spTgt spid="186"/>
                                        </p:tgtEl>
                                        <p:attrNameLst>
                                          <p:attrName>ppt_w</p:attrName>
                                        </p:attrNameLst>
                                      </p:cBhvr>
                                      <p:tavLst>
                                        <p:tav tm="0">
                                          <p:val>
                                            <p:strVal val="#ppt_w+.3"/>
                                          </p:val>
                                        </p:tav>
                                        <p:tav tm="100000">
                                          <p:val>
                                            <p:strVal val="#ppt_w"/>
                                          </p:val>
                                        </p:tav>
                                      </p:tavLst>
                                    </p:anim>
                                    <p:anim calcmode="lin" valueType="num">
                                      <p:cBhvr>
                                        <p:cTn id="540" dur="50" fill="hold"/>
                                        <p:tgtEl>
                                          <p:spTgt spid="186"/>
                                        </p:tgtEl>
                                        <p:attrNameLst>
                                          <p:attrName>ppt_h</p:attrName>
                                        </p:attrNameLst>
                                      </p:cBhvr>
                                      <p:tavLst>
                                        <p:tav tm="0">
                                          <p:val>
                                            <p:strVal val="#ppt_h"/>
                                          </p:val>
                                        </p:tav>
                                        <p:tav tm="100000">
                                          <p:val>
                                            <p:strVal val="#ppt_h"/>
                                          </p:val>
                                        </p:tav>
                                      </p:tavLst>
                                    </p:anim>
                                    <p:animEffect transition="in" filter="fade">
                                      <p:cBhvr>
                                        <p:cTn id="541" dur="50"/>
                                        <p:tgtEl>
                                          <p:spTgt spid="186"/>
                                        </p:tgtEl>
                                      </p:cBhvr>
                                    </p:animEffect>
                                  </p:childTnLst>
                                </p:cTn>
                              </p:par>
                            </p:childTnLst>
                          </p:cTn>
                        </p:par>
                        <p:par>
                          <p:cTn id="542" fill="hold">
                            <p:stCondLst>
                              <p:cond delay="7220"/>
                            </p:stCondLst>
                            <p:childTnLst>
                              <p:par>
                                <p:cTn id="543" presetID="50" presetClass="entr" presetSubtype="0" decel="100000" fill="hold" grpId="0" nodeType="afterEffect">
                                  <p:stCondLst>
                                    <p:cond delay="0"/>
                                  </p:stCondLst>
                                  <p:childTnLst>
                                    <p:set>
                                      <p:cBhvr>
                                        <p:cTn id="544" dur="1" fill="hold">
                                          <p:stCondLst>
                                            <p:cond delay="0"/>
                                          </p:stCondLst>
                                        </p:cTn>
                                        <p:tgtEl>
                                          <p:spTgt spid="187"/>
                                        </p:tgtEl>
                                        <p:attrNameLst>
                                          <p:attrName>style.visibility</p:attrName>
                                        </p:attrNameLst>
                                      </p:cBhvr>
                                      <p:to>
                                        <p:strVal val="visible"/>
                                      </p:to>
                                    </p:set>
                                    <p:anim calcmode="lin" valueType="num">
                                      <p:cBhvr>
                                        <p:cTn id="545" dur="50" fill="hold"/>
                                        <p:tgtEl>
                                          <p:spTgt spid="187"/>
                                        </p:tgtEl>
                                        <p:attrNameLst>
                                          <p:attrName>ppt_w</p:attrName>
                                        </p:attrNameLst>
                                      </p:cBhvr>
                                      <p:tavLst>
                                        <p:tav tm="0">
                                          <p:val>
                                            <p:strVal val="#ppt_w+.3"/>
                                          </p:val>
                                        </p:tav>
                                        <p:tav tm="100000">
                                          <p:val>
                                            <p:strVal val="#ppt_w"/>
                                          </p:val>
                                        </p:tav>
                                      </p:tavLst>
                                    </p:anim>
                                    <p:anim calcmode="lin" valueType="num">
                                      <p:cBhvr>
                                        <p:cTn id="546" dur="50" fill="hold"/>
                                        <p:tgtEl>
                                          <p:spTgt spid="187"/>
                                        </p:tgtEl>
                                        <p:attrNameLst>
                                          <p:attrName>ppt_h</p:attrName>
                                        </p:attrNameLst>
                                      </p:cBhvr>
                                      <p:tavLst>
                                        <p:tav tm="0">
                                          <p:val>
                                            <p:strVal val="#ppt_h"/>
                                          </p:val>
                                        </p:tav>
                                        <p:tav tm="100000">
                                          <p:val>
                                            <p:strVal val="#ppt_h"/>
                                          </p:val>
                                        </p:tav>
                                      </p:tavLst>
                                    </p:anim>
                                    <p:animEffect transition="in" filter="fade">
                                      <p:cBhvr>
                                        <p:cTn id="547" dur="50"/>
                                        <p:tgtEl>
                                          <p:spTgt spid="187"/>
                                        </p:tgtEl>
                                      </p:cBhvr>
                                    </p:animEffect>
                                  </p:childTnLst>
                                </p:cTn>
                              </p:par>
                            </p:childTnLst>
                          </p:cTn>
                        </p:par>
                        <p:par>
                          <p:cTn id="548" fill="hold">
                            <p:stCondLst>
                              <p:cond delay="7270"/>
                            </p:stCondLst>
                            <p:childTnLst>
                              <p:par>
                                <p:cTn id="549" presetID="50" presetClass="entr" presetSubtype="0" decel="100000" fill="hold" grpId="0" nodeType="afterEffect">
                                  <p:stCondLst>
                                    <p:cond delay="0"/>
                                  </p:stCondLst>
                                  <p:childTnLst>
                                    <p:set>
                                      <p:cBhvr>
                                        <p:cTn id="550" dur="1" fill="hold">
                                          <p:stCondLst>
                                            <p:cond delay="0"/>
                                          </p:stCondLst>
                                        </p:cTn>
                                        <p:tgtEl>
                                          <p:spTgt spid="188"/>
                                        </p:tgtEl>
                                        <p:attrNameLst>
                                          <p:attrName>style.visibility</p:attrName>
                                        </p:attrNameLst>
                                      </p:cBhvr>
                                      <p:to>
                                        <p:strVal val="visible"/>
                                      </p:to>
                                    </p:set>
                                    <p:anim calcmode="lin" valueType="num">
                                      <p:cBhvr>
                                        <p:cTn id="551" dur="50" fill="hold"/>
                                        <p:tgtEl>
                                          <p:spTgt spid="188"/>
                                        </p:tgtEl>
                                        <p:attrNameLst>
                                          <p:attrName>ppt_w</p:attrName>
                                        </p:attrNameLst>
                                      </p:cBhvr>
                                      <p:tavLst>
                                        <p:tav tm="0">
                                          <p:val>
                                            <p:strVal val="#ppt_w+.3"/>
                                          </p:val>
                                        </p:tav>
                                        <p:tav tm="100000">
                                          <p:val>
                                            <p:strVal val="#ppt_w"/>
                                          </p:val>
                                        </p:tav>
                                      </p:tavLst>
                                    </p:anim>
                                    <p:anim calcmode="lin" valueType="num">
                                      <p:cBhvr>
                                        <p:cTn id="552" dur="50" fill="hold"/>
                                        <p:tgtEl>
                                          <p:spTgt spid="188"/>
                                        </p:tgtEl>
                                        <p:attrNameLst>
                                          <p:attrName>ppt_h</p:attrName>
                                        </p:attrNameLst>
                                      </p:cBhvr>
                                      <p:tavLst>
                                        <p:tav tm="0">
                                          <p:val>
                                            <p:strVal val="#ppt_h"/>
                                          </p:val>
                                        </p:tav>
                                        <p:tav tm="100000">
                                          <p:val>
                                            <p:strVal val="#ppt_h"/>
                                          </p:val>
                                        </p:tav>
                                      </p:tavLst>
                                    </p:anim>
                                    <p:animEffect transition="in" filter="fade">
                                      <p:cBhvr>
                                        <p:cTn id="553" dur="50"/>
                                        <p:tgtEl>
                                          <p:spTgt spid="188"/>
                                        </p:tgtEl>
                                      </p:cBhvr>
                                    </p:animEffect>
                                  </p:childTnLst>
                                </p:cTn>
                              </p:par>
                            </p:childTnLst>
                          </p:cTn>
                        </p:par>
                        <p:par>
                          <p:cTn id="554" fill="hold">
                            <p:stCondLst>
                              <p:cond delay="7320"/>
                            </p:stCondLst>
                            <p:childTnLst>
                              <p:par>
                                <p:cTn id="555" presetID="50" presetClass="entr" presetSubtype="0" decel="100000" fill="hold" grpId="0" nodeType="afterEffect">
                                  <p:stCondLst>
                                    <p:cond delay="0"/>
                                  </p:stCondLst>
                                  <p:childTnLst>
                                    <p:set>
                                      <p:cBhvr>
                                        <p:cTn id="556" dur="1" fill="hold">
                                          <p:stCondLst>
                                            <p:cond delay="0"/>
                                          </p:stCondLst>
                                        </p:cTn>
                                        <p:tgtEl>
                                          <p:spTgt spid="189"/>
                                        </p:tgtEl>
                                        <p:attrNameLst>
                                          <p:attrName>style.visibility</p:attrName>
                                        </p:attrNameLst>
                                      </p:cBhvr>
                                      <p:to>
                                        <p:strVal val="visible"/>
                                      </p:to>
                                    </p:set>
                                    <p:anim calcmode="lin" valueType="num">
                                      <p:cBhvr>
                                        <p:cTn id="557" dur="50" fill="hold"/>
                                        <p:tgtEl>
                                          <p:spTgt spid="189"/>
                                        </p:tgtEl>
                                        <p:attrNameLst>
                                          <p:attrName>ppt_w</p:attrName>
                                        </p:attrNameLst>
                                      </p:cBhvr>
                                      <p:tavLst>
                                        <p:tav tm="0">
                                          <p:val>
                                            <p:strVal val="#ppt_w+.3"/>
                                          </p:val>
                                        </p:tav>
                                        <p:tav tm="100000">
                                          <p:val>
                                            <p:strVal val="#ppt_w"/>
                                          </p:val>
                                        </p:tav>
                                      </p:tavLst>
                                    </p:anim>
                                    <p:anim calcmode="lin" valueType="num">
                                      <p:cBhvr>
                                        <p:cTn id="558" dur="50" fill="hold"/>
                                        <p:tgtEl>
                                          <p:spTgt spid="189"/>
                                        </p:tgtEl>
                                        <p:attrNameLst>
                                          <p:attrName>ppt_h</p:attrName>
                                        </p:attrNameLst>
                                      </p:cBhvr>
                                      <p:tavLst>
                                        <p:tav tm="0">
                                          <p:val>
                                            <p:strVal val="#ppt_h"/>
                                          </p:val>
                                        </p:tav>
                                        <p:tav tm="100000">
                                          <p:val>
                                            <p:strVal val="#ppt_h"/>
                                          </p:val>
                                        </p:tav>
                                      </p:tavLst>
                                    </p:anim>
                                    <p:animEffect transition="in" filter="fade">
                                      <p:cBhvr>
                                        <p:cTn id="559" dur="5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2" grpId="0"/>
      <p:bldP spid="133" grpId="0"/>
      <p:bldP spid="134" grpId="0"/>
      <p:bldP spid="135" grpId="0"/>
      <p:bldP spid="136" grpId="0"/>
      <p:bldP spid="137" grpId="0"/>
      <p:bldP spid="138" grpId="0"/>
      <p:bldP spid="139" grpId="0"/>
      <p:bldP spid="140" grpId="0"/>
      <p:bldP spid="143" grpId="0"/>
      <p:bldP spid="144" grpId="0"/>
      <p:bldP spid="145" grpId="0"/>
      <p:bldP spid="146" grpId="0"/>
      <p:bldP spid="147" grpId="0"/>
      <p:bldP spid="148" grpId="0"/>
      <p:bldP spid="149" grpId="0"/>
      <p:bldP spid="150" grpId="0"/>
      <p:bldP spid="151" grpId="0"/>
      <p:bldP spid="152" grpId="0"/>
      <p:bldP spid="153" grpId="0"/>
      <p:bldP spid="155" grpId="0"/>
      <p:bldP spid="156" grpId="0"/>
      <p:bldP spid="157" grpId="0"/>
      <p:bldP spid="158" grpId="0"/>
      <p:bldP spid="159" grpId="0"/>
      <p:bldP spid="160" grpId="0"/>
      <p:bldP spid="161" grpId="0"/>
      <p:bldP spid="162" grpId="0"/>
      <p:bldP spid="163" grpId="0"/>
      <p:bldP spid="164" grpId="0"/>
      <p:bldP spid="165" grpId="0"/>
      <p:bldP spid="167" grpId="0"/>
      <p:bldP spid="168" grpId="0"/>
      <p:bldP spid="169" grpId="0"/>
      <p:bldP spid="170" grpId="0"/>
      <p:bldP spid="171" grpId="0"/>
      <p:bldP spid="172" grpId="0"/>
      <p:bldP spid="173" grpId="0"/>
      <p:bldP spid="174" grpId="0"/>
      <p:bldP spid="175" grpId="0"/>
      <p:bldP spid="176" grpId="0"/>
      <p:bldP spid="177" grpId="0"/>
      <p:bldP spid="179" grpId="0"/>
      <p:bldP spid="180" grpId="0"/>
      <p:bldP spid="181" grpId="0"/>
      <p:bldP spid="182" grpId="0"/>
      <p:bldP spid="183" grpId="0"/>
      <p:bldP spid="184" grpId="0"/>
      <p:bldP spid="185" grpId="0"/>
      <p:bldP spid="186" grpId="0"/>
      <p:bldP spid="187" grpId="0"/>
      <p:bldP spid="188" grpId="0"/>
      <p:bldP spid="189" grpId="0"/>
      <p:bldP spid="193" grpId="0"/>
      <p:bldP spid="1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CIRCA 2000</a:t>
            </a:r>
          </a:p>
        </p:txBody>
      </p:sp>
      <p:sp>
        <p:nvSpPr>
          <p:cNvPr id="178" name="Rectangle 177"/>
          <p:cNvSpPr/>
          <p:nvPr/>
        </p:nvSpPr>
        <p:spPr>
          <a:xfrm>
            <a:off x="3269212" y="285288"/>
            <a:ext cx="6412941" cy="742246"/>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 Server </a:t>
            </a: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sym typeface="Wingdings" panose="05000000000000000000" pitchFamily="2" charset="2"/>
              </a:rPr>
              <a:t> VM Evolution</a:t>
            </a:r>
            <a:endPar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grpSp>
        <p:nvGrpSpPr>
          <p:cNvPr id="124" name="Group 123">
            <a:extLst>
              <a:ext uri="{FF2B5EF4-FFF2-40B4-BE49-F238E27FC236}">
                <a16:creationId xmlns:a16="http://schemas.microsoft.com/office/drawing/2014/main" id="{8C81D154-EC61-4C34-B9F5-93B54F01B639}"/>
              </a:ext>
            </a:extLst>
          </p:cNvPr>
          <p:cNvGrpSpPr/>
          <p:nvPr/>
        </p:nvGrpSpPr>
        <p:grpSpPr>
          <a:xfrm>
            <a:off x="1389770" y="1378322"/>
            <a:ext cx="9681772" cy="5157524"/>
            <a:chOff x="1417637" y="1405463"/>
            <a:chExt cx="9875912" cy="5260943"/>
          </a:xfrm>
        </p:grpSpPr>
        <p:sp>
          <p:nvSpPr>
            <p:cNvPr id="125" name="Rectangle 124">
              <a:extLst>
                <a:ext uri="{FF2B5EF4-FFF2-40B4-BE49-F238E27FC236}">
                  <a16:creationId xmlns:a16="http://schemas.microsoft.com/office/drawing/2014/main" id="{D919ACFA-0060-476B-B48E-5C5A8020C28A}"/>
                </a:ext>
              </a:extLst>
            </p:cNvPr>
            <p:cNvSpPr/>
            <p:nvPr/>
          </p:nvSpPr>
          <p:spPr bwMode="auto">
            <a:xfrm>
              <a:off x="1417637" y="1405463"/>
              <a:ext cx="9875912" cy="5260943"/>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72193EA2-9596-4178-AA9B-03D5AD00A7FF}"/>
                </a:ext>
              </a:extLst>
            </p:cNvPr>
            <p:cNvSpPr/>
            <p:nvPr/>
          </p:nvSpPr>
          <p:spPr bwMode="auto">
            <a:xfrm>
              <a:off x="1570037" y="1554294"/>
              <a:ext cx="9571112" cy="4938720"/>
            </a:xfrm>
            <a:prstGeom prst="rect">
              <a:avLst/>
            </a:prstGeom>
            <a:solidFill>
              <a:srgbClr val="3C3C3C">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BB91B3A9-638A-4986-9ECB-0D6FC3A96076}"/>
                </a:ext>
              </a:extLst>
            </p:cNvPr>
            <p:cNvSpPr/>
            <p:nvPr/>
          </p:nvSpPr>
          <p:spPr bwMode="auto">
            <a:xfrm>
              <a:off x="1722437" y="1668671"/>
              <a:ext cx="1752600" cy="4709965"/>
            </a:xfrm>
            <a:prstGeom prst="rect">
              <a:avLst/>
            </a:prstGeom>
            <a:solidFill>
              <a:srgbClr val="579985">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8A0F4A1E-CC04-4039-8DD2-4F27723E552C}"/>
                </a:ext>
              </a:extLst>
            </p:cNvPr>
            <p:cNvSpPr/>
            <p:nvPr/>
          </p:nvSpPr>
          <p:spPr bwMode="auto">
            <a:xfrm>
              <a:off x="3595623" y="1668671"/>
              <a:ext cx="1752600" cy="4709965"/>
            </a:xfrm>
            <a:prstGeom prst="rect">
              <a:avLst/>
            </a:prstGeom>
            <a:solidFill>
              <a:srgbClr val="579985">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BA720076-456E-4359-9BB5-A7FD9D097584}"/>
                </a:ext>
              </a:extLst>
            </p:cNvPr>
            <p:cNvSpPr/>
            <p:nvPr/>
          </p:nvSpPr>
          <p:spPr bwMode="auto">
            <a:xfrm>
              <a:off x="5468809" y="1668671"/>
              <a:ext cx="1752600" cy="4709965"/>
            </a:xfrm>
            <a:prstGeom prst="rect">
              <a:avLst/>
            </a:prstGeom>
            <a:solidFill>
              <a:srgbClr val="579985">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03CD449E-FEF9-452A-92DB-7DD54EDC44A6}"/>
                </a:ext>
              </a:extLst>
            </p:cNvPr>
            <p:cNvSpPr/>
            <p:nvPr/>
          </p:nvSpPr>
          <p:spPr bwMode="auto">
            <a:xfrm>
              <a:off x="7341995" y="1668671"/>
              <a:ext cx="1752600" cy="4709965"/>
            </a:xfrm>
            <a:prstGeom prst="rect">
              <a:avLst/>
            </a:prstGeom>
            <a:solidFill>
              <a:srgbClr val="579985">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4663FA20-80AF-4E79-BBA8-5F90325E0ED7}"/>
                </a:ext>
              </a:extLst>
            </p:cNvPr>
            <p:cNvSpPr/>
            <p:nvPr/>
          </p:nvSpPr>
          <p:spPr bwMode="auto">
            <a:xfrm>
              <a:off x="9215181" y="1668671"/>
              <a:ext cx="1752600" cy="4709965"/>
            </a:xfrm>
            <a:prstGeom prst="rect">
              <a:avLst/>
            </a:prstGeom>
            <a:solidFill>
              <a:srgbClr val="579985">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C086E76C-6058-4A90-BF05-BA0A8B14B973}"/>
                </a:ext>
              </a:extLst>
            </p:cNvPr>
            <p:cNvSpPr/>
            <p:nvPr/>
          </p:nvSpPr>
          <p:spPr bwMode="auto">
            <a:xfrm>
              <a:off x="1874837" y="5021262"/>
              <a:ext cx="1459929" cy="1242996"/>
            </a:xfrm>
            <a:prstGeom prst="rect">
              <a:avLst/>
            </a:prstGeom>
            <a:solidFill>
              <a:srgbClr val="3C3C3C">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AEE5ABD5-534C-4DF2-90E7-E64007EEAFF1}"/>
                </a:ext>
              </a:extLst>
            </p:cNvPr>
            <p:cNvSpPr/>
            <p:nvPr/>
          </p:nvSpPr>
          <p:spPr bwMode="auto">
            <a:xfrm>
              <a:off x="3753705" y="5021262"/>
              <a:ext cx="1459929" cy="1242996"/>
            </a:xfrm>
            <a:prstGeom prst="rect">
              <a:avLst/>
            </a:prstGeom>
            <a:solidFill>
              <a:srgbClr val="3C3C3C">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D2EF6CA-6C02-4079-B014-9BC89CDACFD3}"/>
                </a:ext>
              </a:extLst>
            </p:cNvPr>
            <p:cNvSpPr/>
            <p:nvPr/>
          </p:nvSpPr>
          <p:spPr bwMode="auto">
            <a:xfrm>
              <a:off x="5632573" y="5021262"/>
              <a:ext cx="1459929" cy="1242996"/>
            </a:xfrm>
            <a:prstGeom prst="rect">
              <a:avLst/>
            </a:prstGeom>
            <a:solidFill>
              <a:srgbClr val="3C3C3C">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A8812C86-1C4C-4DC1-A327-9B528420B635}"/>
                </a:ext>
              </a:extLst>
            </p:cNvPr>
            <p:cNvSpPr/>
            <p:nvPr/>
          </p:nvSpPr>
          <p:spPr bwMode="auto">
            <a:xfrm>
              <a:off x="7511441" y="5021262"/>
              <a:ext cx="1459929" cy="1242996"/>
            </a:xfrm>
            <a:prstGeom prst="rect">
              <a:avLst/>
            </a:prstGeom>
            <a:solidFill>
              <a:srgbClr val="3C3C3C">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FF8EA977-097E-45D5-9D06-02CD444ACB60}"/>
                </a:ext>
              </a:extLst>
            </p:cNvPr>
            <p:cNvSpPr/>
            <p:nvPr/>
          </p:nvSpPr>
          <p:spPr bwMode="auto">
            <a:xfrm>
              <a:off x="9390309" y="5021262"/>
              <a:ext cx="1459929" cy="1242996"/>
            </a:xfrm>
            <a:prstGeom prst="rect">
              <a:avLst/>
            </a:prstGeom>
            <a:solidFill>
              <a:srgbClr val="3C3C3C">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65D10876-9BA7-438D-845A-DDAE71CEDC3B}"/>
                </a:ext>
              </a:extLst>
            </p:cNvPr>
            <p:cNvSpPr/>
            <p:nvPr/>
          </p:nvSpPr>
          <p:spPr bwMode="auto">
            <a:xfrm>
              <a:off x="1874837" y="3895584"/>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E2236531-623C-49A6-9501-631B27B68A7D}"/>
                </a:ext>
              </a:extLst>
            </p:cNvPr>
            <p:cNvSpPr/>
            <p:nvPr/>
          </p:nvSpPr>
          <p:spPr bwMode="auto">
            <a:xfrm>
              <a:off x="1874837" y="2863467"/>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32176A43-E401-49C7-BC56-3524BE1461A1}"/>
                </a:ext>
              </a:extLst>
            </p:cNvPr>
            <p:cNvSpPr/>
            <p:nvPr/>
          </p:nvSpPr>
          <p:spPr bwMode="auto">
            <a:xfrm>
              <a:off x="1874837" y="1815505"/>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0743249E-E984-47AB-B38E-AA705345B3F3}"/>
                </a:ext>
              </a:extLst>
            </p:cNvPr>
            <p:cNvSpPr/>
            <p:nvPr/>
          </p:nvSpPr>
          <p:spPr bwMode="auto">
            <a:xfrm>
              <a:off x="3753705" y="3895584"/>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6F7AA471-0F81-4439-A018-320C956B4285}"/>
                </a:ext>
              </a:extLst>
            </p:cNvPr>
            <p:cNvSpPr/>
            <p:nvPr/>
          </p:nvSpPr>
          <p:spPr bwMode="auto">
            <a:xfrm>
              <a:off x="3753705" y="2863467"/>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905418EA-C8B0-4001-A1A0-CD64753119CE}"/>
                </a:ext>
              </a:extLst>
            </p:cNvPr>
            <p:cNvSpPr/>
            <p:nvPr/>
          </p:nvSpPr>
          <p:spPr bwMode="auto">
            <a:xfrm>
              <a:off x="3753705" y="1815505"/>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233EF33E-038C-4A84-8676-01C4DF6FC370}"/>
                </a:ext>
              </a:extLst>
            </p:cNvPr>
            <p:cNvSpPr/>
            <p:nvPr/>
          </p:nvSpPr>
          <p:spPr bwMode="auto">
            <a:xfrm>
              <a:off x="5632573" y="3895584"/>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0300CA46-D259-4714-9156-17F6F6A571FB}"/>
                </a:ext>
              </a:extLst>
            </p:cNvPr>
            <p:cNvSpPr/>
            <p:nvPr/>
          </p:nvSpPr>
          <p:spPr bwMode="auto">
            <a:xfrm>
              <a:off x="5632573" y="2863467"/>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CE4D9803-7AA4-4DA6-9D12-E747FB8DCE14}"/>
                </a:ext>
              </a:extLst>
            </p:cNvPr>
            <p:cNvSpPr/>
            <p:nvPr/>
          </p:nvSpPr>
          <p:spPr bwMode="auto">
            <a:xfrm>
              <a:off x="5632573" y="1815505"/>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4DC60013-41DB-4085-8AE3-B1851A215889}"/>
                </a:ext>
              </a:extLst>
            </p:cNvPr>
            <p:cNvSpPr/>
            <p:nvPr/>
          </p:nvSpPr>
          <p:spPr bwMode="auto">
            <a:xfrm>
              <a:off x="7511441" y="3895584"/>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5831AB3A-A741-4696-8E8E-F9075C50347B}"/>
                </a:ext>
              </a:extLst>
            </p:cNvPr>
            <p:cNvSpPr/>
            <p:nvPr/>
          </p:nvSpPr>
          <p:spPr bwMode="auto">
            <a:xfrm>
              <a:off x="7511441" y="2863467"/>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C9BA2CAC-0040-4456-ABD9-9D53F185F93A}"/>
                </a:ext>
              </a:extLst>
            </p:cNvPr>
            <p:cNvSpPr/>
            <p:nvPr/>
          </p:nvSpPr>
          <p:spPr bwMode="auto">
            <a:xfrm>
              <a:off x="7511441" y="1815505"/>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973E37A-415E-4A4A-9FD6-637642EA2C75}"/>
                </a:ext>
              </a:extLst>
            </p:cNvPr>
            <p:cNvSpPr/>
            <p:nvPr/>
          </p:nvSpPr>
          <p:spPr bwMode="auto">
            <a:xfrm>
              <a:off x="9390309" y="3895584"/>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6CC6172D-D996-4088-A6AF-99670D1F143B}"/>
                </a:ext>
              </a:extLst>
            </p:cNvPr>
            <p:cNvSpPr/>
            <p:nvPr/>
          </p:nvSpPr>
          <p:spPr bwMode="auto">
            <a:xfrm>
              <a:off x="9390309" y="2863467"/>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A619BE4C-B38A-4180-B120-0EEAE3708AA5}"/>
                </a:ext>
              </a:extLst>
            </p:cNvPr>
            <p:cNvSpPr/>
            <p:nvPr/>
          </p:nvSpPr>
          <p:spPr bwMode="auto">
            <a:xfrm>
              <a:off x="9390309" y="1815505"/>
              <a:ext cx="1459929" cy="952286"/>
            </a:xfrm>
            <a:prstGeom prst="rect">
              <a:avLst/>
            </a:prstGeom>
            <a:solidFill>
              <a:srgbClr val="7F7F7F">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Calibri" panose="020F0502020204030204"/>
                <a:ea typeface="+mn-ea"/>
                <a:cs typeface="+mn-cs"/>
              </a:endParaRPr>
            </a:p>
          </p:txBody>
        </p:sp>
      </p:grpSp>
      <p:pic>
        <p:nvPicPr>
          <p:cNvPr id="158" name="Shape 101" descr="server.png">
            <a:extLst>
              <a:ext uri="{FF2B5EF4-FFF2-40B4-BE49-F238E27FC236}">
                <a16:creationId xmlns:a16="http://schemas.microsoft.com/office/drawing/2014/main" id="{E491307E-9B28-414A-BCD2-E65C5D610279}"/>
              </a:ext>
            </a:extLst>
          </p:cNvPr>
          <p:cNvPicPr preferRelativeResize="0"/>
          <p:nvPr/>
        </p:nvPicPr>
        <p:blipFill rotWithShape="1">
          <a:blip r:embed="rId3">
            <a:alphaModFix/>
          </a:blip>
          <a:srcRect/>
          <a:stretch/>
        </p:blipFill>
        <p:spPr>
          <a:xfrm>
            <a:off x="730933" y="5147148"/>
            <a:ext cx="2137832" cy="2137832"/>
          </a:xfrm>
          <a:prstGeom prst="rect">
            <a:avLst/>
          </a:prstGeom>
          <a:noFill/>
          <a:ln>
            <a:noFill/>
          </a:ln>
        </p:spPr>
      </p:pic>
      <p:pic>
        <p:nvPicPr>
          <p:cNvPr id="159" name="Shape 101" descr="server.png">
            <a:extLst>
              <a:ext uri="{FF2B5EF4-FFF2-40B4-BE49-F238E27FC236}">
                <a16:creationId xmlns:a16="http://schemas.microsoft.com/office/drawing/2014/main" id="{5BE3A104-CB9A-42FF-9108-4669BE464EED}"/>
              </a:ext>
            </a:extLst>
          </p:cNvPr>
          <p:cNvPicPr preferRelativeResize="0"/>
          <p:nvPr/>
        </p:nvPicPr>
        <p:blipFill rotWithShape="1">
          <a:blip r:embed="rId3">
            <a:alphaModFix/>
          </a:blip>
          <a:srcRect/>
          <a:stretch/>
        </p:blipFill>
        <p:spPr>
          <a:xfrm>
            <a:off x="2868765" y="5147148"/>
            <a:ext cx="2137832" cy="2137832"/>
          </a:xfrm>
          <a:prstGeom prst="rect">
            <a:avLst/>
          </a:prstGeom>
          <a:noFill/>
          <a:ln>
            <a:noFill/>
          </a:ln>
        </p:spPr>
      </p:pic>
      <p:pic>
        <p:nvPicPr>
          <p:cNvPr id="160" name="Shape 101" descr="server.png">
            <a:extLst>
              <a:ext uri="{FF2B5EF4-FFF2-40B4-BE49-F238E27FC236}">
                <a16:creationId xmlns:a16="http://schemas.microsoft.com/office/drawing/2014/main" id="{250D1B41-DC21-4DE3-87D1-48CA92365CB0}"/>
              </a:ext>
            </a:extLst>
          </p:cNvPr>
          <p:cNvPicPr preferRelativeResize="0"/>
          <p:nvPr/>
        </p:nvPicPr>
        <p:blipFill rotWithShape="1">
          <a:blip r:embed="rId3">
            <a:alphaModFix/>
          </a:blip>
          <a:srcRect/>
          <a:stretch/>
        </p:blipFill>
        <p:spPr>
          <a:xfrm>
            <a:off x="5006597" y="5147148"/>
            <a:ext cx="2137832" cy="2137832"/>
          </a:xfrm>
          <a:prstGeom prst="rect">
            <a:avLst/>
          </a:prstGeom>
          <a:noFill/>
          <a:ln>
            <a:noFill/>
          </a:ln>
        </p:spPr>
      </p:pic>
      <p:pic>
        <p:nvPicPr>
          <p:cNvPr id="161" name="Shape 101" descr="server.png">
            <a:extLst>
              <a:ext uri="{FF2B5EF4-FFF2-40B4-BE49-F238E27FC236}">
                <a16:creationId xmlns:a16="http://schemas.microsoft.com/office/drawing/2014/main" id="{7A6435DA-E2C7-4652-97B9-65D6DA7D868E}"/>
              </a:ext>
            </a:extLst>
          </p:cNvPr>
          <p:cNvPicPr preferRelativeResize="0"/>
          <p:nvPr/>
        </p:nvPicPr>
        <p:blipFill rotWithShape="1">
          <a:blip r:embed="rId3">
            <a:alphaModFix/>
          </a:blip>
          <a:srcRect/>
          <a:stretch/>
        </p:blipFill>
        <p:spPr>
          <a:xfrm>
            <a:off x="7144429" y="5147148"/>
            <a:ext cx="2137832" cy="2137832"/>
          </a:xfrm>
          <a:prstGeom prst="rect">
            <a:avLst/>
          </a:prstGeom>
          <a:noFill/>
          <a:ln>
            <a:noFill/>
          </a:ln>
        </p:spPr>
      </p:pic>
      <p:pic>
        <p:nvPicPr>
          <p:cNvPr id="162" name="Shape 101" descr="server.png">
            <a:extLst>
              <a:ext uri="{FF2B5EF4-FFF2-40B4-BE49-F238E27FC236}">
                <a16:creationId xmlns:a16="http://schemas.microsoft.com/office/drawing/2014/main" id="{A86D8F53-B53C-4EE3-8DB6-D3D47336B337}"/>
              </a:ext>
            </a:extLst>
          </p:cNvPr>
          <p:cNvPicPr preferRelativeResize="0"/>
          <p:nvPr/>
        </p:nvPicPr>
        <p:blipFill rotWithShape="1">
          <a:blip r:embed="rId3">
            <a:alphaModFix/>
          </a:blip>
          <a:srcRect/>
          <a:stretch/>
        </p:blipFill>
        <p:spPr>
          <a:xfrm>
            <a:off x="9282261" y="5151816"/>
            <a:ext cx="2137832" cy="2137832"/>
          </a:xfrm>
          <a:prstGeom prst="rect">
            <a:avLst/>
          </a:prstGeom>
          <a:noFill/>
          <a:ln>
            <a:noFill/>
          </a:ln>
        </p:spPr>
      </p:pic>
      <p:sp>
        <p:nvSpPr>
          <p:cNvPr id="163" name="TextBox 162">
            <a:extLst>
              <a:ext uri="{FF2B5EF4-FFF2-40B4-BE49-F238E27FC236}">
                <a16:creationId xmlns:a16="http://schemas.microsoft.com/office/drawing/2014/main" id="{12EAF8D4-28B5-4B75-B881-AB60BEB6CD3A}"/>
              </a:ext>
            </a:extLst>
          </p:cNvPr>
          <p:cNvSpPr txBox="1"/>
          <p:nvPr/>
        </p:nvSpPr>
        <p:spPr>
          <a:xfrm>
            <a:off x="2286195" y="6180358"/>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4" name="TextBox 163">
            <a:extLst>
              <a:ext uri="{FF2B5EF4-FFF2-40B4-BE49-F238E27FC236}">
                <a16:creationId xmlns:a16="http://schemas.microsoft.com/office/drawing/2014/main" id="{17AFAAE4-F35D-46E1-B455-15F8068801A3}"/>
              </a:ext>
            </a:extLst>
          </p:cNvPr>
          <p:cNvSpPr txBox="1"/>
          <p:nvPr/>
        </p:nvSpPr>
        <p:spPr>
          <a:xfrm>
            <a:off x="4441673" y="6180358"/>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5" name="TextBox 164">
            <a:extLst>
              <a:ext uri="{FF2B5EF4-FFF2-40B4-BE49-F238E27FC236}">
                <a16:creationId xmlns:a16="http://schemas.microsoft.com/office/drawing/2014/main" id="{0E215F0E-CB43-47A9-9C50-4C40DE86CF2D}"/>
              </a:ext>
            </a:extLst>
          </p:cNvPr>
          <p:cNvSpPr txBox="1"/>
          <p:nvPr/>
        </p:nvSpPr>
        <p:spPr>
          <a:xfrm>
            <a:off x="6597151" y="6180358"/>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8" name="TextBox 167">
            <a:extLst>
              <a:ext uri="{FF2B5EF4-FFF2-40B4-BE49-F238E27FC236}">
                <a16:creationId xmlns:a16="http://schemas.microsoft.com/office/drawing/2014/main" id="{4566F22A-95D0-4D7B-A75D-3771F332CFF5}"/>
              </a:ext>
            </a:extLst>
          </p:cNvPr>
          <p:cNvSpPr txBox="1"/>
          <p:nvPr/>
        </p:nvSpPr>
        <p:spPr>
          <a:xfrm>
            <a:off x="8752629" y="6180358"/>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69" name="TextBox 168">
            <a:extLst>
              <a:ext uri="{FF2B5EF4-FFF2-40B4-BE49-F238E27FC236}">
                <a16:creationId xmlns:a16="http://schemas.microsoft.com/office/drawing/2014/main" id="{E2267B2E-2839-4C70-955A-A42C9CFBF7DA}"/>
              </a:ext>
            </a:extLst>
          </p:cNvPr>
          <p:cNvSpPr txBox="1"/>
          <p:nvPr/>
        </p:nvSpPr>
        <p:spPr>
          <a:xfrm>
            <a:off x="10908107" y="6180358"/>
            <a:ext cx="152286" cy="3258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765" b="0" i="0" u="none" strike="noStrike" kern="120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63C5D717-665F-4FA2-97AB-A4D5C84DCD56}"/>
              </a:ext>
            </a:extLst>
          </p:cNvPr>
          <p:cNvSpPr/>
          <p:nvPr/>
        </p:nvSpPr>
        <p:spPr>
          <a:xfrm>
            <a:off x="969858" y="5763902"/>
            <a:ext cx="1578107" cy="429074"/>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171" name="Rectangle 170">
            <a:extLst>
              <a:ext uri="{FF2B5EF4-FFF2-40B4-BE49-F238E27FC236}">
                <a16:creationId xmlns:a16="http://schemas.microsoft.com/office/drawing/2014/main" id="{99D8CFBC-B2EE-41F5-9C6F-F326A26C4342}"/>
              </a:ext>
            </a:extLst>
          </p:cNvPr>
          <p:cNvSpPr/>
          <p:nvPr/>
        </p:nvSpPr>
        <p:spPr>
          <a:xfrm>
            <a:off x="969858"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2" name="Rectangle 171">
            <a:extLst>
              <a:ext uri="{FF2B5EF4-FFF2-40B4-BE49-F238E27FC236}">
                <a16:creationId xmlns:a16="http://schemas.microsoft.com/office/drawing/2014/main" id="{041E6A93-7847-4169-B4F7-9F530E236A84}"/>
              </a:ext>
            </a:extLst>
          </p:cNvPr>
          <p:cNvSpPr/>
          <p:nvPr/>
        </p:nvSpPr>
        <p:spPr>
          <a:xfrm>
            <a:off x="1364307"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3" name="Rectangle 172">
            <a:extLst>
              <a:ext uri="{FF2B5EF4-FFF2-40B4-BE49-F238E27FC236}">
                <a16:creationId xmlns:a16="http://schemas.microsoft.com/office/drawing/2014/main" id="{1AC13BE2-F081-41CA-A461-2321E1F59093}"/>
              </a:ext>
            </a:extLst>
          </p:cNvPr>
          <p:cNvSpPr/>
          <p:nvPr/>
        </p:nvSpPr>
        <p:spPr>
          <a:xfrm>
            <a:off x="1758757"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4" name="Rectangle 173">
            <a:extLst>
              <a:ext uri="{FF2B5EF4-FFF2-40B4-BE49-F238E27FC236}">
                <a16:creationId xmlns:a16="http://schemas.microsoft.com/office/drawing/2014/main" id="{6AC4BDAE-43A5-42B0-9E86-FA57AC32411B}"/>
              </a:ext>
            </a:extLst>
          </p:cNvPr>
          <p:cNvSpPr/>
          <p:nvPr/>
        </p:nvSpPr>
        <p:spPr>
          <a:xfrm>
            <a:off x="2153206"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5" name="Rectangle 174">
            <a:extLst>
              <a:ext uri="{FF2B5EF4-FFF2-40B4-BE49-F238E27FC236}">
                <a16:creationId xmlns:a16="http://schemas.microsoft.com/office/drawing/2014/main" id="{DE636F12-4B88-4322-8CC4-CCE549197215}"/>
              </a:ext>
            </a:extLst>
          </p:cNvPr>
          <p:cNvSpPr/>
          <p:nvPr/>
        </p:nvSpPr>
        <p:spPr>
          <a:xfrm>
            <a:off x="969858" y="319291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#5</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6" name="Rectangle 175">
            <a:extLst>
              <a:ext uri="{FF2B5EF4-FFF2-40B4-BE49-F238E27FC236}">
                <a16:creationId xmlns:a16="http://schemas.microsoft.com/office/drawing/2014/main" id="{A190A680-F93C-4674-877C-F905763A294B}"/>
              </a:ext>
            </a:extLst>
          </p:cNvPr>
          <p:cNvSpPr/>
          <p:nvPr/>
        </p:nvSpPr>
        <p:spPr>
          <a:xfrm>
            <a:off x="1364307" y="319291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#6</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7" name="Rectangle 176">
            <a:extLst>
              <a:ext uri="{FF2B5EF4-FFF2-40B4-BE49-F238E27FC236}">
                <a16:creationId xmlns:a16="http://schemas.microsoft.com/office/drawing/2014/main" id="{A9CD0915-AB85-4EF2-B87B-3F476690DCDA}"/>
              </a:ext>
            </a:extLst>
          </p:cNvPr>
          <p:cNvSpPr/>
          <p:nvPr/>
        </p:nvSpPr>
        <p:spPr>
          <a:xfrm>
            <a:off x="1758757" y="319291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#7</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80" name="Rectangle 179">
            <a:extLst>
              <a:ext uri="{FF2B5EF4-FFF2-40B4-BE49-F238E27FC236}">
                <a16:creationId xmlns:a16="http://schemas.microsoft.com/office/drawing/2014/main" id="{52D1FF3D-3FF3-4C59-884A-A46F09B43A1A}"/>
              </a:ext>
            </a:extLst>
          </p:cNvPr>
          <p:cNvSpPr/>
          <p:nvPr/>
        </p:nvSpPr>
        <p:spPr>
          <a:xfrm>
            <a:off x="2153206" y="319291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sz="1765" b="0" i="0" u="none" strike="noStrike" kern="0" cap="none" spc="0" normalizeH="0" baseline="0" noProof="0">
                <a:ln>
                  <a:noFill/>
                </a:ln>
                <a:solidFill>
                  <a:sysClr val="windowText" lastClr="000000"/>
                </a:solidFill>
                <a:effectLst/>
                <a:uLnTx/>
                <a:uFillTx/>
                <a:latin typeface="Calibri"/>
                <a:ea typeface="+mn-ea"/>
                <a:cs typeface="+mn-cs"/>
              </a:rPr>
              <a:t>OS #</a:t>
            </a: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8</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81" name="Rectangle 180">
            <a:extLst>
              <a:ext uri="{FF2B5EF4-FFF2-40B4-BE49-F238E27FC236}">
                <a16:creationId xmlns:a16="http://schemas.microsoft.com/office/drawing/2014/main" id="{B552E979-5C8F-49B1-976E-EF9887569A12}"/>
              </a:ext>
            </a:extLst>
          </p:cNvPr>
          <p:cNvSpPr/>
          <p:nvPr/>
        </p:nvSpPr>
        <p:spPr>
          <a:xfrm>
            <a:off x="3143797" y="5751283"/>
            <a:ext cx="1578107" cy="429074"/>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182" name="Rectangle 181">
            <a:extLst>
              <a:ext uri="{FF2B5EF4-FFF2-40B4-BE49-F238E27FC236}">
                <a16:creationId xmlns:a16="http://schemas.microsoft.com/office/drawing/2014/main" id="{A93CD3EA-446A-4743-BB21-AA09CADE64E8}"/>
              </a:ext>
            </a:extLst>
          </p:cNvPr>
          <p:cNvSpPr/>
          <p:nvPr/>
        </p:nvSpPr>
        <p:spPr>
          <a:xfrm>
            <a:off x="3143797"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83" name="Rectangle 182">
            <a:extLst>
              <a:ext uri="{FF2B5EF4-FFF2-40B4-BE49-F238E27FC236}">
                <a16:creationId xmlns:a16="http://schemas.microsoft.com/office/drawing/2014/main" id="{05AC45EA-26C0-4F8C-B124-E456B4C1C23A}"/>
              </a:ext>
            </a:extLst>
          </p:cNvPr>
          <p:cNvSpPr/>
          <p:nvPr/>
        </p:nvSpPr>
        <p:spPr>
          <a:xfrm>
            <a:off x="3538246"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84" name="Rectangle 183">
            <a:extLst>
              <a:ext uri="{FF2B5EF4-FFF2-40B4-BE49-F238E27FC236}">
                <a16:creationId xmlns:a16="http://schemas.microsoft.com/office/drawing/2014/main" id="{A8FB84C1-D9A1-40E6-8B52-5FFFDE3C44D5}"/>
              </a:ext>
            </a:extLst>
          </p:cNvPr>
          <p:cNvSpPr/>
          <p:nvPr/>
        </p:nvSpPr>
        <p:spPr>
          <a:xfrm>
            <a:off x="3932696"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85" name="Rectangle 184">
            <a:extLst>
              <a:ext uri="{FF2B5EF4-FFF2-40B4-BE49-F238E27FC236}">
                <a16:creationId xmlns:a16="http://schemas.microsoft.com/office/drawing/2014/main" id="{6575D732-E337-4811-8FFA-859550F276C2}"/>
              </a:ext>
            </a:extLst>
          </p:cNvPr>
          <p:cNvSpPr/>
          <p:nvPr/>
        </p:nvSpPr>
        <p:spPr>
          <a:xfrm>
            <a:off x="4327145"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86" name="Rectangle 185">
            <a:extLst>
              <a:ext uri="{FF2B5EF4-FFF2-40B4-BE49-F238E27FC236}">
                <a16:creationId xmlns:a16="http://schemas.microsoft.com/office/drawing/2014/main" id="{4B165E87-FF99-4428-8D13-6C67CAA8A3FE}"/>
              </a:ext>
            </a:extLst>
          </p:cNvPr>
          <p:cNvSpPr/>
          <p:nvPr/>
        </p:nvSpPr>
        <p:spPr>
          <a:xfrm>
            <a:off x="3143797"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#5</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87" name="Rectangle 186">
            <a:extLst>
              <a:ext uri="{FF2B5EF4-FFF2-40B4-BE49-F238E27FC236}">
                <a16:creationId xmlns:a16="http://schemas.microsoft.com/office/drawing/2014/main" id="{0883D37A-D098-4E47-BA10-941852F5BAFD}"/>
              </a:ext>
            </a:extLst>
          </p:cNvPr>
          <p:cNvSpPr/>
          <p:nvPr/>
        </p:nvSpPr>
        <p:spPr>
          <a:xfrm>
            <a:off x="3538246"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#6</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88" name="Rectangle 187">
            <a:extLst>
              <a:ext uri="{FF2B5EF4-FFF2-40B4-BE49-F238E27FC236}">
                <a16:creationId xmlns:a16="http://schemas.microsoft.com/office/drawing/2014/main" id="{80829C38-7C0C-45CB-A60E-AED7393C42FD}"/>
              </a:ext>
            </a:extLst>
          </p:cNvPr>
          <p:cNvSpPr/>
          <p:nvPr/>
        </p:nvSpPr>
        <p:spPr>
          <a:xfrm>
            <a:off x="3932696"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#7</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89" name="Rectangle 188">
            <a:extLst>
              <a:ext uri="{FF2B5EF4-FFF2-40B4-BE49-F238E27FC236}">
                <a16:creationId xmlns:a16="http://schemas.microsoft.com/office/drawing/2014/main" id="{92CA3EFB-2451-4F15-B632-5A36606F5D4C}"/>
              </a:ext>
            </a:extLst>
          </p:cNvPr>
          <p:cNvSpPr/>
          <p:nvPr/>
        </p:nvSpPr>
        <p:spPr>
          <a:xfrm>
            <a:off x="4327145"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sz="1765" b="0" i="0" u="none" strike="noStrike" kern="0" cap="none" spc="0" normalizeH="0" baseline="0" noProof="0">
                <a:ln>
                  <a:noFill/>
                </a:ln>
                <a:solidFill>
                  <a:sysClr val="windowText" lastClr="000000"/>
                </a:solidFill>
                <a:effectLst/>
                <a:uLnTx/>
                <a:uFillTx/>
                <a:latin typeface="Calibri"/>
                <a:ea typeface="+mn-ea"/>
                <a:cs typeface="+mn-cs"/>
              </a:rPr>
              <a:t>OS #</a:t>
            </a: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8</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90" name="Rectangle 189">
            <a:extLst>
              <a:ext uri="{FF2B5EF4-FFF2-40B4-BE49-F238E27FC236}">
                <a16:creationId xmlns:a16="http://schemas.microsoft.com/office/drawing/2014/main" id="{04A5073C-6CF5-40B0-8510-5709F486C147}"/>
              </a:ext>
            </a:extLst>
          </p:cNvPr>
          <p:cNvSpPr/>
          <p:nvPr/>
        </p:nvSpPr>
        <p:spPr>
          <a:xfrm>
            <a:off x="5281783" y="5751283"/>
            <a:ext cx="1578107" cy="429074"/>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192" name="Rectangle 191">
            <a:extLst>
              <a:ext uri="{FF2B5EF4-FFF2-40B4-BE49-F238E27FC236}">
                <a16:creationId xmlns:a16="http://schemas.microsoft.com/office/drawing/2014/main" id="{4DDE7EF9-31B1-45ED-B493-455BCB6D8F7D}"/>
              </a:ext>
            </a:extLst>
          </p:cNvPr>
          <p:cNvSpPr/>
          <p:nvPr/>
        </p:nvSpPr>
        <p:spPr>
          <a:xfrm>
            <a:off x="5281783"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93" name="Rectangle 192">
            <a:extLst>
              <a:ext uri="{FF2B5EF4-FFF2-40B4-BE49-F238E27FC236}">
                <a16:creationId xmlns:a16="http://schemas.microsoft.com/office/drawing/2014/main" id="{2734F2E1-B304-4607-ADB4-0C53821BE221}"/>
              </a:ext>
            </a:extLst>
          </p:cNvPr>
          <p:cNvSpPr/>
          <p:nvPr/>
        </p:nvSpPr>
        <p:spPr>
          <a:xfrm>
            <a:off x="5676232"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94" name="Rectangle 193">
            <a:extLst>
              <a:ext uri="{FF2B5EF4-FFF2-40B4-BE49-F238E27FC236}">
                <a16:creationId xmlns:a16="http://schemas.microsoft.com/office/drawing/2014/main" id="{AF83F652-F052-4DE3-A712-37C26E458930}"/>
              </a:ext>
            </a:extLst>
          </p:cNvPr>
          <p:cNvSpPr/>
          <p:nvPr/>
        </p:nvSpPr>
        <p:spPr>
          <a:xfrm>
            <a:off x="6070682"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95" name="Rectangle 194">
            <a:extLst>
              <a:ext uri="{FF2B5EF4-FFF2-40B4-BE49-F238E27FC236}">
                <a16:creationId xmlns:a16="http://schemas.microsoft.com/office/drawing/2014/main" id="{A79898EE-8885-4CD6-8914-3846930A3745}"/>
              </a:ext>
            </a:extLst>
          </p:cNvPr>
          <p:cNvSpPr/>
          <p:nvPr/>
        </p:nvSpPr>
        <p:spPr>
          <a:xfrm>
            <a:off x="6465131"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96" name="Rectangle 195">
            <a:extLst>
              <a:ext uri="{FF2B5EF4-FFF2-40B4-BE49-F238E27FC236}">
                <a16:creationId xmlns:a16="http://schemas.microsoft.com/office/drawing/2014/main" id="{132E15AE-B8C5-4E4E-A20D-63972B2D808B}"/>
              </a:ext>
            </a:extLst>
          </p:cNvPr>
          <p:cNvSpPr/>
          <p:nvPr/>
        </p:nvSpPr>
        <p:spPr>
          <a:xfrm>
            <a:off x="5281783"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#5</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97" name="Rectangle 196">
            <a:extLst>
              <a:ext uri="{FF2B5EF4-FFF2-40B4-BE49-F238E27FC236}">
                <a16:creationId xmlns:a16="http://schemas.microsoft.com/office/drawing/2014/main" id="{C80B733D-A427-4C8B-936A-90578B866D01}"/>
              </a:ext>
            </a:extLst>
          </p:cNvPr>
          <p:cNvSpPr/>
          <p:nvPr/>
        </p:nvSpPr>
        <p:spPr>
          <a:xfrm>
            <a:off x="5676232"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#6</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98" name="Rectangle 197">
            <a:extLst>
              <a:ext uri="{FF2B5EF4-FFF2-40B4-BE49-F238E27FC236}">
                <a16:creationId xmlns:a16="http://schemas.microsoft.com/office/drawing/2014/main" id="{9857B5B8-0970-4EEF-94AA-E198B7B4BB29}"/>
              </a:ext>
            </a:extLst>
          </p:cNvPr>
          <p:cNvSpPr/>
          <p:nvPr/>
        </p:nvSpPr>
        <p:spPr>
          <a:xfrm>
            <a:off x="6070682"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#7</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99" name="Rectangle 198">
            <a:extLst>
              <a:ext uri="{FF2B5EF4-FFF2-40B4-BE49-F238E27FC236}">
                <a16:creationId xmlns:a16="http://schemas.microsoft.com/office/drawing/2014/main" id="{C2EFB058-76D4-4607-8E24-DEC08840E7A4}"/>
              </a:ext>
            </a:extLst>
          </p:cNvPr>
          <p:cNvSpPr/>
          <p:nvPr/>
        </p:nvSpPr>
        <p:spPr>
          <a:xfrm>
            <a:off x="6465131"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sz="1765" b="0" i="0" u="none" strike="noStrike" kern="0" cap="none" spc="0" normalizeH="0" baseline="0" noProof="0">
                <a:ln>
                  <a:noFill/>
                </a:ln>
                <a:solidFill>
                  <a:sysClr val="windowText" lastClr="000000"/>
                </a:solidFill>
                <a:effectLst/>
                <a:uLnTx/>
                <a:uFillTx/>
                <a:latin typeface="Calibri"/>
                <a:ea typeface="+mn-ea"/>
                <a:cs typeface="+mn-cs"/>
              </a:rPr>
              <a:t>OS #</a:t>
            </a: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8</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6" name="Rectangle 235">
            <a:extLst>
              <a:ext uri="{FF2B5EF4-FFF2-40B4-BE49-F238E27FC236}">
                <a16:creationId xmlns:a16="http://schemas.microsoft.com/office/drawing/2014/main" id="{CA38FB71-B8FC-4DEE-AC79-274A423F1574}"/>
              </a:ext>
            </a:extLst>
          </p:cNvPr>
          <p:cNvSpPr/>
          <p:nvPr/>
        </p:nvSpPr>
        <p:spPr>
          <a:xfrm>
            <a:off x="7428969" y="5758442"/>
            <a:ext cx="1578107" cy="429074"/>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237" name="Rectangle 236">
            <a:extLst>
              <a:ext uri="{FF2B5EF4-FFF2-40B4-BE49-F238E27FC236}">
                <a16:creationId xmlns:a16="http://schemas.microsoft.com/office/drawing/2014/main" id="{EEA4E3D3-876E-4F76-8413-ED59CF2E25FC}"/>
              </a:ext>
            </a:extLst>
          </p:cNvPr>
          <p:cNvSpPr/>
          <p:nvPr/>
        </p:nvSpPr>
        <p:spPr>
          <a:xfrm>
            <a:off x="7428968" y="447652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8" name="Rectangle 237">
            <a:extLst>
              <a:ext uri="{FF2B5EF4-FFF2-40B4-BE49-F238E27FC236}">
                <a16:creationId xmlns:a16="http://schemas.microsoft.com/office/drawing/2014/main" id="{DEB3D20C-E8A2-4BB9-897F-1EA0C02E043B}"/>
              </a:ext>
            </a:extLst>
          </p:cNvPr>
          <p:cNvSpPr/>
          <p:nvPr/>
        </p:nvSpPr>
        <p:spPr>
          <a:xfrm>
            <a:off x="7823418" y="447652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9" name="Rectangle 238">
            <a:extLst>
              <a:ext uri="{FF2B5EF4-FFF2-40B4-BE49-F238E27FC236}">
                <a16:creationId xmlns:a16="http://schemas.microsoft.com/office/drawing/2014/main" id="{D61D85C0-7E3D-4543-B638-DD98E048F1FF}"/>
              </a:ext>
            </a:extLst>
          </p:cNvPr>
          <p:cNvSpPr/>
          <p:nvPr/>
        </p:nvSpPr>
        <p:spPr>
          <a:xfrm>
            <a:off x="8217867" y="447652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40" name="Rectangle 239">
            <a:extLst>
              <a:ext uri="{FF2B5EF4-FFF2-40B4-BE49-F238E27FC236}">
                <a16:creationId xmlns:a16="http://schemas.microsoft.com/office/drawing/2014/main" id="{77EFE3B3-CA76-4F5E-A459-85AA16588BEA}"/>
              </a:ext>
            </a:extLst>
          </p:cNvPr>
          <p:cNvSpPr/>
          <p:nvPr/>
        </p:nvSpPr>
        <p:spPr>
          <a:xfrm>
            <a:off x="8612317" y="447652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41" name="Rectangle 240">
            <a:extLst>
              <a:ext uri="{FF2B5EF4-FFF2-40B4-BE49-F238E27FC236}">
                <a16:creationId xmlns:a16="http://schemas.microsoft.com/office/drawing/2014/main" id="{B4DB4823-9C6A-4A45-A1E8-8A71789C1590}"/>
              </a:ext>
            </a:extLst>
          </p:cNvPr>
          <p:cNvSpPr/>
          <p:nvPr/>
        </p:nvSpPr>
        <p:spPr>
          <a:xfrm>
            <a:off x="7428968" y="318745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#5</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42" name="Rectangle 241">
            <a:extLst>
              <a:ext uri="{FF2B5EF4-FFF2-40B4-BE49-F238E27FC236}">
                <a16:creationId xmlns:a16="http://schemas.microsoft.com/office/drawing/2014/main" id="{43D35510-6A72-4F17-BD2F-93A3FD7B8F8D}"/>
              </a:ext>
            </a:extLst>
          </p:cNvPr>
          <p:cNvSpPr/>
          <p:nvPr/>
        </p:nvSpPr>
        <p:spPr>
          <a:xfrm>
            <a:off x="7823418" y="318745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#6</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43" name="Rectangle 242">
            <a:extLst>
              <a:ext uri="{FF2B5EF4-FFF2-40B4-BE49-F238E27FC236}">
                <a16:creationId xmlns:a16="http://schemas.microsoft.com/office/drawing/2014/main" id="{52A13E4F-1269-45F7-94DE-4DB81223A411}"/>
              </a:ext>
            </a:extLst>
          </p:cNvPr>
          <p:cNvSpPr/>
          <p:nvPr/>
        </p:nvSpPr>
        <p:spPr>
          <a:xfrm>
            <a:off x="8217867" y="318745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#7</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44" name="Rectangle 243">
            <a:extLst>
              <a:ext uri="{FF2B5EF4-FFF2-40B4-BE49-F238E27FC236}">
                <a16:creationId xmlns:a16="http://schemas.microsoft.com/office/drawing/2014/main" id="{95E1C12A-61BB-4EF6-BCF6-530B233D7C3A}"/>
              </a:ext>
            </a:extLst>
          </p:cNvPr>
          <p:cNvSpPr/>
          <p:nvPr/>
        </p:nvSpPr>
        <p:spPr>
          <a:xfrm>
            <a:off x="8612317" y="318745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sz="1765" b="0" i="0" u="none" strike="noStrike" kern="0" cap="none" spc="0" normalizeH="0" baseline="0" noProof="0">
                <a:ln>
                  <a:noFill/>
                </a:ln>
                <a:solidFill>
                  <a:sysClr val="windowText" lastClr="000000"/>
                </a:solidFill>
                <a:effectLst/>
                <a:uLnTx/>
                <a:uFillTx/>
                <a:latin typeface="Calibri"/>
                <a:ea typeface="+mn-ea"/>
                <a:cs typeface="+mn-cs"/>
              </a:rPr>
              <a:t>OS #</a:t>
            </a: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8</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45" name="Rectangle 244">
            <a:extLst>
              <a:ext uri="{FF2B5EF4-FFF2-40B4-BE49-F238E27FC236}">
                <a16:creationId xmlns:a16="http://schemas.microsoft.com/office/drawing/2014/main" id="{99101D3E-E4CE-4A95-877E-C5FC0B38F541}"/>
              </a:ext>
            </a:extLst>
          </p:cNvPr>
          <p:cNvSpPr/>
          <p:nvPr/>
        </p:nvSpPr>
        <p:spPr>
          <a:xfrm>
            <a:off x="9576154" y="5751283"/>
            <a:ext cx="1578107" cy="429074"/>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246" name="Rectangle 245">
            <a:extLst>
              <a:ext uri="{FF2B5EF4-FFF2-40B4-BE49-F238E27FC236}">
                <a16:creationId xmlns:a16="http://schemas.microsoft.com/office/drawing/2014/main" id="{E3A061C0-98E0-4B88-821C-C509F2FA93B5}"/>
              </a:ext>
            </a:extLst>
          </p:cNvPr>
          <p:cNvSpPr/>
          <p:nvPr/>
        </p:nvSpPr>
        <p:spPr>
          <a:xfrm>
            <a:off x="9576154"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47" name="Rectangle 246">
            <a:extLst>
              <a:ext uri="{FF2B5EF4-FFF2-40B4-BE49-F238E27FC236}">
                <a16:creationId xmlns:a16="http://schemas.microsoft.com/office/drawing/2014/main" id="{0EEFB034-935C-4159-BC2E-F2B5C00B4997}"/>
              </a:ext>
            </a:extLst>
          </p:cNvPr>
          <p:cNvSpPr/>
          <p:nvPr/>
        </p:nvSpPr>
        <p:spPr>
          <a:xfrm>
            <a:off x="9970603"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48" name="Rectangle 247">
            <a:extLst>
              <a:ext uri="{FF2B5EF4-FFF2-40B4-BE49-F238E27FC236}">
                <a16:creationId xmlns:a16="http://schemas.microsoft.com/office/drawing/2014/main" id="{9A0D7576-5A5B-4CC7-B822-E6D32DB2DBC4}"/>
              </a:ext>
            </a:extLst>
          </p:cNvPr>
          <p:cNvSpPr/>
          <p:nvPr/>
        </p:nvSpPr>
        <p:spPr>
          <a:xfrm>
            <a:off x="10365053"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49" name="Rectangle 248">
            <a:extLst>
              <a:ext uri="{FF2B5EF4-FFF2-40B4-BE49-F238E27FC236}">
                <a16:creationId xmlns:a16="http://schemas.microsoft.com/office/drawing/2014/main" id="{6D7FB9FE-5D56-411E-B1AA-7A336CC6B0B1}"/>
              </a:ext>
            </a:extLst>
          </p:cNvPr>
          <p:cNvSpPr/>
          <p:nvPr/>
        </p:nvSpPr>
        <p:spPr>
          <a:xfrm>
            <a:off x="10759502"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0" name="Rectangle 249">
            <a:extLst>
              <a:ext uri="{FF2B5EF4-FFF2-40B4-BE49-F238E27FC236}">
                <a16:creationId xmlns:a16="http://schemas.microsoft.com/office/drawing/2014/main" id="{F75DF13C-1B55-4DEE-B095-1186E1B016E4}"/>
              </a:ext>
            </a:extLst>
          </p:cNvPr>
          <p:cNvSpPr/>
          <p:nvPr/>
        </p:nvSpPr>
        <p:spPr>
          <a:xfrm>
            <a:off x="9576154"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#5</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1" name="Rectangle 250">
            <a:extLst>
              <a:ext uri="{FF2B5EF4-FFF2-40B4-BE49-F238E27FC236}">
                <a16:creationId xmlns:a16="http://schemas.microsoft.com/office/drawing/2014/main" id="{AF75B836-EE6C-413E-8B14-044245A94624}"/>
              </a:ext>
            </a:extLst>
          </p:cNvPr>
          <p:cNvSpPr/>
          <p:nvPr/>
        </p:nvSpPr>
        <p:spPr>
          <a:xfrm>
            <a:off x="9970603"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#6</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2" name="Rectangle 251">
            <a:extLst>
              <a:ext uri="{FF2B5EF4-FFF2-40B4-BE49-F238E27FC236}">
                <a16:creationId xmlns:a16="http://schemas.microsoft.com/office/drawing/2014/main" id="{B580A02D-D098-45A5-8DEF-3622D29F9852}"/>
              </a:ext>
            </a:extLst>
          </p:cNvPr>
          <p:cNvSpPr/>
          <p:nvPr/>
        </p:nvSpPr>
        <p:spPr>
          <a:xfrm>
            <a:off x="10365053"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#7</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3" name="Rectangle 252">
            <a:extLst>
              <a:ext uri="{FF2B5EF4-FFF2-40B4-BE49-F238E27FC236}">
                <a16:creationId xmlns:a16="http://schemas.microsoft.com/office/drawing/2014/main" id="{4FCC0843-72F7-446C-85AC-36BEBDF4C38C}"/>
              </a:ext>
            </a:extLst>
          </p:cNvPr>
          <p:cNvSpPr/>
          <p:nvPr/>
        </p:nvSpPr>
        <p:spPr>
          <a:xfrm>
            <a:off x="10759502"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sz="1765" b="0" i="0" u="none" strike="noStrike" kern="0" cap="none" spc="0" normalizeH="0" baseline="0" noProof="0">
                <a:ln>
                  <a:noFill/>
                </a:ln>
                <a:solidFill>
                  <a:sysClr val="windowText" lastClr="000000"/>
                </a:solidFill>
                <a:effectLst/>
                <a:uLnTx/>
                <a:uFillTx/>
                <a:latin typeface="Calibri"/>
                <a:ea typeface="+mn-ea"/>
                <a:cs typeface="+mn-cs"/>
              </a:rPr>
              <a:t>OS #</a:t>
            </a: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8</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484291866"/>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wipe(left)">
                                      <p:cBhvr>
                                        <p:cTn id="7" dur="500"/>
                                        <p:tgtEl>
                                          <p:spTgt spid="1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fade">
                                      <p:cBhvr>
                                        <p:cTn id="12" dur="500"/>
                                        <p:tgtEl>
                                          <p:spTgt spid="17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1"/>
                                        </p:tgtEl>
                                        <p:attrNameLst>
                                          <p:attrName>style.visibility</p:attrName>
                                        </p:attrNameLst>
                                      </p:cBhvr>
                                      <p:to>
                                        <p:strVal val="visible"/>
                                      </p:to>
                                    </p:set>
                                    <p:animEffect transition="in" filter="fade">
                                      <p:cBhvr>
                                        <p:cTn id="16" dur="500"/>
                                        <p:tgtEl>
                                          <p:spTgt spid="171"/>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72"/>
                                        </p:tgtEl>
                                        <p:attrNameLst>
                                          <p:attrName>style.visibility</p:attrName>
                                        </p:attrNameLst>
                                      </p:cBhvr>
                                      <p:to>
                                        <p:strVal val="visible"/>
                                      </p:to>
                                    </p:set>
                                    <p:animEffect transition="in" filter="fade">
                                      <p:cBhvr>
                                        <p:cTn id="20" dur="500"/>
                                        <p:tgtEl>
                                          <p:spTgt spid="172"/>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73"/>
                                        </p:tgtEl>
                                        <p:attrNameLst>
                                          <p:attrName>style.visibility</p:attrName>
                                        </p:attrNameLst>
                                      </p:cBhvr>
                                      <p:to>
                                        <p:strVal val="visible"/>
                                      </p:to>
                                    </p:set>
                                    <p:animEffect transition="in" filter="fade">
                                      <p:cBhvr>
                                        <p:cTn id="24" dur="500"/>
                                        <p:tgtEl>
                                          <p:spTgt spid="173"/>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74"/>
                                        </p:tgtEl>
                                        <p:attrNameLst>
                                          <p:attrName>style.visibility</p:attrName>
                                        </p:attrNameLst>
                                      </p:cBhvr>
                                      <p:to>
                                        <p:strVal val="visible"/>
                                      </p:to>
                                    </p:set>
                                    <p:animEffect transition="in" filter="fade">
                                      <p:cBhvr>
                                        <p:cTn id="28" dur="500"/>
                                        <p:tgtEl>
                                          <p:spTgt spid="174"/>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75"/>
                                        </p:tgtEl>
                                        <p:attrNameLst>
                                          <p:attrName>style.visibility</p:attrName>
                                        </p:attrNameLst>
                                      </p:cBhvr>
                                      <p:to>
                                        <p:strVal val="visible"/>
                                      </p:to>
                                    </p:set>
                                    <p:animEffect transition="in" filter="fade">
                                      <p:cBhvr>
                                        <p:cTn id="32" dur="300"/>
                                        <p:tgtEl>
                                          <p:spTgt spid="175"/>
                                        </p:tgtEl>
                                      </p:cBhvr>
                                    </p:animEffect>
                                  </p:childTnLst>
                                </p:cTn>
                              </p:par>
                            </p:childTnLst>
                          </p:cTn>
                        </p:par>
                        <p:par>
                          <p:cTn id="33" fill="hold">
                            <p:stCondLst>
                              <p:cond delay="2800"/>
                            </p:stCondLst>
                            <p:childTnLst>
                              <p:par>
                                <p:cTn id="34" presetID="10" presetClass="entr" presetSubtype="0" fill="hold" grpId="0" nodeType="afterEffect">
                                  <p:stCondLst>
                                    <p:cond delay="0"/>
                                  </p:stCondLst>
                                  <p:childTnLst>
                                    <p:set>
                                      <p:cBhvr>
                                        <p:cTn id="35" dur="1" fill="hold">
                                          <p:stCondLst>
                                            <p:cond delay="0"/>
                                          </p:stCondLst>
                                        </p:cTn>
                                        <p:tgtEl>
                                          <p:spTgt spid="176"/>
                                        </p:tgtEl>
                                        <p:attrNameLst>
                                          <p:attrName>style.visibility</p:attrName>
                                        </p:attrNameLst>
                                      </p:cBhvr>
                                      <p:to>
                                        <p:strVal val="visible"/>
                                      </p:to>
                                    </p:set>
                                    <p:animEffect transition="in" filter="fade">
                                      <p:cBhvr>
                                        <p:cTn id="36" dur="300"/>
                                        <p:tgtEl>
                                          <p:spTgt spid="176"/>
                                        </p:tgtEl>
                                      </p:cBhvr>
                                    </p:animEffect>
                                  </p:childTnLst>
                                </p:cTn>
                              </p:par>
                            </p:childTnLst>
                          </p:cTn>
                        </p:par>
                        <p:par>
                          <p:cTn id="37" fill="hold">
                            <p:stCondLst>
                              <p:cond delay="3100"/>
                            </p:stCondLst>
                            <p:childTnLst>
                              <p:par>
                                <p:cTn id="38" presetID="10" presetClass="entr" presetSubtype="0" fill="hold" grpId="0" nodeType="afterEffect">
                                  <p:stCondLst>
                                    <p:cond delay="0"/>
                                  </p:stCondLst>
                                  <p:childTnLst>
                                    <p:set>
                                      <p:cBhvr>
                                        <p:cTn id="39" dur="1" fill="hold">
                                          <p:stCondLst>
                                            <p:cond delay="0"/>
                                          </p:stCondLst>
                                        </p:cTn>
                                        <p:tgtEl>
                                          <p:spTgt spid="177"/>
                                        </p:tgtEl>
                                        <p:attrNameLst>
                                          <p:attrName>style.visibility</p:attrName>
                                        </p:attrNameLst>
                                      </p:cBhvr>
                                      <p:to>
                                        <p:strVal val="visible"/>
                                      </p:to>
                                    </p:set>
                                    <p:animEffect transition="in" filter="fade">
                                      <p:cBhvr>
                                        <p:cTn id="40" dur="300"/>
                                        <p:tgtEl>
                                          <p:spTgt spid="177"/>
                                        </p:tgtEl>
                                      </p:cBhvr>
                                    </p:animEffect>
                                  </p:childTnLst>
                                </p:cTn>
                              </p:par>
                            </p:childTnLst>
                          </p:cTn>
                        </p:par>
                        <p:par>
                          <p:cTn id="41" fill="hold">
                            <p:stCondLst>
                              <p:cond delay="3400"/>
                            </p:stCondLst>
                            <p:childTnLst>
                              <p:par>
                                <p:cTn id="42" presetID="10" presetClass="entr" presetSubtype="0" fill="hold" grpId="0" nodeType="afterEffect">
                                  <p:stCondLst>
                                    <p:cond delay="0"/>
                                  </p:stCondLst>
                                  <p:childTnLst>
                                    <p:set>
                                      <p:cBhvr>
                                        <p:cTn id="43" dur="1" fill="hold">
                                          <p:stCondLst>
                                            <p:cond delay="0"/>
                                          </p:stCondLst>
                                        </p:cTn>
                                        <p:tgtEl>
                                          <p:spTgt spid="180"/>
                                        </p:tgtEl>
                                        <p:attrNameLst>
                                          <p:attrName>style.visibility</p:attrName>
                                        </p:attrNameLst>
                                      </p:cBhvr>
                                      <p:to>
                                        <p:strVal val="visible"/>
                                      </p:to>
                                    </p:set>
                                    <p:animEffect transition="in" filter="fade">
                                      <p:cBhvr>
                                        <p:cTn id="44" dur="300"/>
                                        <p:tgtEl>
                                          <p:spTgt spid="180"/>
                                        </p:tgtEl>
                                      </p:cBhvr>
                                    </p:animEffect>
                                  </p:childTnLst>
                                </p:cTn>
                              </p:par>
                            </p:childTnLst>
                          </p:cTn>
                        </p:par>
                        <p:par>
                          <p:cTn id="45" fill="hold">
                            <p:stCondLst>
                              <p:cond delay="3700"/>
                            </p:stCondLst>
                            <p:childTnLst>
                              <p:par>
                                <p:cTn id="46" presetID="10" presetClass="entr" presetSubtype="0" fill="hold" grpId="0" nodeType="afterEffect">
                                  <p:stCondLst>
                                    <p:cond delay="0"/>
                                  </p:stCondLst>
                                  <p:childTnLst>
                                    <p:set>
                                      <p:cBhvr>
                                        <p:cTn id="47" dur="1" fill="hold">
                                          <p:stCondLst>
                                            <p:cond delay="0"/>
                                          </p:stCondLst>
                                        </p:cTn>
                                        <p:tgtEl>
                                          <p:spTgt spid="181"/>
                                        </p:tgtEl>
                                        <p:attrNameLst>
                                          <p:attrName>style.visibility</p:attrName>
                                        </p:attrNameLst>
                                      </p:cBhvr>
                                      <p:to>
                                        <p:strVal val="visible"/>
                                      </p:to>
                                    </p:set>
                                    <p:animEffect transition="in" filter="fade">
                                      <p:cBhvr>
                                        <p:cTn id="48" dur="250"/>
                                        <p:tgtEl>
                                          <p:spTgt spid="181"/>
                                        </p:tgtEl>
                                      </p:cBhvr>
                                    </p:animEffect>
                                  </p:childTnLst>
                                </p:cTn>
                              </p:par>
                            </p:childTnLst>
                          </p:cTn>
                        </p:par>
                        <p:par>
                          <p:cTn id="49" fill="hold">
                            <p:stCondLst>
                              <p:cond delay="3950"/>
                            </p:stCondLst>
                            <p:childTnLst>
                              <p:par>
                                <p:cTn id="50" presetID="10" presetClass="entr" presetSubtype="0" fill="hold" grpId="0" nodeType="afterEffect">
                                  <p:stCondLst>
                                    <p:cond delay="0"/>
                                  </p:stCondLst>
                                  <p:childTnLst>
                                    <p:set>
                                      <p:cBhvr>
                                        <p:cTn id="51" dur="1" fill="hold">
                                          <p:stCondLst>
                                            <p:cond delay="0"/>
                                          </p:stCondLst>
                                        </p:cTn>
                                        <p:tgtEl>
                                          <p:spTgt spid="182"/>
                                        </p:tgtEl>
                                        <p:attrNameLst>
                                          <p:attrName>style.visibility</p:attrName>
                                        </p:attrNameLst>
                                      </p:cBhvr>
                                      <p:to>
                                        <p:strVal val="visible"/>
                                      </p:to>
                                    </p:set>
                                    <p:animEffect transition="in" filter="fade">
                                      <p:cBhvr>
                                        <p:cTn id="52" dur="250"/>
                                        <p:tgtEl>
                                          <p:spTgt spid="182"/>
                                        </p:tgtEl>
                                      </p:cBhvr>
                                    </p:animEffect>
                                  </p:childTnLst>
                                </p:cTn>
                              </p:par>
                            </p:childTnLst>
                          </p:cTn>
                        </p:par>
                        <p:par>
                          <p:cTn id="53" fill="hold">
                            <p:stCondLst>
                              <p:cond delay="4200"/>
                            </p:stCondLst>
                            <p:childTnLst>
                              <p:par>
                                <p:cTn id="54" presetID="10" presetClass="entr" presetSubtype="0" fill="hold" grpId="0" nodeType="afterEffect">
                                  <p:stCondLst>
                                    <p:cond delay="0"/>
                                  </p:stCondLst>
                                  <p:childTnLst>
                                    <p:set>
                                      <p:cBhvr>
                                        <p:cTn id="55" dur="1" fill="hold">
                                          <p:stCondLst>
                                            <p:cond delay="0"/>
                                          </p:stCondLst>
                                        </p:cTn>
                                        <p:tgtEl>
                                          <p:spTgt spid="183"/>
                                        </p:tgtEl>
                                        <p:attrNameLst>
                                          <p:attrName>style.visibility</p:attrName>
                                        </p:attrNameLst>
                                      </p:cBhvr>
                                      <p:to>
                                        <p:strVal val="visible"/>
                                      </p:to>
                                    </p:set>
                                    <p:animEffect transition="in" filter="fade">
                                      <p:cBhvr>
                                        <p:cTn id="56" dur="250"/>
                                        <p:tgtEl>
                                          <p:spTgt spid="183"/>
                                        </p:tgtEl>
                                      </p:cBhvr>
                                    </p:animEffect>
                                  </p:childTnLst>
                                </p:cTn>
                              </p:par>
                            </p:childTnLst>
                          </p:cTn>
                        </p:par>
                        <p:par>
                          <p:cTn id="57" fill="hold">
                            <p:stCondLst>
                              <p:cond delay="4450"/>
                            </p:stCondLst>
                            <p:childTnLst>
                              <p:par>
                                <p:cTn id="58" presetID="10" presetClass="entr" presetSubtype="0" fill="hold" grpId="0" nodeType="afterEffect">
                                  <p:stCondLst>
                                    <p:cond delay="0"/>
                                  </p:stCondLst>
                                  <p:childTnLst>
                                    <p:set>
                                      <p:cBhvr>
                                        <p:cTn id="59" dur="1" fill="hold">
                                          <p:stCondLst>
                                            <p:cond delay="0"/>
                                          </p:stCondLst>
                                        </p:cTn>
                                        <p:tgtEl>
                                          <p:spTgt spid="184"/>
                                        </p:tgtEl>
                                        <p:attrNameLst>
                                          <p:attrName>style.visibility</p:attrName>
                                        </p:attrNameLst>
                                      </p:cBhvr>
                                      <p:to>
                                        <p:strVal val="visible"/>
                                      </p:to>
                                    </p:set>
                                    <p:animEffect transition="in" filter="fade">
                                      <p:cBhvr>
                                        <p:cTn id="60" dur="250"/>
                                        <p:tgtEl>
                                          <p:spTgt spid="184"/>
                                        </p:tgtEl>
                                      </p:cBhvr>
                                    </p:animEffect>
                                  </p:childTnLst>
                                </p:cTn>
                              </p:par>
                            </p:childTnLst>
                          </p:cTn>
                        </p:par>
                        <p:par>
                          <p:cTn id="61" fill="hold">
                            <p:stCondLst>
                              <p:cond delay="4700"/>
                            </p:stCondLst>
                            <p:childTnLst>
                              <p:par>
                                <p:cTn id="62" presetID="10" presetClass="entr" presetSubtype="0" fill="hold" grpId="0" nodeType="afterEffect">
                                  <p:stCondLst>
                                    <p:cond delay="0"/>
                                  </p:stCondLst>
                                  <p:childTnLst>
                                    <p:set>
                                      <p:cBhvr>
                                        <p:cTn id="63" dur="1" fill="hold">
                                          <p:stCondLst>
                                            <p:cond delay="0"/>
                                          </p:stCondLst>
                                        </p:cTn>
                                        <p:tgtEl>
                                          <p:spTgt spid="185"/>
                                        </p:tgtEl>
                                        <p:attrNameLst>
                                          <p:attrName>style.visibility</p:attrName>
                                        </p:attrNameLst>
                                      </p:cBhvr>
                                      <p:to>
                                        <p:strVal val="visible"/>
                                      </p:to>
                                    </p:set>
                                    <p:animEffect transition="in" filter="fade">
                                      <p:cBhvr>
                                        <p:cTn id="64" dur="250"/>
                                        <p:tgtEl>
                                          <p:spTgt spid="185"/>
                                        </p:tgtEl>
                                      </p:cBhvr>
                                    </p:animEffect>
                                  </p:childTnLst>
                                </p:cTn>
                              </p:par>
                            </p:childTnLst>
                          </p:cTn>
                        </p:par>
                        <p:par>
                          <p:cTn id="65" fill="hold">
                            <p:stCondLst>
                              <p:cond delay="4950"/>
                            </p:stCondLst>
                            <p:childTnLst>
                              <p:par>
                                <p:cTn id="66" presetID="10" presetClass="entr" presetSubtype="0" fill="hold" grpId="0" nodeType="afterEffect">
                                  <p:stCondLst>
                                    <p:cond delay="0"/>
                                  </p:stCondLst>
                                  <p:childTnLst>
                                    <p:set>
                                      <p:cBhvr>
                                        <p:cTn id="67" dur="1" fill="hold">
                                          <p:stCondLst>
                                            <p:cond delay="0"/>
                                          </p:stCondLst>
                                        </p:cTn>
                                        <p:tgtEl>
                                          <p:spTgt spid="186"/>
                                        </p:tgtEl>
                                        <p:attrNameLst>
                                          <p:attrName>style.visibility</p:attrName>
                                        </p:attrNameLst>
                                      </p:cBhvr>
                                      <p:to>
                                        <p:strVal val="visible"/>
                                      </p:to>
                                    </p:set>
                                    <p:animEffect transition="in" filter="fade">
                                      <p:cBhvr>
                                        <p:cTn id="68" dur="250"/>
                                        <p:tgtEl>
                                          <p:spTgt spid="186"/>
                                        </p:tgtEl>
                                      </p:cBhvr>
                                    </p:animEffect>
                                  </p:childTnLst>
                                </p:cTn>
                              </p:par>
                            </p:childTnLst>
                          </p:cTn>
                        </p:par>
                        <p:par>
                          <p:cTn id="69" fill="hold">
                            <p:stCondLst>
                              <p:cond delay="5200"/>
                            </p:stCondLst>
                            <p:childTnLst>
                              <p:par>
                                <p:cTn id="70" presetID="10" presetClass="entr" presetSubtype="0" fill="hold" grpId="0" nodeType="afterEffect">
                                  <p:stCondLst>
                                    <p:cond delay="0"/>
                                  </p:stCondLst>
                                  <p:childTnLst>
                                    <p:set>
                                      <p:cBhvr>
                                        <p:cTn id="71" dur="1" fill="hold">
                                          <p:stCondLst>
                                            <p:cond delay="0"/>
                                          </p:stCondLst>
                                        </p:cTn>
                                        <p:tgtEl>
                                          <p:spTgt spid="187"/>
                                        </p:tgtEl>
                                        <p:attrNameLst>
                                          <p:attrName>style.visibility</p:attrName>
                                        </p:attrNameLst>
                                      </p:cBhvr>
                                      <p:to>
                                        <p:strVal val="visible"/>
                                      </p:to>
                                    </p:set>
                                    <p:animEffect transition="in" filter="fade">
                                      <p:cBhvr>
                                        <p:cTn id="72" dur="250"/>
                                        <p:tgtEl>
                                          <p:spTgt spid="187"/>
                                        </p:tgtEl>
                                      </p:cBhvr>
                                    </p:animEffect>
                                  </p:childTnLst>
                                </p:cTn>
                              </p:par>
                            </p:childTnLst>
                          </p:cTn>
                        </p:par>
                        <p:par>
                          <p:cTn id="73" fill="hold">
                            <p:stCondLst>
                              <p:cond delay="5450"/>
                            </p:stCondLst>
                            <p:childTnLst>
                              <p:par>
                                <p:cTn id="74" presetID="10" presetClass="entr" presetSubtype="0" fill="hold" grpId="0" nodeType="afterEffect">
                                  <p:stCondLst>
                                    <p:cond delay="0"/>
                                  </p:stCondLst>
                                  <p:childTnLst>
                                    <p:set>
                                      <p:cBhvr>
                                        <p:cTn id="75" dur="1" fill="hold">
                                          <p:stCondLst>
                                            <p:cond delay="0"/>
                                          </p:stCondLst>
                                        </p:cTn>
                                        <p:tgtEl>
                                          <p:spTgt spid="188"/>
                                        </p:tgtEl>
                                        <p:attrNameLst>
                                          <p:attrName>style.visibility</p:attrName>
                                        </p:attrNameLst>
                                      </p:cBhvr>
                                      <p:to>
                                        <p:strVal val="visible"/>
                                      </p:to>
                                    </p:set>
                                    <p:animEffect transition="in" filter="fade">
                                      <p:cBhvr>
                                        <p:cTn id="76" dur="250"/>
                                        <p:tgtEl>
                                          <p:spTgt spid="188"/>
                                        </p:tgtEl>
                                      </p:cBhvr>
                                    </p:animEffect>
                                  </p:childTnLst>
                                </p:cTn>
                              </p:par>
                            </p:childTnLst>
                          </p:cTn>
                        </p:par>
                        <p:par>
                          <p:cTn id="77" fill="hold">
                            <p:stCondLst>
                              <p:cond delay="5700"/>
                            </p:stCondLst>
                            <p:childTnLst>
                              <p:par>
                                <p:cTn id="78" presetID="10" presetClass="entr" presetSubtype="0" fill="hold" grpId="0" nodeType="afterEffect">
                                  <p:stCondLst>
                                    <p:cond delay="0"/>
                                  </p:stCondLst>
                                  <p:childTnLst>
                                    <p:set>
                                      <p:cBhvr>
                                        <p:cTn id="79" dur="1" fill="hold">
                                          <p:stCondLst>
                                            <p:cond delay="0"/>
                                          </p:stCondLst>
                                        </p:cTn>
                                        <p:tgtEl>
                                          <p:spTgt spid="189"/>
                                        </p:tgtEl>
                                        <p:attrNameLst>
                                          <p:attrName>style.visibility</p:attrName>
                                        </p:attrNameLst>
                                      </p:cBhvr>
                                      <p:to>
                                        <p:strVal val="visible"/>
                                      </p:to>
                                    </p:set>
                                    <p:animEffect transition="in" filter="fade">
                                      <p:cBhvr>
                                        <p:cTn id="80" dur="250"/>
                                        <p:tgtEl>
                                          <p:spTgt spid="189"/>
                                        </p:tgtEl>
                                      </p:cBhvr>
                                    </p:animEffect>
                                  </p:childTnLst>
                                </p:cTn>
                              </p:par>
                            </p:childTnLst>
                          </p:cTn>
                        </p:par>
                        <p:par>
                          <p:cTn id="81" fill="hold">
                            <p:stCondLst>
                              <p:cond delay="5950"/>
                            </p:stCondLst>
                            <p:childTnLst>
                              <p:par>
                                <p:cTn id="82" presetID="10" presetClass="entr" presetSubtype="0" fill="hold" grpId="0" nodeType="afterEffect">
                                  <p:stCondLst>
                                    <p:cond delay="0"/>
                                  </p:stCondLst>
                                  <p:childTnLst>
                                    <p:set>
                                      <p:cBhvr>
                                        <p:cTn id="83" dur="1" fill="hold">
                                          <p:stCondLst>
                                            <p:cond delay="0"/>
                                          </p:stCondLst>
                                        </p:cTn>
                                        <p:tgtEl>
                                          <p:spTgt spid="190"/>
                                        </p:tgtEl>
                                        <p:attrNameLst>
                                          <p:attrName>style.visibility</p:attrName>
                                        </p:attrNameLst>
                                      </p:cBhvr>
                                      <p:to>
                                        <p:strVal val="visible"/>
                                      </p:to>
                                    </p:set>
                                    <p:animEffect transition="in" filter="fade">
                                      <p:cBhvr>
                                        <p:cTn id="84" dur="180"/>
                                        <p:tgtEl>
                                          <p:spTgt spid="190"/>
                                        </p:tgtEl>
                                      </p:cBhvr>
                                    </p:animEffect>
                                  </p:childTnLst>
                                </p:cTn>
                              </p:par>
                            </p:childTnLst>
                          </p:cTn>
                        </p:par>
                        <p:par>
                          <p:cTn id="85" fill="hold">
                            <p:stCondLst>
                              <p:cond delay="6130"/>
                            </p:stCondLst>
                            <p:childTnLst>
                              <p:par>
                                <p:cTn id="86" presetID="10" presetClass="entr" presetSubtype="0" fill="hold" grpId="0" nodeType="afterEffect">
                                  <p:stCondLst>
                                    <p:cond delay="0"/>
                                  </p:stCondLst>
                                  <p:childTnLst>
                                    <p:set>
                                      <p:cBhvr>
                                        <p:cTn id="87" dur="1" fill="hold">
                                          <p:stCondLst>
                                            <p:cond delay="0"/>
                                          </p:stCondLst>
                                        </p:cTn>
                                        <p:tgtEl>
                                          <p:spTgt spid="192"/>
                                        </p:tgtEl>
                                        <p:attrNameLst>
                                          <p:attrName>style.visibility</p:attrName>
                                        </p:attrNameLst>
                                      </p:cBhvr>
                                      <p:to>
                                        <p:strVal val="visible"/>
                                      </p:to>
                                    </p:set>
                                    <p:animEffect transition="in" filter="fade">
                                      <p:cBhvr>
                                        <p:cTn id="88" dur="180"/>
                                        <p:tgtEl>
                                          <p:spTgt spid="192"/>
                                        </p:tgtEl>
                                      </p:cBhvr>
                                    </p:animEffect>
                                  </p:childTnLst>
                                </p:cTn>
                              </p:par>
                            </p:childTnLst>
                          </p:cTn>
                        </p:par>
                        <p:par>
                          <p:cTn id="89" fill="hold">
                            <p:stCondLst>
                              <p:cond delay="6310"/>
                            </p:stCondLst>
                            <p:childTnLst>
                              <p:par>
                                <p:cTn id="90" presetID="10" presetClass="entr" presetSubtype="0" fill="hold" grpId="0" nodeType="afterEffect">
                                  <p:stCondLst>
                                    <p:cond delay="0"/>
                                  </p:stCondLst>
                                  <p:childTnLst>
                                    <p:set>
                                      <p:cBhvr>
                                        <p:cTn id="91" dur="1" fill="hold">
                                          <p:stCondLst>
                                            <p:cond delay="0"/>
                                          </p:stCondLst>
                                        </p:cTn>
                                        <p:tgtEl>
                                          <p:spTgt spid="193"/>
                                        </p:tgtEl>
                                        <p:attrNameLst>
                                          <p:attrName>style.visibility</p:attrName>
                                        </p:attrNameLst>
                                      </p:cBhvr>
                                      <p:to>
                                        <p:strVal val="visible"/>
                                      </p:to>
                                    </p:set>
                                    <p:animEffect transition="in" filter="fade">
                                      <p:cBhvr>
                                        <p:cTn id="92" dur="180"/>
                                        <p:tgtEl>
                                          <p:spTgt spid="193"/>
                                        </p:tgtEl>
                                      </p:cBhvr>
                                    </p:animEffect>
                                  </p:childTnLst>
                                </p:cTn>
                              </p:par>
                            </p:childTnLst>
                          </p:cTn>
                        </p:par>
                        <p:par>
                          <p:cTn id="93" fill="hold">
                            <p:stCondLst>
                              <p:cond delay="6490"/>
                            </p:stCondLst>
                            <p:childTnLst>
                              <p:par>
                                <p:cTn id="94" presetID="10" presetClass="entr" presetSubtype="0" fill="hold" grpId="0" nodeType="afterEffect">
                                  <p:stCondLst>
                                    <p:cond delay="0"/>
                                  </p:stCondLst>
                                  <p:childTnLst>
                                    <p:set>
                                      <p:cBhvr>
                                        <p:cTn id="95" dur="1" fill="hold">
                                          <p:stCondLst>
                                            <p:cond delay="0"/>
                                          </p:stCondLst>
                                        </p:cTn>
                                        <p:tgtEl>
                                          <p:spTgt spid="194"/>
                                        </p:tgtEl>
                                        <p:attrNameLst>
                                          <p:attrName>style.visibility</p:attrName>
                                        </p:attrNameLst>
                                      </p:cBhvr>
                                      <p:to>
                                        <p:strVal val="visible"/>
                                      </p:to>
                                    </p:set>
                                    <p:animEffect transition="in" filter="fade">
                                      <p:cBhvr>
                                        <p:cTn id="96" dur="180"/>
                                        <p:tgtEl>
                                          <p:spTgt spid="194"/>
                                        </p:tgtEl>
                                      </p:cBhvr>
                                    </p:animEffect>
                                  </p:childTnLst>
                                </p:cTn>
                              </p:par>
                            </p:childTnLst>
                          </p:cTn>
                        </p:par>
                        <p:par>
                          <p:cTn id="97" fill="hold">
                            <p:stCondLst>
                              <p:cond delay="6670"/>
                            </p:stCondLst>
                            <p:childTnLst>
                              <p:par>
                                <p:cTn id="98" presetID="10" presetClass="entr" presetSubtype="0" fill="hold" grpId="0" nodeType="afterEffect">
                                  <p:stCondLst>
                                    <p:cond delay="0"/>
                                  </p:stCondLst>
                                  <p:childTnLst>
                                    <p:set>
                                      <p:cBhvr>
                                        <p:cTn id="99" dur="1" fill="hold">
                                          <p:stCondLst>
                                            <p:cond delay="0"/>
                                          </p:stCondLst>
                                        </p:cTn>
                                        <p:tgtEl>
                                          <p:spTgt spid="195"/>
                                        </p:tgtEl>
                                        <p:attrNameLst>
                                          <p:attrName>style.visibility</p:attrName>
                                        </p:attrNameLst>
                                      </p:cBhvr>
                                      <p:to>
                                        <p:strVal val="visible"/>
                                      </p:to>
                                    </p:set>
                                    <p:animEffect transition="in" filter="fade">
                                      <p:cBhvr>
                                        <p:cTn id="100" dur="180"/>
                                        <p:tgtEl>
                                          <p:spTgt spid="195"/>
                                        </p:tgtEl>
                                      </p:cBhvr>
                                    </p:animEffect>
                                  </p:childTnLst>
                                </p:cTn>
                              </p:par>
                            </p:childTnLst>
                          </p:cTn>
                        </p:par>
                        <p:par>
                          <p:cTn id="101" fill="hold">
                            <p:stCondLst>
                              <p:cond delay="6850"/>
                            </p:stCondLst>
                            <p:childTnLst>
                              <p:par>
                                <p:cTn id="102" presetID="10" presetClass="entr" presetSubtype="0" fill="hold" grpId="0" nodeType="afterEffect">
                                  <p:stCondLst>
                                    <p:cond delay="0"/>
                                  </p:stCondLst>
                                  <p:childTnLst>
                                    <p:set>
                                      <p:cBhvr>
                                        <p:cTn id="103" dur="1" fill="hold">
                                          <p:stCondLst>
                                            <p:cond delay="0"/>
                                          </p:stCondLst>
                                        </p:cTn>
                                        <p:tgtEl>
                                          <p:spTgt spid="196"/>
                                        </p:tgtEl>
                                        <p:attrNameLst>
                                          <p:attrName>style.visibility</p:attrName>
                                        </p:attrNameLst>
                                      </p:cBhvr>
                                      <p:to>
                                        <p:strVal val="visible"/>
                                      </p:to>
                                    </p:set>
                                    <p:animEffect transition="in" filter="fade">
                                      <p:cBhvr>
                                        <p:cTn id="104" dur="180"/>
                                        <p:tgtEl>
                                          <p:spTgt spid="196"/>
                                        </p:tgtEl>
                                      </p:cBhvr>
                                    </p:animEffect>
                                  </p:childTnLst>
                                </p:cTn>
                              </p:par>
                            </p:childTnLst>
                          </p:cTn>
                        </p:par>
                        <p:par>
                          <p:cTn id="105" fill="hold">
                            <p:stCondLst>
                              <p:cond delay="7030"/>
                            </p:stCondLst>
                            <p:childTnLst>
                              <p:par>
                                <p:cTn id="106" presetID="10" presetClass="entr" presetSubtype="0" fill="hold" grpId="0" nodeType="afterEffect">
                                  <p:stCondLst>
                                    <p:cond delay="0"/>
                                  </p:stCondLst>
                                  <p:childTnLst>
                                    <p:set>
                                      <p:cBhvr>
                                        <p:cTn id="107" dur="1" fill="hold">
                                          <p:stCondLst>
                                            <p:cond delay="0"/>
                                          </p:stCondLst>
                                        </p:cTn>
                                        <p:tgtEl>
                                          <p:spTgt spid="197"/>
                                        </p:tgtEl>
                                        <p:attrNameLst>
                                          <p:attrName>style.visibility</p:attrName>
                                        </p:attrNameLst>
                                      </p:cBhvr>
                                      <p:to>
                                        <p:strVal val="visible"/>
                                      </p:to>
                                    </p:set>
                                    <p:animEffect transition="in" filter="fade">
                                      <p:cBhvr>
                                        <p:cTn id="108" dur="180"/>
                                        <p:tgtEl>
                                          <p:spTgt spid="197"/>
                                        </p:tgtEl>
                                      </p:cBhvr>
                                    </p:animEffect>
                                  </p:childTnLst>
                                </p:cTn>
                              </p:par>
                            </p:childTnLst>
                          </p:cTn>
                        </p:par>
                        <p:par>
                          <p:cTn id="109" fill="hold">
                            <p:stCondLst>
                              <p:cond delay="7210"/>
                            </p:stCondLst>
                            <p:childTnLst>
                              <p:par>
                                <p:cTn id="110" presetID="10" presetClass="entr" presetSubtype="0" fill="hold" grpId="0" nodeType="afterEffect">
                                  <p:stCondLst>
                                    <p:cond delay="0"/>
                                  </p:stCondLst>
                                  <p:childTnLst>
                                    <p:set>
                                      <p:cBhvr>
                                        <p:cTn id="111" dur="1" fill="hold">
                                          <p:stCondLst>
                                            <p:cond delay="0"/>
                                          </p:stCondLst>
                                        </p:cTn>
                                        <p:tgtEl>
                                          <p:spTgt spid="198"/>
                                        </p:tgtEl>
                                        <p:attrNameLst>
                                          <p:attrName>style.visibility</p:attrName>
                                        </p:attrNameLst>
                                      </p:cBhvr>
                                      <p:to>
                                        <p:strVal val="visible"/>
                                      </p:to>
                                    </p:set>
                                    <p:animEffect transition="in" filter="fade">
                                      <p:cBhvr>
                                        <p:cTn id="112" dur="180"/>
                                        <p:tgtEl>
                                          <p:spTgt spid="198"/>
                                        </p:tgtEl>
                                      </p:cBhvr>
                                    </p:animEffect>
                                  </p:childTnLst>
                                </p:cTn>
                              </p:par>
                            </p:childTnLst>
                          </p:cTn>
                        </p:par>
                        <p:par>
                          <p:cTn id="113" fill="hold">
                            <p:stCondLst>
                              <p:cond delay="7390"/>
                            </p:stCondLst>
                            <p:childTnLst>
                              <p:par>
                                <p:cTn id="114" presetID="10" presetClass="entr" presetSubtype="0" fill="hold" grpId="0" nodeType="afterEffect">
                                  <p:stCondLst>
                                    <p:cond delay="0"/>
                                  </p:stCondLst>
                                  <p:childTnLst>
                                    <p:set>
                                      <p:cBhvr>
                                        <p:cTn id="115" dur="1" fill="hold">
                                          <p:stCondLst>
                                            <p:cond delay="0"/>
                                          </p:stCondLst>
                                        </p:cTn>
                                        <p:tgtEl>
                                          <p:spTgt spid="199"/>
                                        </p:tgtEl>
                                        <p:attrNameLst>
                                          <p:attrName>style.visibility</p:attrName>
                                        </p:attrNameLst>
                                      </p:cBhvr>
                                      <p:to>
                                        <p:strVal val="visible"/>
                                      </p:to>
                                    </p:set>
                                    <p:animEffect transition="in" filter="fade">
                                      <p:cBhvr>
                                        <p:cTn id="116" dur="180"/>
                                        <p:tgtEl>
                                          <p:spTgt spid="199"/>
                                        </p:tgtEl>
                                      </p:cBhvr>
                                    </p:animEffect>
                                  </p:childTnLst>
                                </p:cTn>
                              </p:par>
                            </p:childTnLst>
                          </p:cTn>
                        </p:par>
                        <p:par>
                          <p:cTn id="117" fill="hold">
                            <p:stCondLst>
                              <p:cond delay="7570"/>
                            </p:stCondLst>
                            <p:childTnLst>
                              <p:par>
                                <p:cTn id="118" presetID="10" presetClass="entr" presetSubtype="0" fill="hold" grpId="0" nodeType="afterEffect">
                                  <p:stCondLst>
                                    <p:cond delay="0"/>
                                  </p:stCondLst>
                                  <p:childTnLst>
                                    <p:set>
                                      <p:cBhvr>
                                        <p:cTn id="119" dur="1" fill="hold">
                                          <p:stCondLst>
                                            <p:cond delay="0"/>
                                          </p:stCondLst>
                                        </p:cTn>
                                        <p:tgtEl>
                                          <p:spTgt spid="236"/>
                                        </p:tgtEl>
                                        <p:attrNameLst>
                                          <p:attrName>style.visibility</p:attrName>
                                        </p:attrNameLst>
                                      </p:cBhvr>
                                      <p:to>
                                        <p:strVal val="visible"/>
                                      </p:to>
                                    </p:set>
                                    <p:animEffect transition="in" filter="fade">
                                      <p:cBhvr>
                                        <p:cTn id="120" dur="100"/>
                                        <p:tgtEl>
                                          <p:spTgt spid="236"/>
                                        </p:tgtEl>
                                      </p:cBhvr>
                                    </p:animEffect>
                                  </p:childTnLst>
                                </p:cTn>
                              </p:par>
                            </p:childTnLst>
                          </p:cTn>
                        </p:par>
                        <p:par>
                          <p:cTn id="121" fill="hold">
                            <p:stCondLst>
                              <p:cond delay="7670"/>
                            </p:stCondLst>
                            <p:childTnLst>
                              <p:par>
                                <p:cTn id="122" presetID="10" presetClass="entr" presetSubtype="0" fill="hold" grpId="0" nodeType="afterEffect">
                                  <p:stCondLst>
                                    <p:cond delay="0"/>
                                  </p:stCondLst>
                                  <p:childTnLst>
                                    <p:set>
                                      <p:cBhvr>
                                        <p:cTn id="123" dur="1" fill="hold">
                                          <p:stCondLst>
                                            <p:cond delay="0"/>
                                          </p:stCondLst>
                                        </p:cTn>
                                        <p:tgtEl>
                                          <p:spTgt spid="237"/>
                                        </p:tgtEl>
                                        <p:attrNameLst>
                                          <p:attrName>style.visibility</p:attrName>
                                        </p:attrNameLst>
                                      </p:cBhvr>
                                      <p:to>
                                        <p:strVal val="visible"/>
                                      </p:to>
                                    </p:set>
                                    <p:animEffect transition="in" filter="fade">
                                      <p:cBhvr>
                                        <p:cTn id="124" dur="100"/>
                                        <p:tgtEl>
                                          <p:spTgt spid="237"/>
                                        </p:tgtEl>
                                      </p:cBhvr>
                                    </p:animEffect>
                                  </p:childTnLst>
                                </p:cTn>
                              </p:par>
                            </p:childTnLst>
                          </p:cTn>
                        </p:par>
                        <p:par>
                          <p:cTn id="125" fill="hold">
                            <p:stCondLst>
                              <p:cond delay="7770"/>
                            </p:stCondLst>
                            <p:childTnLst>
                              <p:par>
                                <p:cTn id="126" presetID="10" presetClass="entr" presetSubtype="0" fill="hold" grpId="0" nodeType="afterEffect">
                                  <p:stCondLst>
                                    <p:cond delay="0"/>
                                  </p:stCondLst>
                                  <p:childTnLst>
                                    <p:set>
                                      <p:cBhvr>
                                        <p:cTn id="127" dur="1" fill="hold">
                                          <p:stCondLst>
                                            <p:cond delay="0"/>
                                          </p:stCondLst>
                                        </p:cTn>
                                        <p:tgtEl>
                                          <p:spTgt spid="238"/>
                                        </p:tgtEl>
                                        <p:attrNameLst>
                                          <p:attrName>style.visibility</p:attrName>
                                        </p:attrNameLst>
                                      </p:cBhvr>
                                      <p:to>
                                        <p:strVal val="visible"/>
                                      </p:to>
                                    </p:set>
                                    <p:animEffect transition="in" filter="fade">
                                      <p:cBhvr>
                                        <p:cTn id="128" dur="100"/>
                                        <p:tgtEl>
                                          <p:spTgt spid="238"/>
                                        </p:tgtEl>
                                      </p:cBhvr>
                                    </p:animEffect>
                                  </p:childTnLst>
                                </p:cTn>
                              </p:par>
                            </p:childTnLst>
                          </p:cTn>
                        </p:par>
                        <p:par>
                          <p:cTn id="129" fill="hold">
                            <p:stCondLst>
                              <p:cond delay="7870"/>
                            </p:stCondLst>
                            <p:childTnLst>
                              <p:par>
                                <p:cTn id="130" presetID="10" presetClass="entr" presetSubtype="0" fill="hold" grpId="0" nodeType="afterEffect">
                                  <p:stCondLst>
                                    <p:cond delay="0"/>
                                  </p:stCondLst>
                                  <p:childTnLst>
                                    <p:set>
                                      <p:cBhvr>
                                        <p:cTn id="131" dur="1" fill="hold">
                                          <p:stCondLst>
                                            <p:cond delay="0"/>
                                          </p:stCondLst>
                                        </p:cTn>
                                        <p:tgtEl>
                                          <p:spTgt spid="239"/>
                                        </p:tgtEl>
                                        <p:attrNameLst>
                                          <p:attrName>style.visibility</p:attrName>
                                        </p:attrNameLst>
                                      </p:cBhvr>
                                      <p:to>
                                        <p:strVal val="visible"/>
                                      </p:to>
                                    </p:set>
                                    <p:animEffect transition="in" filter="fade">
                                      <p:cBhvr>
                                        <p:cTn id="132" dur="100"/>
                                        <p:tgtEl>
                                          <p:spTgt spid="239"/>
                                        </p:tgtEl>
                                      </p:cBhvr>
                                    </p:animEffect>
                                  </p:childTnLst>
                                </p:cTn>
                              </p:par>
                            </p:childTnLst>
                          </p:cTn>
                        </p:par>
                        <p:par>
                          <p:cTn id="133" fill="hold">
                            <p:stCondLst>
                              <p:cond delay="7970"/>
                            </p:stCondLst>
                            <p:childTnLst>
                              <p:par>
                                <p:cTn id="134" presetID="10" presetClass="entr" presetSubtype="0" fill="hold" grpId="0" nodeType="afterEffect">
                                  <p:stCondLst>
                                    <p:cond delay="0"/>
                                  </p:stCondLst>
                                  <p:childTnLst>
                                    <p:set>
                                      <p:cBhvr>
                                        <p:cTn id="135" dur="1" fill="hold">
                                          <p:stCondLst>
                                            <p:cond delay="0"/>
                                          </p:stCondLst>
                                        </p:cTn>
                                        <p:tgtEl>
                                          <p:spTgt spid="240"/>
                                        </p:tgtEl>
                                        <p:attrNameLst>
                                          <p:attrName>style.visibility</p:attrName>
                                        </p:attrNameLst>
                                      </p:cBhvr>
                                      <p:to>
                                        <p:strVal val="visible"/>
                                      </p:to>
                                    </p:set>
                                    <p:animEffect transition="in" filter="fade">
                                      <p:cBhvr>
                                        <p:cTn id="136" dur="100"/>
                                        <p:tgtEl>
                                          <p:spTgt spid="240"/>
                                        </p:tgtEl>
                                      </p:cBhvr>
                                    </p:animEffect>
                                  </p:childTnLst>
                                </p:cTn>
                              </p:par>
                            </p:childTnLst>
                          </p:cTn>
                        </p:par>
                        <p:par>
                          <p:cTn id="137" fill="hold">
                            <p:stCondLst>
                              <p:cond delay="8070"/>
                            </p:stCondLst>
                            <p:childTnLst>
                              <p:par>
                                <p:cTn id="138" presetID="10" presetClass="entr" presetSubtype="0" fill="hold" grpId="0" nodeType="afterEffect">
                                  <p:stCondLst>
                                    <p:cond delay="0"/>
                                  </p:stCondLst>
                                  <p:childTnLst>
                                    <p:set>
                                      <p:cBhvr>
                                        <p:cTn id="139" dur="1" fill="hold">
                                          <p:stCondLst>
                                            <p:cond delay="0"/>
                                          </p:stCondLst>
                                        </p:cTn>
                                        <p:tgtEl>
                                          <p:spTgt spid="241"/>
                                        </p:tgtEl>
                                        <p:attrNameLst>
                                          <p:attrName>style.visibility</p:attrName>
                                        </p:attrNameLst>
                                      </p:cBhvr>
                                      <p:to>
                                        <p:strVal val="visible"/>
                                      </p:to>
                                    </p:set>
                                    <p:animEffect transition="in" filter="fade">
                                      <p:cBhvr>
                                        <p:cTn id="140" dur="100"/>
                                        <p:tgtEl>
                                          <p:spTgt spid="241"/>
                                        </p:tgtEl>
                                      </p:cBhvr>
                                    </p:animEffect>
                                  </p:childTnLst>
                                </p:cTn>
                              </p:par>
                            </p:childTnLst>
                          </p:cTn>
                        </p:par>
                        <p:par>
                          <p:cTn id="141" fill="hold">
                            <p:stCondLst>
                              <p:cond delay="8170"/>
                            </p:stCondLst>
                            <p:childTnLst>
                              <p:par>
                                <p:cTn id="142" presetID="10" presetClass="entr" presetSubtype="0" fill="hold" grpId="0" nodeType="afterEffect">
                                  <p:stCondLst>
                                    <p:cond delay="0"/>
                                  </p:stCondLst>
                                  <p:childTnLst>
                                    <p:set>
                                      <p:cBhvr>
                                        <p:cTn id="143" dur="1" fill="hold">
                                          <p:stCondLst>
                                            <p:cond delay="0"/>
                                          </p:stCondLst>
                                        </p:cTn>
                                        <p:tgtEl>
                                          <p:spTgt spid="242"/>
                                        </p:tgtEl>
                                        <p:attrNameLst>
                                          <p:attrName>style.visibility</p:attrName>
                                        </p:attrNameLst>
                                      </p:cBhvr>
                                      <p:to>
                                        <p:strVal val="visible"/>
                                      </p:to>
                                    </p:set>
                                    <p:animEffect transition="in" filter="fade">
                                      <p:cBhvr>
                                        <p:cTn id="144" dur="100"/>
                                        <p:tgtEl>
                                          <p:spTgt spid="242"/>
                                        </p:tgtEl>
                                      </p:cBhvr>
                                    </p:animEffect>
                                  </p:childTnLst>
                                </p:cTn>
                              </p:par>
                            </p:childTnLst>
                          </p:cTn>
                        </p:par>
                        <p:par>
                          <p:cTn id="145" fill="hold">
                            <p:stCondLst>
                              <p:cond delay="8270"/>
                            </p:stCondLst>
                            <p:childTnLst>
                              <p:par>
                                <p:cTn id="146" presetID="10" presetClass="entr" presetSubtype="0" fill="hold" grpId="0" nodeType="afterEffect">
                                  <p:stCondLst>
                                    <p:cond delay="0"/>
                                  </p:stCondLst>
                                  <p:childTnLst>
                                    <p:set>
                                      <p:cBhvr>
                                        <p:cTn id="147" dur="1" fill="hold">
                                          <p:stCondLst>
                                            <p:cond delay="0"/>
                                          </p:stCondLst>
                                        </p:cTn>
                                        <p:tgtEl>
                                          <p:spTgt spid="243"/>
                                        </p:tgtEl>
                                        <p:attrNameLst>
                                          <p:attrName>style.visibility</p:attrName>
                                        </p:attrNameLst>
                                      </p:cBhvr>
                                      <p:to>
                                        <p:strVal val="visible"/>
                                      </p:to>
                                    </p:set>
                                    <p:animEffect transition="in" filter="fade">
                                      <p:cBhvr>
                                        <p:cTn id="148" dur="100"/>
                                        <p:tgtEl>
                                          <p:spTgt spid="243"/>
                                        </p:tgtEl>
                                      </p:cBhvr>
                                    </p:animEffect>
                                  </p:childTnLst>
                                </p:cTn>
                              </p:par>
                            </p:childTnLst>
                          </p:cTn>
                        </p:par>
                        <p:par>
                          <p:cTn id="149" fill="hold">
                            <p:stCondLst>
                              <p:cond delay="8370"/>
                            </p:stCondLst>
                            <p:childTnLst>
                              <p:par>
                                <p:cTn id="150" presetID="10" presetClass="entr" presetSubtype="0" fill="hold" grpId="0" nodeType="afterEffect">
                                  <p:stCondLst>
                                    <p:cond delay="0"/>
                                  </p:stCondLst>
                                  <p:childTnLst>
                                    <p:set>
                                      <p:cBhvr>
                                        <p:cTn id="151" dur="1" fill="hold">
                                          <p:stCondLst>
                                            <p:cond delay="0"/>
                                          </p:stCondLst>
                                        </p:cTn>
                                        <p:tgtEl>
                                          <p:spTgt spid="244"/>
                                        </p:tgtEl>
                                        <p:attrNameLst>
                                          <p:attrName>style.visibility</p:attrName>
                                        </p:attrNameLst>
                                      </p:cBhvr>
                                      <p:to>
                                        <p:strVal val="visible"/>
                                      </p:to>
                                    </p:set>
                                    <p:animEffect transition="in" filter="fade">
                                      <p:cBhvr>
                                        <p:cTn id="152" dur="100"/>
                                        <p:tgtEl>
                                          <p:spTgt spid="244"/>
                                        </p:tgtEl>
                                      </p:cBhvr>
                                    </p:animEffect>
                                  </p:childTnLst>
                                </p:cTn>
                              </p:par>
                            </p:childTnLst>
                          </p:cTn>
                        </p:par>
                        <p:par>
                          <p:cTn id="153" fill="hold">
                            <p:stCondLst>
                              <p:cond delay="8470"/>
                            </p:stCondLst>
                            <p:childTnLst>
                              <p:par>
                                <p:cTn id="154" presetID="10" presetClass="entr" presetSubtype="0" fill="hold" grpId="0" nodeType="afterEffect">
                                  <p:stCondLst>
                                    <p:cond delay="0"/>
                                  </p:stCondLst>
                                  <p:childTnLst>
                                    <p:set>
                                      <p:cBhvr>
                                        <p:cTn id="155" dur="1" fill="hold">
                                          <p:stCondLst>
                                            <p:cond delay="0"/>
                                          </p:stCondLst>
                                        </p:cTn>
                                        <p:tgtEl>
                                          <p:spTgt spid="245"/>
                                        </p:tgtEl>
                                        <p:attrNameLst>
                                          <p:attrName>style.visibility</p:attrName>
                                        </p:attrNameLst>
                                      </p:cBhvr>
                                      <p:to>
                                        <p:strVal val="visible"/>
                                      </p:to>
                                    </p:set>
                                    <p:animEffect transition="in" filter="fade">
                                      <p:cBhvr>
                                        <p:cTn id="156" dur="50"/>
                                        <p:tgtEl>
                                          <p:spTgt spid="245"/>
                                        </p:tgtEl>
                                      </p:cBhvr>
                                    </p:animEffect>
                                  </p:childTnLst>
                                </p:cTn>
                              </p:par>
                            </p:childTnLst>
                          </p:cTn>
                        </p:par>
                        <p:par>
                          <p:cTn id="157" fill="hold">
                            <p:stCondLst>
                              <p:cond delay="8520"/>
                            </p:stCondLst>
                            <p:childTnLst>
                              <p:par>
                                <p:cTn id="158" presetID="10" presetClass="entr" presetSubtype="0" fill="hold" grpId="0" nodeType="afterEffect">
                                  <p:stCondLst>
                                    <p:cond delay="0"/>
                                  </p:stCondLst>
                                  <p:childTnLst>
                                    <p:set>
                                      <p:cBhvr>
                                        <p:cTn id="159" dur="1" fill="hold">
                                          <p:stCondLst>
                                            <p:cond delay="0"/>
                                          </p:stCondLst>
                                        </p:cTn>
                                        <p:tgtEl>
                                          <p:spTgt spid="246"/>
                                        </p:tgtEl>
                                        <p:attrNameLst>
                                          <p:attrName>style.visibility</p:attrName>
                                        </p:attrNameLst>
                                      </p:cBhvr>
                                      <p:to>
                                        <p:strVal val="visible"/>
                                      </p:to>
                                    </p:set>
                                    <p:animEffect transition="in" filter="fade">
                                      <p:cBhvr>
                                        <p:cTn id="160" dur="50"/>
                                        <p:tgtEl>
                                          <p:spTgt spid="246"/>
                                        </p:tgtEl>
                                      </p:cBhvr>
                                    </p:animEffect>
                                  </p:childTnLst>
                                </p:cTn>
                              </p:par>
                            </p:childTnLst>
                          </p:cTn>
                        </p:par>
                        <p:par>
                          <p:cTn id="161" fill="hold">
                            <p:stCondLst>
                              <p:cond delay="8570"/>
                            </p:stCondLst>
                            <p:childTnLst>
                              <p:par>
                                <p:cTn id="162" presetID="10" presetClass="entr" presetSubtype="0" fill="hold" grpId="0" nodeType="afterEffect">
                                  <p:stCondLst>
                                    <p:cond delay="0"/>
                                  </p:stCondLst>
                                  <p:childTnLst>
                                    <p:set>
                                      <p:cBhvr>
                                        <p:cTn id="163" dur="1" fill="hold">
                                          <p:stCondLst>
                                            <p:cond delay="0"/>
                                          </p:stCondLst>
                                        </p:cTn>
                                        <p:tgtEl>
                                          <p:spTgt spid="247"/>
                                        </p:tgtEl>
                                        <p:attrNameLst>
                                          <p:attrName>style.visibility</p:attrName>
                                        </p:attrNameLst>
                                      </p:cBhvr>
                                      <p:to>
                                        <p:strVal val="visible"/>
                                      </p:to>
                                    </p:set>
                                    <p:animEffect transition="in" filter="fade">
                                      <p:cBhvr>
                                        <p:cTn id="164" dur="50"/>
                                        <p:tgtEl>
                                          <p:spTgt spid="247"/>
                                        </p:tgtEl>
                                      </p:cBhvr>
                                    </p:animEffect>
                                  </p:childTnLst>
                                </p:cTn>
                              </p:par>
                            </p:childTnLst>
                          </p:cTn>
                        </p:par>
                        <p:par>
                          <p:cTn id="165" fill="hold">
                            <p:stCondLst>
                              <p:cond delay="8620"/>
                            </p:stCondLst>
                            <p:childTnLst>
                              <p:par>
                                <p:cTn id="166" presetID="10" presetClass="entr" presetSubtype="0" fill="hold" grpId="0" nodeType="afterEffect">
                                  <p:stCondLst>
                                    <p:cond delay="0"/>
                                  </p:stCondLst>
                                  <p:childTnLst>
                                    <p:set>
                                      <p:cBhvr>
                                        <p:cTn id="167" dur="1" fill="hold">
                                          <p:stCondLst>
                                            <p:cond delay="0"/>
                                          </p:stCondLst>
                                        </p:cTn>
                                        <p:tgtEl>
                                          <p:spTgt spid="248"/>
                                        </p:tgtEl>
                                        <p:attrNameLst>
                                          <p:attrName>style.visibility</p:attrName>
                                        </p:attrNameLst>
                                      </p:cBhvr>
                                      <p:to>
                                        <p:strVal val="visible"/>
                                      </p:to>
                                    </p:set>
                                    <p:animEffect transition="in" filter="fade">
                                      <p:cBhvr>
                                        <p:cTn id="168" dur="50"/>
                                        <p:tgtEl>
                                          <p:spTgt spid="248"/>
                                        </p:tgtEl>
                                      </p:cBhvr>
                                    </p:animEffect>
                                  </p:childTnLst>
                                </p:cTn>
                              </p:par>
                            </p:childTnLst>
                          </p:cTn>
                        </p:par>
                        <p:par>
                          <p:cTn id="169" fill="hold">
                            <p:stCondLst>
                              <p:cond delay="8670"/>
                            </p:stCondLst>
                            <p:childTnLst>
                              <p:par>
                                <p:cTn id="170" presetID="10" presetClass="entr" presetSubtype="0" fill="hold" grpId="0" nodeType="afterEffect">
                                  <p:stCondLst>
                                    <p:cond delay="0"/>
                                  </p:stCondLst>
                                  <p:childTnLst>
                                    <p:set>
                                      <p:cBhvr>
                                        <p:cTn id="171" dur="1" fill="hold">
                                          <p:stCondLst>
                                            <p:cond delay="0"/>
                                          </p:stCondLst>
                                        </p:cTn>
                                        <p:tgtEl>
                                          <p:spTgt spid="249"/>
                                        </p:tgtEl>
                                        <p:attrNameLst>
                                          <p:attrName>style.visibility</p:attrName>
                                        </p:attrNameLst>
                                      </p:cBhvr>
                                      <p:to>
                                        <p:strVal val="visible"/>
                                      </p:to>
                                    </p:set>
                                    <p:animEffect transition="in" filter="fade">
                                      <p:cBhvr>
                                        <p:cTn id="172" dur="50"/>
                                        <p:tgtEl>
                                          <p:spTgt spid="249"/>
                                        </p:tgtEl>
                                      </p:cBhvr>
                                    </p:animEffect>
                                  </p:childTnLst>
                                </p:cTn>
                              </p:par>
                            </p:childTnLst>
                          </p:cTn>
                        </p:par>
                        <p:par>
                          <p:cTn id="173" fill="hold">
                            <p:stCondLst>
                              <p:cond delay="8720"/>
                            </p:stCondLst>
                            <p:childTnLst>
                              <p:par>
                                <p:cTn id="174" presetID="10" presetClass="entr" presetSubtype="0" fill="hold" grpId="0" nodeType="afterEffect">
                                  <p:stCondLst>
                                    <p:cond delay="0"/>
                                  </p:stCondLst>
                                  <p:childTnLst>
                                    <p:set>
                                      <p:cBhvr>
                                        <p:cTn id="175" dur="1" fill="hold">
                                          <p:stCondLst>
                                            <p:cond delay="0"/>
                                          </p:stCondLst>
                                        </p:cTn>
                                        <p:tgtEl>
                                          <p:spTgt spid="250"/>
                                        </p:tgtEl>
                                        <p:attrNameLst>
                                          <p:attrName>style.visibility</p:attrName>
                                        </p:attrNameLst>
                                      </p:cBhvr>
                                      <p:to>
                                        <p:strVal val="visible"/>
                                      </p:to>
                                    </p:set>
                                    <p:animEffect transition="in" filter="fade">
                                      <p:cBhvr>
                                        <p:cTn id="176" dur="50"/>
                                        <p:tgtEl>
                                          <p:spTgt spid="250"/>
                                        </p:tgtEl>
                                      </p:cBhvr>
                                    </p:animEffect>
                                  </p:childTnLst>
                                </p:cTn>
                              </p:par>
                            </p:childTnLst>
                          </p:cTn>
                        </p:par>
                        <p:par>
                          <p:cTn id="177" fill="hold">
                            <p:stCondLst>
                              <p:cond delay="8770"/>
                            </p:stCondLst>
                            <p:childTnLst>
                              <p:par>
                                <p:cTn id="178" presetID="10" presetClass="entr" presetSubtype="0" fill="hold" grpId="0" nodeType="afterEffect">
                                  <p:stCondLst>
                                    <p:cond delay="0"/>
                                  </p:stCondLst>
                                  <p:childTnLst>
                                    <p:set>
                                      <p:cBhvr>
                                        <p:cTn id="179" dur="1" fill="hold">
                                          <p:stCondLst>
                                            <p:cond delay="0"/>
                                          </p:stCondLst>
                                        </p:cTn>
                                        <p:tgtEl>
                                          <p:spTgt spid="251"/>
                                        </p:tgtEl>
                                        <p:attrNameLst>
                                          <p:attrName>style.visibility</p:attrName>
                                        </p:attrNameLst>
                                      </p:cBhvr>
                                      <p:to>
                                        <p:strVal val="visible"/>
                                      </p:to>
                                    </p:set>
                                    <p:animEffect transition="in" filter="fade">
                                      <p:cBhvr>
                                        <p:cTn id="180" dur="50"/>
                                        <p:tgtEl>
                                          <p:spTgt spid="251"/>
                                        </p:tgtEl>
                                      </p:cBhvr>
                                    </p:animEffect>
                                  </p:childTnLst>
                                </p:cTn>
                              </p:par>
                            </p:childTnLst>
                          </p:cTn>
                        </p:par>
                        <p:par>
                          <p:cTn id="181" fill="hold">
                            <p:stCondLst>
                              <p:cond delay="8820"/>
                            </p:stCondLst>
                            <p:childTnLst>
                              <p:par>
                                <p:cTn id="182" presetID="10" presetClass="entr" presetSubtype="0" fill="hold" grpId="0" nodeType="afterEffect">
                                  <p:stCondLst>
                                    <p:cond delay="0"/>
                                  </p:stCondLst>
                                  <p:childTnLst>
                                    <p:set>
                                      <p:cBhvr>
                                        <p:cTn id="183" dur="1" fill="hold">
                                          <p:stCondLst>
                                            <p:cond delay="0"/>
                                          </p:stCondLst>
                                        </p:cTn>
                                        <p:tgtEl>
                                          <p:spTgt spid="252"/>
                                        </p:tgtEl>
                                        <p:attrNameLst>
                                          <p:attrName>style.visibility</p:attrName>
                                        </p:attrNameLst>
                                      </p:cBhvr>
                                      <p:to>
                                        <p:strVal val="visible"/>
                                      </p:to>
                                    </p:set>
                                    <p:animEffect transition="in" filter="fade">
                                      <p:cBhvr>
                                        <p:cTn id="184" dur="50"/>
                                        <p:tgtEl>
                                          <p:spTgt spid="252"/>
                                        </p:tgtEl>
                                      </p:cBhvr>
                                    </p:animEffect>
                                  </p:childTnLst>
                                </p:cTn>
                              </p:par>
                            </p:childTnLst>
                          </p:cTn>
                        </p:par>
                        <p:par>
                          <p:cTn id="185" fill="hold">
                            <p:stCondLst>
                              <p:cond delay="8870"/>
                            </p:stCondLst>
                            <p:childTnLst>
                              <p:par>
                                <p:cTn id="186" presetID="10" presetClass="entr" presetSubtype="0" fill="hold" grpId="0" nodeType="afterEffect">
                                  <p:stCondLst>
                                    <p:cond delay="0"/>
                                  </p:stCondLst>
                                  <p:childTnLst>
                                    <p:set>
                                      <p:cBhvr>
                                        <p:cTn id="187" dur="1" fill="hold">
                                          <p:stCondLst>
                                            <p:cond delay="0"/>
                                          </p:stCondLst>
                                        </p:cTn>
                                        <p:tgtEl>
                                          <p:spTgt spid="253"/>
                                        </p:tgtEl>
                                        <p:attrNameLst>
                                          <p:attrName>style.visibility</p:attrName>
                                        </p:attrNameLst>
                                      </p:cBhvr>
                                      <p:to>
                                        <p:strVal val="visible"/>
                                      </p:to>
                                    </p:set>
                                    <p:animEffect transition="in" filter="fade">
                                      <p:cBhvr>
                                        <p:cTn id="188" dur="5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P spid="170" grpId="0" animBg="1"/>
      <p:bldP spid="171" grpId="0" animBg="1"/>
      <p:bldP spid="172" grpId="0" animBg="1"/>
      <p:bldP spid="173" grpId="0" animBg="1"/>
      <p:bldP spid="174" grpId="0" animBg="1"/>
      <p:bldP spid="175" grpId="0" animBg="1"/>
      <p:bldP spid="176" grpId="0" animBg="1"/>
      <p:bldP spid="177"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2" grpId="0" animBg="1"/>
      <p:bldP spid="193" grpId="0" animBg="1"/>
      <p:bldP spid="194" grpId="0" animBg="1"/>
      <p:bldP spid="195" grpId="0" animBg="1"/>
      <p:bldP spid="196" grpId="0" animBg="1"/>
      <p:bldP spid="197" grpId="0" animBg="1"/>
      <p:bldP spid="198" grpId="0" animBg="1"/>
      <p:bldP spid="199"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CIRCA 2015</a:t>
            </a:r>
          </a:p>
        </p:txBody>
      </p:sp>
      <p:sp>
        <p:nvSpPr>
          <p:cNvPr id="178" name="Rectangle 177"/>
          <p:cNvSpPr/>
          <p:nvPr/>
        </p:nvSpPr>
        <p:spPr>
          <a:xfrm>
            <a:off x="3269212" y="285288"/>
            <a:ext cx="7234210" cy="742246"/>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 VM </a:t>
            </a: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sym typeface="Wingdings" panose="05000000000000000000" pitchFamily="2" charset="2"/>
              </a:rPr>
              <a:t> Cloud Evolvement</a:t>
            </a:r>
            <a:endPar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261" name="Rectangle 260">
            <a:extLst>
              <a:ext uri="{FF2B5EF4-FFF2-40B4-BE49-F238E27FC236}">
                <a16:creationId xmlns:a16="http://schemas.microsoft.com/office/drawing/2014/main" id="{8A963399-96E5-49B9-9D81-85B70A063A85}"/>
              </a:ext>
            </a:extLst>
          </p:cNvPr>
          <p:cNvSpPr/>
          <p:nvPr/>
        </p:nvSpPr>
        <p:spPr>
          <a:xfrm>
            <a:off x="969858" y="5763902"/>
            <a:ext cx="1578107" cy="429074"/>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353535">
                    <a:lumMod val="40000"/>
                    <a:lumOff val="60000"/>
                  </a:srgbClr>
                </a:solidFill>
                <a:effectLst/>
                <a:uLnTx/>
                <a:uFillTx/>
                <a:latin typeface="Calibri"/>
                <a:ea typeface="+mn-ea"/>
                <a:cs typeface="+mn-cs"/>
              </a:rPr>
              <a:t>Hyper Visor</a:t>
            </a:r>
          </a:p>
        </p:txBody>
      </p:sp>
      <p:sp>
        <p:nvSpPr>
          <p:cNvPr id="262" name="Rectangle 261">
            <a:extLst>
              <a:ext uri="{FF2B5EF4-FFF2-40B4-BE49-F238E27FC236}">
                <a16:creationId xmlns:a16="http://schemas.microsoft.com/office/drawing/2014/main" id="{28E25001-A4F5-472D-B1FB-3B072D261F69}"/>
              </a:ext>
            </a:extLst>
          </p:cNvPr>
          <p:cNvSpPr/>
          <p:nvPr/>
        </p:nvSpPr>
        <p:spPr>
          <a:xfrm>
            <a:off x="3143797" y="5751283"/>
            <a:ext cx="1578107" cy="429074"/>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353535">
                    <a:lumMod val="40000"/>
                    <a:lumOff val="60000"/>
                  </a:srgbClr>
                </a:solidFill>
                <a:effectLst/>
                <a:uLnTx/>
                <a:uFillTx/>
                <a:latin typeface="Calibri"/>
                <a:ea typeface="+mn-ea"/>
                <a:cs typeface="+mn-cs"/>
              </a:rPr>
              <a:t>Hyper Visor</a:t>
            </a:r>
          </a:p>
        </p:txBody>
      </p:sp>
      <p:sp>
        <p:nvSpPr>
          <p:cNvPr id="263" name="Rectangle 262">
            <a:extLst>
              <a:ext uri="{FF2B5EF4-FFF2-40B4-BE49-F238E27FC236}">
                <a16:creationId xmlns:a16="http://schemas.microsoft.com/office/drawing/2014/main" id="{A0D69C94-545B-4B29-AB8E-1B7E3148C8C0}"/>
              </a:ext>
            </a:extLst>
          </p:cNvPr>
          <p:cNvSpPr/>
          <p:nvPr/>
        </p:nvSpPr>
        <p:spPr>
          <a:xfrm>
            <a:off x="5281783" y="5751283"/>
            <a:ext cx="1578107" cy="429074"/>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353535">
                    <a:lumMod val="40000"/>
                    <a:lumOff val="60000"/>
                  </a:srgbClr>
                </a:solidFill>
                <a:effectLst/>
                <a:uLnTx/>
                <a:uFillTx/>
                <a:latin typeface="Calibri"/>
                <a:ea typeface="+mn-ea"/>
                <a:cs typeface="+mn-cs"/>
              </a:rPr>
              <a:t>Hyper Visor</a:t>
            </a:r>
          </a:p>
        </p:txBody>
      </p:sp>
      <p:sp>
        <p:nvSpPr>
          <p:cNvPr id="264" name="Rectangle 263">
            <a:extLst>
              <a:ext uri="{FF2B5EF4-FFF2-40B4-BE49-F238E27FC236}">
                <a16:creationId xmlns:a16="http://schemas.microsoft.com/office/drawing/2014/main" id="{58ED1EC9-268F-464E-9FA5-DE8D422B51A7}"/>
              </a:ext>
            </a:extLst>
          </p:cNvPr>
          <p:cNvSpPr/>
          <p:nvPr/>
        </p:nvSpPr>
        <p:spPr>
          <a:xfrm>
            <a:off x="7428969" y="5758442"/>
            <a:ext cx="1578107" cy="429074"/>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353535">
                    <a:lumMod val="40000"/>
                    <a:lumOff val="60000"/>
                  </a:srgbClr>
                </a:solidFill>
                <a:effectLst/>
                <a:uLnTx/>
                <a:uFillTx/>
                <a:latin typeface="Calibri"/>
                <a:ea typeface="+mn-ea"/>
                <a:cs typeface="+mn-cs"/>
              </a:rPr>
              <a:t>Hyper Visor</a:t>
            </a:r>
          </a:p>
        </p:txBody>
      </p:sp>
      <p:sp>
        <p:nvSpPr>
          <p:cNvPr id="265" name="Rectangle 264">
            <a:extLst>
              <a:ext uri="{FF2B5EF4-FFF2-40B4-BE49-F238E27FC236}">
                <a16:creationId xmlns:a16="http://schemas.microsoft.com/office/drawing/2014/main" id="{AB853C9E-6828-4443-95E7-3A77BC6A48D2}"/>
              </a:ext>
            </a:extLst>
          </p:cNvPr>
          <p:cNvSpPr/>
          <p:nvPr/>
        </p:nvSpPr>
        <p:spPr>
          <a:xfrm>
            <a:off x="9576154" y="5751283"/>
            <a:ext cx="1578107" cy="429074"/>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353535">
                    <a:lumMod val="40000"/>
                    <a:lumOff val="60000"/>
                  </a:srgbClr>
                </a:solidFill>
                <a:effectLst/>
                <a:uLnTx/>
                <a:uFillTx/>
                <a:latin typeface="Calibri"/>
                <a:ea typeface="+mn-ea"/>
                <a:cs typeface="+mn-cs"/>
              </a:rPr>
              <a:t>Hyper Visor</a:t>
            </a:r>
          </a:p>
        </p:txBody>
      </p:sp>
      <p:sp>
        <p:nvSpPr>
          <p:cNvPr id="266" name="Rectangle 265">
            <a:extLst>
              <a:ext uri="{FF2B5EF4-FFF2-40B4-BE49-F238E27FC236}">
                <a16:creationId xmlns:a16="http://schemas.microsoft.com/office/drawing/2014/main" id="{5A71561F-2B11-4AE2-82E0-C0A57461D4CD}"/>
              </a:ext>
            </a:extLst>
          </p:cNvPr>
          <p:cNvSpPr/>
          <p:nvPr/>
        </p:nvSpPr>
        <p:spPr>
          <a:xfrm>
            <a:off x="969858"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7" name="Rectangle 266">
            <a:extLst>
              <a:ext uri="{FF2B5EF4-FFF2-40B4-BE49-F238E27FC236}">
                <a16:creationId xmlns:a16="http://schemas.microsoft.com/office/drawing/2014/main" id="{404389FE-2192-4FCC-8D1A-ADD5284FBD25}"/>
              </a:ext>
            </a:extLst>
          </p:cNvPr>
          <p:cNvSpPr/>
          <p:nvPr/>
        </p:nvSpPr>
        <p:spPr>
          <a:xfrm>
            <a:off x="1364307"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8" name="Rectangle 267">
            <a:extLst>
              <a:ext uri="{FF2B5EF4-FFF2-40B4-BE49-F238E27FC236}">
                <a16:creationId xmlns:a16="http://schemas.microsoft.com/office/drawing/2014/main" id="{B6D5B23D-191B-4809-8935-47DEEED1DFE4}"/>
              </a:ext>
            </a:extLst>
          </p:cNvPr>
          <p:cNvSpPr/>
          <p:nvPr/>
        </p:nvSpPr>
        <p:spPr>
          <a:xfrm>
            <a:off x="1758757"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9" name="Rectangle 268">
            <a:extLst>
              <a:ext uri="{FF2B5EF4-FFF2-40B4-BE49-F238E27FC236}">
                <a16:creationId xmlns:a16="http://schemas.microsoft.com/office/drawing/2014/main" id="{C1F7BF75-1790-4488-9277-5A0783D34EED}"/>
              </a:ext>
            </a:extLst>
          </p:cNvPr>
          <p:cNvSpPr/>
          <p:nvPr/>
        </p:nvSpPr>
        <p:spPr>
          <a:xfrm>
            <a:off x="2153206"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0" name="Rectangle 269">
            <a:extLst>
              <a:ext uri="{FF2B5EF4-FFF2-40B4-BE49-F238E27FC236}">
                <a16:creationId xmlns:a16="http://schemas.microsoft.com/office/drawing/2014/main" id="{9CCFA7AC-1EE3-4B78-8BC3-40110AAFCBDA}"/>
              </a:ext>
            </a:extLst>
          </p:cNvPr>
          <p:cNvSpPr/>
          <p:nvPr/>
        </p:nvSpPr>
        <p:spPr>
          <a:xfrm>
            <a:off x="969858" y="319291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#5</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1" name="Rectangle 270">
            <a:extLst>
              <a:ext uri="{FF2B5EF4-FFF2-40B4-BE49-F238E27FC236}">
                <a16:creationId xmlns:a16="http://schemas.microsoft.com/office/drawing/2014/main" id="{AC524945-E59D-4AA1-BD3A-526866B88B06}"/>
              </a:ext>
            </a:extLst>
          </p:cNvPr>
          <p:cNvSpPr/>
          <p:nvPr/>
        </p:nvSpPr>
        <p:spPr>
          <a:xfrm>
            <a:off x="1364307" y="319291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#6</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2" name="Rectangle 271">
            <a:extLst>
              <a:ext uri="{FF2B5EF4-FFF2-40B4-BE49-F238E27FC236}">
                <a16:creationId xmlns:a16="http://schemas.microsoft.com/office/drawing/2014/main" id="{4A1B36E4-4C59-48D6-82DE-A437CE39894A}"/>
              </a:ext>
            </a:extLst>
          </p:cNvPr>
          <p:cNvSpPr/>
          <p:nvPr/>
        </p:nvSpPr>
        <p:spPr>
          <a:xfrm>
            <a:off x="1758757" y="319291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#7</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3" name="Rectangle 272">
            <a:extLst>
              <a:ext uri="{FF2B5EF4-FFF2-40B4-BE49-F238E27FC236}">
                <a16:creationId xmlns:a16="http://schemas.microsoft.com/office/drawing/2014/main" id="{77C164C1-8C28-43CA-80A9-09A41B08026E}"/>
              </a:ext>
            </a:extLst>
          </p:cNvPr>
          <p:cNvSpPr/>
          <p:nvPr/>
        </p:nvSpPr>
        <p:spPr>
          <a:xfrm>
            <a:off x="2153206" y="319291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sz="1765" b="0" i="0" u="none" strike="noStrike" kern="0" cap="none" spc="0" normalizeH="0" baseline="0" noProof="0">
                <a:ln>
                  <a:noFill/>
                </a:ln>
                <a:solidFill>
                  <a:sysClr val="windowText" lastClr="000000"/>
                </a:solidFill>
                <a:effectLst/>
                <a:uLnTx/>
                <a:uFillTx/>
                <a:latin typeface="Calibri"/>
                <a:ea typeface="+mn-ea"/>
                <a:cs typeface="+mn-cs"/>
              </a:rPr>
              <a:t>OS #</a:t>
            </a: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8</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4" name="Rectangle 273">
            <a:extLst>
              <a:ext uri="{FF2B5EF4-FFF2-40B4-BE49-F238E27FC236}">
                <a16:creationId xmlns:a16="http://schemas.microsoft.com/office/drawing/2014/main" id="{8163AD47-9994-438D-8F8C-DAE2C76687FE}"/>
              </a:ext>
            </a:extLst>
          </p:cNvPr>
          <p:cNvSpPr/>
          <p:nvPr/>
        </p:nvSpPr>
        <p:spPr>
          <a:xfrm>
            <a:off x="3143797"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5" name="Rectangle 274">
            <a:extLst>
              <a:ext uri="{FF2B5EF4-FFF2-40B4-BE49-F238E27FC236}">
                <a16:creationId xmlns:a16="http://schemas.microsoft.com/office/drawing/2014/main" id="{5BB657D2-055A-4FC5-B1F2-50AF0B0966FA}"/>
              </a:ext>
            </a:extLst>
          </p:cNvPr>
          <p:cNvSpPr/>
          <p:nvPr/>
        </p:nvSpPr>
        <p:spPr>
          <a:xfrm>
            <a:off x="3538246"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6" name="Rectangle 275">
            <a:extLst>
              <a:ext uri="{FF2B5EF4-FFF2-40B4-BE49-F238E27FC236}">
                <a16:creationId xmlns:a16="http://schemas.microsoft.com/office/drawing/2014/main" id="{D3243D5F-D392-4C73-A978-45F8FFEDC45A}"/>
              </a:ext>
            </a:extLst>
          </p:cNvPr>
          <p:cNvSpPr/>
          <p:nvPr/>
        </p:nvSpPr>
        <p:spPr>
          <a:xfrm>
            <a:off x="3932696"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7" name="Rectangle 276">
            <a:extLst>
              <a:ext uri="{FF2B5EF4-FFF2-40B4-BE49-F238E27FC236}">
                <a16:creationId xmlns:a16="http://schemas.microsoft.com/office/drawing/2014/main" id="{85C9A42E-D219-45EF-A164-AE7F0612535B}"/>
              </a:ext>
            </a:extLst>
          </p:cNvPr>
          <p:cNvSpPr/>
          <p:nvPr/>
        </p:nvSpPr>
        <p:spPr>
          <a:xfrm>
            <a:off x="4327145"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8" name="Rectangle 277">
            <a:extLst>
              <a:ext uri="{FF2B5EF4-FFF2-40B4-BE49-F238E27FC236}">
                <a16:creationId xmlns:a16="http://schemas.microsoft.com/office/drawing/2014/main" id="{C5414254-E131-44FD-A53C-A1CA99B78F6E}"/>
              </a:ext>
            </a:extLst>
          </p:cNvPr>
          <p:cNvSpPr/>
          <p:nvPr/>
        </p:nvSpPr>
        <p:spPr>
          <a:xfrm>
            <a:off x="3143797"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#5</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9" name="Rectangle 278">
            <a:extLst>
              <a:ext uri="{FF2B5EF4-FFF2-40B4-BE49-F238E27FC236}">
                <a16:creationId xmlns:a16="http://schemas.microsoft.com/office/drawing/2014/main" id="{3F4E7B29-FFC4-48D1-88F9-F688931394C0}"/>
              </a:ext>
            </a:extLst>
          </p:cNvPr>
          <p:cNvSpPr/>
          <p:nvPr/>
        </p:nvSpPr>
        <p:spPr>
          <a:xfrm>
            <a:off x="3538246"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#6</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80" name="Rectangle 279">
            <a:extLst>
              <a:ext uri="{FF2B5EF4-FFF2-40B4-BE49-F238E27FC236}">
                <a16:creationId xmlns:a16="http://schemas.microsoft.com/office/drawing/2014/main" id="{B08F3EB4-CEBA-4F01-8C94-CE6FA6C6BCE4}"/>
              </a:ext>
            </a:extLst>
          </p:cNvPr>
          <p:cNvSpPr/>
          <p:nvPr/>
        </p:nvSpPr>
        <p:spPr>
          <a:xfrm>
            <a:off x="3932696"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#7</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81" name="Rectangle 280">
            <a:extLst>
              <a:ext uri="{FF2B5EF4-FFF2-40B4-BE49-F238E27FC236}">
                <a16:creationId xmlns:a16="http://schemas.microsoft.com/office/drawing/2014/main" id="{1872C07C-34F7-4131-8B46-EB85E428CD6B}"/>
              </a:ext>
            </a:extLst>
          </p:cNvPr>
          <p:cNvSpPr/>
          <p:nvPr/>
        </p:nvSpPr>
        <p:spPr>
          <a:xfrm>
            <a:off x="4327145"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sz="1765" b="0" i="0" u="none" strike="noStrike" kern="0" cap="none" spc="0" normalizeH="0" baseline="0" noProof="0">
                <a:ln>
                  <a:noFill/>
                </a:ln>
                <a:solidFill>
                  <a:sysClr val="windowText" lastClr="000000"/>
                </a:solidFill>
                <a:effectLst/>
                <a:uLnTx/>
                <a:uFillTx/>
                <a:latin typeface="Calibri"/>
                <a:ea typeface="+mn-ea"/>
                <a:cs typeface="+mn-cs"/>
              </a:rPr>
              <a:t>OS #</a:t>
            </a: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8</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82" name="Rectangle 281">
            <a:extLst>
              <a:ext uri="{FF2B5EF4-FFF2-40B4-BE49-F238E27FC236}">
                <a16:creationId xmlns:a16="http://schemas.microsoft.com/office/drawing/2014/main" id="{9649231B-9D32-4821-B68E-DEC79E5991EE}"/>
              </a:ext>
            </a:extLst>
          </p:cNvPr>
          <p:cNvSpPr/>
          <p:nvPr/>
        </p:nvSpPr>
        <p:spPr>
          <a:xfrm>
            <a:off x="5281783"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83" name="Rectangle 282">
            <a:extLst>
              <a:ext uri="{FF2B5EF4-FFF2-40B4-BE49-F238E27FC236}">
                <a16:creationId xmlns:a16="http://schemas.microsoft.com/office/drawing/2014/main" id="{80F595AF-156C-4771-89EE-0CDACA8568CE}"/>
              </a:ext>
            </a:extLst>
          </p:cNvPr>
          <p:cNvSpPr/>
          <p:nvPr/>
        </p:nvSpPr>
        <p:spPr>
          <a:xfrm>
            <a:off x="5676232"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84" name="Rectangle 283">
            <a:extLst>
              <a:ext uri="{FF2B5EF4-FFF2-40B4-BE49-F238E27FC236}">
                <a16:creationId xmlns:a16="http://schemas.microsoft.com/office/drawing/2014/main" id="{A130BDDF-0790-47A9-A23A-1CC3C27F8F15}"/>
              </a:ext>
            </a:extLst>
          </p:cNvPr>
          <p:cNvSpPr/>
          <p:nvPr/>
        </p:nvSpPr>
        <p:spPr>
          <a:xfrm>
            <a:off x="6070682"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85" name="Rectangle 284">
            <a:extLst>
              <a:ext uri="{FF2B5EF4-FFF2-40B4-BE49-F238E27FC236}">
                <a16:creationId xmlns:a16="http://schemas.microsoft.com/office/drawing/2014/main" id="{1CBB7406-7ABB-4A0D-BC31-E334F4AA52FD}"/>
              </a:ext>
            </a:extLst>
          </p:cNvPr>
          <p:cNvSpPr/>
          <p:nvPr/>
        </p:nvSpPr>
        <p:spPr>
          <a:xfrm>
            <a:off x="6465131"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86" name="Rectangle 285">
            <a:extLst>
              <a:ext uri="{FF2B5EF4-FFF2-40B4-BE49-F238E27FC236}">
                <a16:creationId xmlns:a16="http://schemas.microsoft.com/office/drawing/2014/main" id="{39A379AF-ADC9-4E5C-B0E5-ADF6361E8702}"/>
              </a:ext>
            </a:extLst>
          </p:cNvPr>
          <p:cNvSpPr/>
          <p:nvPr/>
        </p:nvSpPr>
        <p:spPr>
          <a:xfrm>
            <a:off x="5281783"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#5</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87" name="Rectangle 286">
            <a:extLst>
              <a:ext uri="{FF2B5EF4-FFF2-40B4-BE49-F238E27FC236}">
                <a16:creationId xmlns:a16="http://schemas.microsoft.com/office/drawing/2014/main" id="{A950CA6B-CAC9-4E0D-98D5-B5558988D619}"/>
              </a:ext>
            </a:extLst>
          </p:cNvPr>
          <p:cNvSpPr/>
          <p:nvPr/>
        </p:nvSpPr>
        <p:spPr>
          <a:xfrm>
            <a:off x="5676232"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#6</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88" name="Rectangle 287">
            <a:extLst>
              <a:ext uri="{FF2B5EF4-FFF2-40B4-BE49-F238E27FC236}">
                <a16:creationId xmlns:a16="http://schemas.microsoft.com/office/drawing/2014/main" id="{A58F8B3E-15AD-4232-B6A8-68D698D49EEA}"/>
              </a:ext>
            </a:extLst>
          </p:cNvPr>
          <p:cNvSpPr/>
          <p:nvPr/>
        </p:nvSpPr>
        <p:spPr>
          <a:xfrm>
            <a:off x="6070682"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#7</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89" name="Rectangle 288">
            <a:extLst>
              <a:ext uri="{FF2B5EF4-FFF2-40B4-BE49-F238E27FC236}">
                <a16:creationId xmlns:a16="http://schemas.microsoft.com/office/drawing/2014/main" id="{015FEE30-3E78-4C9F-90E6-EAF9723B8200}"/>
              </a:ext>
            </a:extLst>
          </p:cNvPr>
          <p:cNvSpPr/>
          <p:nvPr/>
        </p:nvSpPr>
        <p:spPr>
          <a:xfrm>
            <a:off x="6465131"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sz="1765" b="0" i="0" u="none" strike="noStrike" kern="0" cap="none" spc="0" normalizeH="0" baseline="0" noProof="0">
                <a:ln>
                  <a:noFill/>
                </a:ln>
                <a:solidFill>
                  <a:sysClr val="windowText" lastClr="000000"/>
                </a:solidFill>
                <a:effectLst/>
                <a:uLnTx/>
                <a:uFillTx/>
                <a:latin typeface="Calibri"/>
                <a:ea typeface="+mn-ea"/>
                <a:cs typeface="+mn-cs"/>
              </a:rPr>
              <a:t>OS #</a:t>
            </a: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8</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0" name="Rectangle 289">
            <a:extLst>
              <a:ext uri="{FF2B5EF4-FFF2-40B4-BE49-F238E27FC236}">
                <a16:creationId xmlns:a16="http://schemas.microsoft.com/office/drawing/2014/main" id="{74A1730C-F245-474E-98BD-E7D1319D2814}"/>
              </a:ext>
            </a:extLst>
          </p:cNvPr>
          <p:cNvSpPr/>
          <p:nvPr/>
        </p:nvSpPr>
        <p:spPr>
          <a:xfrm>
            <a:off x="7428968" y="447652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1" name="Rectangle 290">
            <a:extLst>
              <a:ext uri="{FF2B5EF4-FFF2-40B4-BE49-F238E27FC236}">
                <a16:creationId xmlns:a16="http://schemas.microsoft.com/office/drawing/2014/main" id="{5581530A-36EF-42B8-A440-70A9C641F1B3}"/>
              </a:ext>
            </a:extLst>
          </p:cNvPr>
          <p:cNvSpPr/>
          <p:nvPr/>
        </p:nvSpPr>
        <p:spPr>
          <a:xfrm>
            <a:off x="7823418" y="447652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2" name="Rectangle 291">
            <a:extLst>
              <a:ext uri="{FF2B5EF4-FFF2-40B4-BE49-F238E27FC236}">
                <a16:creationId xmlns:a16="http://schemas.microsoft.com/office/drawing/2014/main" id="{0D183E5D-40ED-4762-B896-B50F0547E393}"/>
              </a:ext>
            </a:extLst>
          </p:cNvPr>
          <p:cNvSpPr/>
          <p:nvPr/>
        </p:nvSpPr>
        <p:spPr>
          <a:xfrm>
            <a:off x="8217867" y="447652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3" name="Rectangle 292">
            <a:extLst>
              <a:ext uri="{FF2B5EF4-FFF2-40B4-BE49-F238E27FC236}">
                <a16:creationId xmlns:a16="http://schemas.microsoft.com/office/drawing/2014/main" id="{E9CF1005-D398-46DB-9D0F-3B188D319A6D}"/>
              </a:ext>
            </a:extLst>
          </p:cNvPr>
          <p:cNvSpPr/>
          <p:nvPr/>
        </p:nvSpPr>
        <p:spPr>
          <a:xfrm>
            <a:off x="8612317" y="447652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4" name="Rectangle 293">
            <a:extLst>
              <a:ext uri="{FF2B5EF4-FFF2-40B4-BE49-F238E27FC236}">
                <a16:creationId xmlns:a16="http://schemas.microsoft.com/office/drawing/2014/main" id="{3E0D6973-854F-48F3-AB31-65E1C07A3334}"/>
              </a:ext>
            </a:extLst>
          </p:cNvPr>
          <p:cNvSpPr/>
          <p:nvPr/>
        </p:nvSpPr>
        <p:spPr>
          <a:xfrm>
            <a:off x="7428968" y="318745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#5</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5" name="Rectangle 294">
            <a:extLst>
              <a:ext uri="{FF2B5EF4-FFF2-40B4-BE49-F238E27FC236}">
                <a16:creationId xmlns:a16="http://schemas.microsoft.com/office/drawing/2014/main" id="{1501C8BE-3856-4FFA-98C6-A611FFE23A9F}"/>
              </a:ext>
            </a:extLst>
          </p:cNvPr>
          <p:cNvSpPr/>
          <p:nvPr/>
        </p:nvSpPr>
        <p:spPr>
          <a:xfrm>
            <a:off x="7823418" y="318745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#6</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6" name="Rectangle 295">
            <a:extLst>
              <a:ext uri="{FF2B5EF4-FFF2-40B4-BE49-F238E27FC236}">
                <a16:creationId xmlns:a16="http://schemas.microsoft.com/office/drawing/2014/main" id="{8A00CD63-621F-4641-A048-EE46967D5851}"/>
              </a:ext>
            </a:extLst>
          </p:cNvPr>
          <p:cNvSpPr/>
          <p:nvPr/>
        </p:nvSpPr>
        <p:spPr>
          <a:xfrm>
            <a:off x="8217867" y="318745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#7</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7" name="Rectangle 296">
            <a:extLst>
              <a:ext uri="{FF2B5EF4-FFF2-40B4-BE49-F238E27FC236}">
                <a16:creationId xmlns:a16="http://schemas.microsoft.com/office/drawing/2014/main" id="{C08835C9-3A15-439F-8367-6F96CDD0223B}"/>
              </a:ext>
            </a:extLst>
          </p:cNvPr>
          <p:cNvSpPr/>
          <p:nvPr/>
        </p:nvSpPr>
        <p:spPr>
          <a:xfrm>
            <a:off x="8612317" y="318745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sz="1765" b="0" i="0" u="none" strike="noStrike" kern="0" cap="none" spc="0" normalizeH="0" baseline="0" noProof="0">
                <a:ln>
                  <a:noFill/>
                </a:ln>
                <a:solidFill>
                  <a:sysClr val="windowText" lastClr="000000"/>
                </a:solidFill>
                <a:effectLst/>
                <a:uLnTx/>
                <a:uFillTx/>
                <a:latin typeface="Calibri"/>
                <a:ea typeface="+mn-ea"/>
                <a:cs typeface="+mn-cs"/>
              </a:rPr>
              <a:t>OS #</a:t>
            </a: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8</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8" name="Rectangle 297">
            <a:extLst>
              <a:ext uri="{FF2B5EF4-FFF2-40B4-BE49-F238E27FC236}">
                <a16:creationId xmlns:a16="http://schemas.microsoft.com/office/drawing/2014/main" id="{74AFEB88-9E02-4F9F-A024-45714E89984C}"/>
              </a:ext>
            </a:extLst>
          </p:cNvPr>
          <p:cNvSpPr/>
          <p:nvPr/>
        </p:nvSpPr>
        <p:spPr>
          <a:xfrm>
            <a:off x="9576154"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9" name="Rectangle 298">
            <a:extLst>
              <a:ext uri="{FF2B5EF4-FFF2-40B4-BE49-F238E27FC236}">
                <a16:creationId xmlns:a16="http://schemas.microsoft.com/office/drawing/2014/main" id="{3549AA02-9073-4788-84D1-98310EAC28A9}"/>
              </a:ext>
            </a:extLst>
          </p:cNvPr>
          <p:cNvSpPr/>
          <p:nvPr/>
        </p:nvSpPr>
        <p:spPr>
          <a:xfrm>
            <a:off x="9970603"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0" name="Rectangle 299">
            <a:extLst>
              <a:ext uri="{FF2B5EF4-FFF2-40B4-BE49-F238E27FC236}">
                <a16:creationId xmlns:a16="http://schemas.microsoft.com/office/drawing/2014/main" id="{27500D2A-BEA2-47A9-99A5-A4D30ADBC269}"/>
              </a:ext>
            </a:extLst>
          </p:cNvPr>
          <p:cNvSpPr/>
          <p:nvPr/>
        </p:nvSpPr>
        <p:spPr>
          <a:xfrm>
            <a:off x="10365053"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1" name="Rectangle 300">
            <a:extLst>
              <a:ext uri="{FF2B5EF4-FFF2-40B4-BE49-F238E27FC236}">
                <a16:creationId xmlns:a16="http://schemas.microsoft.com/office/drawing/2014/main" id="{81A12A7C-9931-4B64-A781-E4DD4B0E4446}"/>
              </a:ext>
            </a:extLst>
          </p:cNvPr>
          <p:cNvSpPr/>
          <p:nvPr/>
        </p:nvSpPr>
        <p:spPr>
          <a:xfrm>
            <a:off x="10759502"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2" name="Rectangle 301">
            <a:extLst>
              <a:ext uri="{FF2B5EF4-FFF2-40B4-BE49-F238E27FC236}">
                <a16:creationId xmlns:a16="http://schemas.microsoft.com/office/drawing/2014/main" id="{CB7DE0FF-661A-44D2-BE0C-1FAA63DDB02F}"/>
              </a:ext>
            </a:extLst>
          </p:cNvPr>
          <p:cNvSpPr/>
          <p:nvPr/>
        </p:nvSpPr>
        <p:spPr>
          <a:xfrm>
            <a:off x="9576154"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#5</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3" name="Rectangle 302">
            <a:extLst>
              <a:ext uri="{FF2B5EF4-FFF2-40B4-BE49-F238E27FC236}">
                <a16:creationId xmlns:a16="http://schemas.microsoft.com/office/drawing/2014/main" id="{825912A7-6ED5-4C99-9744-70D112DBD40A}"/>
              </a:ext>
            </a:extLst>
          </p:cNvPr>
          <p:cNvSpPr/>
          <p:nvPr/>
        </p:nvSpPr>
        <p:spPr>
          <a:xfrm>
            <a:off x="9970603"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#6</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4" name="Rectangle 303">
            <a:extLst>
              <a:ext uri="{FF2B5EF4-FFF2-40B4-BE49-F238E27FC236}">
                <a16:creationId xmlns:a16="http://schemas.microsoft.com/office/drawing/2014/main" id="{CE7E797A-A2F4-4CD3-92B5-EFE68A82B276}"/>
              </a:ext>
            </a:extLst>
          </p:cNvPr>
          <p:cNvSpPr/>
          <p:nvPr/>
        </p:nvSpPr>
        <p:spPr>
          <a:xfrm>
            <a:off x="10365053"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#7</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5" name="Rectangle 304">
            <a:extLst>
              <a:ext uri="{FF2B5EF4-FFF2-40B4-BE49-F238E27FC236}">
                <a16:creationId xmlns:a16="http://schemas.microsoft.com/office/drawing/2014/main" id="{EEF900C0-EDE1-44DD-B323-390BEFF628BE}"/>
              </a:ext>
            </a:extLst>
          </p:cNvPr>
          <p:cNvSpPr/>
          <p:nvPr/>
        </p:nvSpPr>
        <p:spPr>
          <a:xfrm>
            <a:off x="10759502" y="3180295"/>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sz="1765" b="0" i="0" u="none" strike="noStrike" kern="0" cap="none" spc="0" normalizeH="0" baseline="0" noProof="0">
                <a:ln>
                  <a:noFill/>
                </a:ln>
                <a:solidFill>
                  <a:sysClr val="windowText" lastClr="000000"/>
                </a:solidFill>
                <a:effectLst/>
                <a:uLnTx/>
                <a:uFillTx/>
                <a:latin typeface="Calibri"/>
                <a:ea typeface="+mn-ea"/>
                <a:cs typeface="+mn-cs"/>
              </a:rPr>
              <a:t>OS #</a:t>
            </a: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8</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6" name="TextBox 305">
            <a:extLst>
              <a:ext uri="{FF2B5EF4-FFF2-40B4-BE49-F238E27FC236}">
                <a16:creationId xmlns:a16="http://schemas.microsoft.com/office/drawing/2014/main" id="{D71ACBA0-298B-4977-BDD3-937FBD8727B8}"/>
              </a:ext>
            </a:extLst>
          </p:cNvPr>
          <p:cNvSpPr txBox="1"/>
          <p:nvPr/>
        </p:nvSpPr>
        <p:spPr>
          <a:xfrm>
            <a:off x="1200873" y="4497330"/>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07" name="TextBox 306">
            <a:extLst>
              <a:ext uri="{FF2B5EF4-FFF2-40B4-BE49-F238E27FC236}">
                <a16:creationId xmlns:a16="http://schemas.microsoft.com/office/drawing/2014/main" id="{4ED6B47E-2684-4214-99E2-4293366912C2}"/>
              </a:ext>
            </a:extLst>
          </p:cNvPr>
          <p:cNvSpPr txBox="1"/>
          <p:nvPr/>
        </p:nvSpPr>
        <p:spPr>
          <a:xfrm>
            <a:off x="1607689" y="4497324"/>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08" name="TextBox 307">
            <a:extLst>
              <a:ext uri="{FF2B5EF4-FFF2-40B4-BE49-F238E27FC236}">
                <a16:creationId xmlns:a16="http://schemas.microsoft.com/office/drawing/2014/main" id="{D1BFB41E-9E11-44DD-A5A2-4EDB67AB2F98}"/>
              </a:ext>
            </a:extLst>
          </p:cNvPr>
          <p:cNvSpPr txBox="1"/>
          <p:nvPr/>
        </p:nvSpPr>
        <p:spPr>
          <a:xfrm>
            <a:off x="2002139" y="4497324"/>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09" name="TextBox 308">
            <a:extLst>
              <a:ext uri="{FF2B5EF4-FFF2-40B4-BE49-F238E27FC236}">
                <a16:creationId xmlns:a16="http://schemas.microsoft.com/office/drawing/2014/main" id="{5F576F3C-E2DF-4501-8F27-4C54B1426BAB}"/>
              </a:ext>
            </a:extLst>
          </p:cNvPr>
          <p:cNvSpPr txBox="1"/>
          <p:nvPr/>
        </p:nvSpPr>
        <p:spPr>
          <a:xfrm>
            <a:off x="2396588" y="4497324"/>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10" name="TextBox 309">
            <a:extLst>
              <a:ext uri="{FF2B5EF4-FFF2-40B4-BE49-F238E27FC236}">
                <a16:creationId xmlns:a16="http://schemas.microsoft.com/office/drawing/2014/main" id="{FE44B092-2D98-4580-B73B-E19BF937EC6E}"/>
              </a:ext>
            </a:extLst>
          </p:cNvPr>
          <p:cNvSpPr txBox="1"/>
          <p:nvPr/>
        </p:nvSpPr>
        <p:spPr>
          <a:xfrm>
            <a:off x="1200873" y="3204900"/>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11" name="TextBox 310">
            <a:extLst>
              <a:ext uri="{FF2B5EF4-FFF2-40B4-BE49-F238E27FC236}">
                <a16:creationId xmlns:a16="http://schemas.microsoft.com/office/drawing/2014/main" id="{514E3A13-5E9C-4C11-BC36-E54D958D0020}"/>
              </a:ext>
            </a:extLst>
          </p:cNvPr>
          <p:cNvSpPr txBox="1"/>
          <p:nvPr/>
        </p:nvSpPr>
        <p:spPr>
          <a:xfrm>
            <a:off x="1607689" y="3204894"/>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12" name="TextBox 311">
            <a:extLst>
              <a:ext uri="{FF2B5EF4-FFF2-40B4-BE49-F238E27FC236}">
                <a16:creationId xmlns:a16="http://schemas.microsoft.com/office/drawing/2014/main" id="{B1D77BF3-E44B-4A9A-8B1D-6E4B850C8D81}"/>
              </a:ext>
            </a:extLst>
          </p:cNvPr>
          <p:cNvSpPr txBox="1"/>
          <p:nvPr/>
        </p:nvSpPr>
        <p:spPr>
          <a:xfrm>
            <a:off x="2002139" y="3204894"/>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13" name="TextBox 312">
            <a:extLst>
              <a:ext uri="{FF2B5EF4-FFF2-40B4-BE49-F238E27FC236}">
                <a16:creationId xmlns:a16="http://schemas.microsoft.com/office/drawing/2014/main" id="{14E6F8E4-0531-4146-92B6-43D3A32B15B1}"/>
              </a:ext>
            </a:extLst>
          </p:cNvPr>
          <p:cNvSpPr txBox="1"/>
          <p:nvPr/>
        </p:nvSpPr>
        <p:spPr>
          <a:xfrm>
            <a:off x="2396588" y="3204894"/>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14" name="TextBox 313">
            <a:extLst>
              <a:ext uri="{FF2B5EF4-FFF2-40B4-BE49-F238E27FC236}">
                <a16:creationId xmlns:a16="http://schemas.microsoft.com/office/drawing/2014/main" id="{402266BD-03F3-4B8C-B560-D6F57633CD09}"/>
              </a:ext>
            </a:extLst>
          </p:cNvPr>
          <p:cNvSpPr txBox="1"/>
          <p:nvPr/>
        </p:nvSpPr>
        <p:spPr>
          <a:xfrm>
            <a:off x="3395968" y="4487671"/>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DAB3245D-2CBE-4880-909E-AAAAE9EB35E3}"/>
              </a:ext>
            </a:extLst>
          </p:cNvPr>
          <p:cNvSpPr txBox="1"/>
          <p:nvPr/>
        </p:nvSpPr>
        <p:spPr>
          <a:xfrm>
            <a:off x="3802785"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16" name="TextBox 315">
            <a:extLst>
              <a:ext uri="{FF2B5EF4-FFF2-40B4-BE49-F238E27FC236}">
                <a16:creationId xmlns:a16="http://schemas.microsoft.com/office/drawing/2014/main" id="{A2A17D5B-B9F7-4841-A79B-5763CBA79EE4}"/>
              </a:ext>
            </a:extLst>
          </p:cNvPr>
          <p:cNvSpPr txBox="1"/>
          <p:nvPr/>
        </p:nvSpPr>
        <p:spPr>
          <a:xfrm>
            <a:off x="4197234"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17" name="TextBox 316">
            <a:extLst>
              <a:ext uri="{FF2B5EF4-FFF2-40B4-BE49-F238E27FC236}">
                <a16:creationId xmlns:a16="http://schemas.microsoft.com/office/drawing/2014/main" id="{FDF34BA9-E773-4AD4-84DF-48EFC8A778AD}"/>
              </a:ext>
            </a:extLst>
          </p:cNvPr>
          <p:cNvSpPr txBox="1"/>
          <p:nvPr/>
        </p:nvSpPr>
        <p:spPr>
          <a:xfrm>
            <a:off x="4591684"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18" name="TextBox 317">
            <a:extLst>
              <a:ext uri="{FF2B5EF4-FFF2-40B4-BE49-F238E27FC236}">
                <a16:creationId xmlns:a16="http://schemas.microsoft.com/office/drawing/2014/main" id="{69CE2C68-6119-49F1-B8A4-3CDBA55049EF}"/>
              </a:ext>
            </a:extLst>
          </p:cNvPr>
          <p:cNvSpPr txBox="1"/>
          <p:nvPr/>
        </p:nvSpPr>
        <p:spPr>
          <a:xfrm>
            <a:off x="3395968" y="3195240"/>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AD1CA845-A86D-4027-B31D-7C8B72BB1E43}"/>
              </a:ext>
            </a:extLst>
          </p:cNvPr>
          <p:cNvSpPr txBox="1"/>
          <p:nvPr/>
        </p:nvSpPr>
        <p:spPr>
          <a:xfrm>
            <a:off x="3802785"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20" name="TextBox 319">
            <a:extLst>
              <a:ext uri="{FF2B5EF4-FFF2-40B4-BE49-F238E27FC236}">
                <a16:creationId xmlns:a16="http://schemas.microsoft.com/office/drawing/2014/main" id="{6CAD57EF-AF35-452C-B6BE-A55F759F2303}"/>
              </a:ext>
            </a:extLst>
          </p:cNvPr>
          <p:cNvSpPr txBox="1"/>
          <p:nvPr/>
        </p:nvSpPr>
        <p:spPr>
          <a:xfrm>
            <a:off x="4197234"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21" name="TextBox 320">
            <a:extLst>
              <a:ext uri="{FF2B5EF4-FFF2-40B4-BE49-F238E27FC236}">
                <a16:creationId xmlns:a16="http://schemas.microsoft.com/office/drawing/2014/main" id="{762D94E9-941A-4292-83C7-8E0051420EB7}"/>
              </a:ext>
            </a:extLst>
          </p:cNvPr>
          <p:cNvSpPr txBox="1"/>
          <p:nvPr/>
        </p:nvSpPr>
        <p:spPr>
          <a:xfrm>
            <a:off x="4591684"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22" name="TextBox 321">
            <a:extLst>
              <a:ext uri="{FF2B5EF4-FFF2-40B4-BE49-F238E27FC236}">
                <a16:creationId xmlns:a16="http://schemas.microsoft.com/office/drawing/2014/main" id="{49D7FCD6-47EF-422D-A14A-E8D551A991A0}"/>
              </a:ext>
            </a:extLst>
          </p:cNvPr>
          <p:cNvSpPr txBox="1"/>
          <p:nvPr/>
        </p:nvSpPr>
        <p:spPr>
          <a:xfrm>
            <a:off x="5533167" y="4487671"/>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23" name="TextBox 322">
            <a:extLst>
              <a:ext uri="{FF2B5EF4-FFF2-40B4-BE49-F238E27FC236}">
                <a16:creationId xmlns:a16="http://schemas.microsoft.com/office/drawing/2014/main" id="{1472C89A-F9CB-4F86-85B7-82A6394F89C1}"/>
              </a:ext>
            </a:extLst>
          </p:cNvPr>
          <p:cNvSpPr txBox="1"/>
          <p:nvPr/>
        </p:nvSpPr>
        <p:spPr>
          <a:xfrm>
            <a:off x="5939984"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24" name="TextBox 323">
            <a:extLst>
              <a:ext uri="{FF2B5EF4-FFF2-40B4-BE49-F238E27FC236}">
                <a16:creationId xmlns:a16="http://schemas.microsoft.com/office/drawing/2014/main" id="{68FBEBAD-A198-41D8-BA54-1382652E3D1E}"/>
              </a:ext>
            </a:extLst>
          </p:cNvPr>
          <p:cNvSpPr txBox="1"/>
          <p:nvPr/>
        </p:nvSpPr>
        <p:spPr>
          <a:xfrm>
            <a:off x="6334433"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25" name="TextBox 324">
            <a:extLst>
              <a:ext uri="{FF2B5EF4-FFF2-40B4-BE49-F238E27FC236}">
                <a16:creationId xmlns:a16="http://schemas.microsoft.com/office/drawing/2014/main" id="{442B5C7C-2ADB-416D-814D-422DE5B51E30}"/>
              </a:ext>
            </a:extLst>
          </p:cNvPr>
          <p:cNvSpPr txBox="1"/>
          <p:nvPr/>
        </p:nvSpPr>
        <p:spPr>
          <a:xfrm>
            <a:off x="6728882"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26" name="TextBox 325">
            <a:extLst>
              <a:ext uri="{FF2B5EF4-FFF2-40B4-BE49-F238E27FC236}">
                <a16:creationId xmlns:a16="http://schemas.microsoft.com/office/drawing/2014/main" id="{EB0AB895-444C-4BD0-B7C0-7C9046B5FBCF}"/>
              </a:ext>
            </a:extLst>
          </p:cNvPr>
          <p:cNvSpPr txBox="1"/>
          <p:nvPr/>
        </p:nvSpPr>
        <p:spPr>
          <a:xfrm>
            <a:off x="5533167" y="3195240"/>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27" name="TextBox 326">
            <a:extLst>
              <a:ext uri="{FF2B5EF4-FFF2-40B4-BE49-F238E27FC236}">
                <a16:creationId xmlns:a16="http://schemas.microsoft.com/office/drawing/2014/main" id="{739D9695-E63D-4278-973D-917A7B806D7C}"/>
              </a:ext>
            </a:extLst>
          </p:cNvPr>
          <p:cNvSpPr txBox="1"/>
          <p:nvPr/>
        </p:nvSpPr>
        <p:spPr>
          <a:xfrm>
            <a:off x="5939984"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28" name="TextBox 327">
            <a:extLst>
              <a:ext uri="{FF2B5EF4-FFF2-40B4-BE49-F238E27FC236}">
                <a16:creationId xmlns:a16="http://schemas.microsoft.com/office/drawing/2014/main" id="{AC25E77B-A1D5-4001-B809-06B9365F5C53}"/>
              </a:ext>
            </a:extLst>
          </p:cNvPr>
          <p:cNvSpPr txBox="1"/>
          <p:nvPr/>
        </p:nvSpPr>
        <p:spPr>
          <a:xfrm>
            <a:off x="6334433"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29" name="TextBox 328">
            <a:extLst>
              <a:ext uri="{FF2B5EF4-FFF2-40B4-BE49-F238E27FC236}">
                <a16:creationId xmlns:a16="http://schemas.microsoft.com/office/drawing/2014/main" id="{D31D115F-002D-458F-8A6F-A517469104CA}"/>
              </a:ext>
            </a:extLst>
          </p:cNvPr>
          <p:cNvSpPr txBox="1"/>
          <p:nvPr/>
        </p:nvSpPr>
        <p:spPr>
          <a:xfrm>
            <a:off x="6728882"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30" name="TextBox 329">
            <a:extLst>
              <a:ext uri="{FF2B5EF4-FFF2-40B4-BE49-F238E27FC236}">
                <a16:creationId xmlns:a16="http://schemas.microsoft.com/office/drawing/2014/main" id="{E39A9047-1292-4CE3-B026-5E120A7D612B}"/>
              </a:ext>
            </a:extLst>
          </p:cNvPr>
          <p:cNvSpPr txBox="1"/>
          <p:nvPr/>
        </p:nvSpPr>
        <p:spPr>
          <a:xfrm>
            <a:off x="7670366" y="4487671"/>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31" name="TextBox 330">
            <a:extLst>
              <a:ext uri="{FF2B5EF4-FFF2-40B4-BE49-F238E27FC236}">
                <a16:creationId xmlns:a16="http://schemas.microsoft.com/office/drawing/2014/main" id="{5E0A1DBB-4BE3-45D6-9B20-5EA05B279C67}"/>
              </a:ext>
            </a:extLst>
          </p:cNvPr>
          <p:cNvSpPr txBox="1"/>
          <p:nvPr/>
        </p:nvSpPr>
        <p:spPr>
          <a:xfrm>
            <a:off x="8077182"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32" name="TextBox 331">
            <a:extLst>
              <a:ext uri="{FF2B5EF4-FFF2-40B4-BE49-F238E27FC236}">
                <a16:creationId xmlns:a16="http://schemas.microsoft.com/office/drawing/2014/main" id="{692C0CCB-94B7-40BD-A96F-B149B3AF11FA}"/>
              </a:ext>
            </a:extLst>
          </p:cNvPr>
          <p:cNvSpPr txBox="1"/>
          <p:nvPr/>
        </p:nvSpPr>
        <p:spPr>
          <a:xfrm>
            <a:off x="8471632"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33" name="TextBox 332">
            <a:extLst>
              <a:ext uri="{FF2B5EF4-FFF2-40B4-BE49-F238E27FC236}">
                <a16:creationId xmlns:a16="http://schemas.microsoft.com/office/drawing/2014/main" id="{CA9DA24F-7D3E-454D-90C8-F14CAEF33618}"/>
              </a:ext>
            </a:extLst>
          </p:cNvPr>
          <p:cNvSpPr txBox="1"/>
          <p:nvPr/>
        </p:nvSpPr>
        <p:spPr>
          <a:xfrm>
            <a:off x="8866081"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34" name="TextBox 333">
            <a:extLst>
              <a:ext uri="{FF2B5EF4-FFF2-40B4-BE49-F238E27FC236}">
                <a16:creationId xmlns:a16="http://schemas.microsoft.com/office/drawing/2014/main" id="{89F03E36-2125-4A1B-8AD7-7B4DC560855F}"/>
              </a:ext>
            </a:extLst>
          </p:cNvPr>
          <p:cNvSpPr txBox="1"/>
          <p:nvPr/>
        </p:nvSpPr>
        <p:spPr>
          <a:xfrm>
            <a:off x="7670366" y="3195240"/>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35" name="TextBox 334">
            <a:extLst>
              <a:ext uri="{FF2B5EF4-FFF2-40B4-BE49-F238E27FC236}">
                <a16:creationId xmlns:a16="http://schemas.microsoft.com/office/drawing/2014/main" id="{16C579DB-56D6-41E3-8F92-FD9EF261FBC5}"/>
              </a:ext>
            </a:extLst>
          </p:cNvPr>
          <p:cNvSpPr txBox="1"/>
          <p:nvPr/>
        </p:nvSpPr>
        <p:spPr>
          <a:xfrm>
            <a:off x="8077182"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36" name="TextBox 335">
            <a:extLst>
              <a:ext uri="{FF2B5EF4-FFF2-40B4-BE49-F238E27FC236}">
                <a16:creationId xmlns:a16="http://schemas.microsoft.com/office/drawing/2014/main" id="{5F060E52-9E5B-4B86-8E65-06BEA7F26912}"/>
              </a:ext>
            </a:extLst>
          </p:cNvPr>
          <p:cNvSpPr txBox="1"/>
          <p:nvPr/>
        </p:nvSpPr>
        <p:spPr>
          <a:xfrm>
            <a:off x="8471632"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37" name="TextBox 336">
            <a:extLst>
              <a:ext uri="{FF2B5EF4-FFF2-40B4-BE49-F238E27FC236}">
                <a16:creationId xmlns:a16="http://schemas.microsoft.com/office/drawing/2014/main" id="{918A2793-8DCB-4774-8C9B-9E8D87B83B1F}"/>
              </a:ext>
            </a:extLst>
          </p:cNvPr>
          <p:cNvSpPr txBox="1"/>
          <p:nvPr/>
        </p:nvSpPr>
        <p:spPr>
          <a:xfrm>
            <a:off x="8866081"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38" name="TextBox 337">
            <a:extLst>
              <a:ext uri="{FF2B5EF4-FFF2-40B4-BE49-F238E27FC236}">
                <a16:creationId xmlns:a16="http://schemas.microsoft.com/office/drawing/2014/main" id="{154DC40C-193D-47C9-9AE3-D348DD09D8FF}"/>
              </a:ext>
            </a:extLst>
          </p:cNvPr>
          <p:cNvSpPr txBox="1"/>
          <p:nvPr/>
        </p:nvSpPr>
        <p:spPr>
          <a:xfrm>
            <a:off x="9807564" y="4487671"/>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39" name="TextBox 338">
            <a:extLst>
              <a:ext uri="{FF2B5EF4-FFF2-40B4-BE49-F238E27FC236}">
                <a16:creationId xmlns:a16="http://schemas.microsoft.com/office/drawing/2014/main" id="{D3BE23D4-732E-455F-B2E8-18C03AB147F1}"/>
              </a:ext>
            </a:extLst>
          </p:cNvPr>
          <p:cNvSpPr txBox="1"/>
          <p:nvPr/>
        </p:nvSpPr>
        <p:spPr>
          <a:xfrm>
            <a:off x="10214381"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40" name="TextBox 339">
            <a:extLst>
              <a:ext uri="{FF2B5EF4-FFF2-40B4-BE49-F238E27FC236}">
                <a16:creationId xmlns:a16="http://schemas.microsoft.com/office/drawing/2014/main" id="{AB830FBF-4F67-42F8-BE06-61460FFC78FA}"/>
              </a:ext>
            </a:extLst>
          </p:cNvPr>
          <p:cNvSpPr txBox="1"/>
          <p:nvPr/>
        </p:nvSpPr>
        <p:spPr>
          <a:xfrm>
            <a:off x="10608830"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41" name="TextBox 340">
            <a:extLst>
              <a:ext uri="{FF2B5EF4-FFF2-40B4-BE49-F238E27FC236}">
                <a16:creationId xmlns:a16="http://schemas.microsoft.com/office/drawing/2014/main" id="{8B9067E5-1993-4453-8F24-3EC4797E6471}"/>
              </a:ext>
            </a:extLst>
          </p:cNvPr>
          <p:cNvSpPr txBox="1"/>
          <p:nvPr/>
        </p:nvSpPr>
        <p:spPr>
          <a:xfrm>
            <a:off x="11003280" y="448766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42" name="TextBox 341">
            <a:extLst>
              <a:ext uri="{FF2B5EF4-FFF2-40B4-BE49-F238E27FC236}">
                <a16:creationId xmlns:a16="http://schemas.microsoft.com/office/drawing/2014/main" id="{60E68FC9-2F60-4921-8665-7F1FA0B4E002}"/>
              </a:ext>
            </a:extLst>
          </p:cNvPr>
          <p:cNvSpPr txBox="1"/>
          <p:nvPr/>
        </p:nvSpPr>
        <p:spPr>
          <a:xfrm>
            <a:off x="9807564" y="3195240"/>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43" name="TextBox 342">
            <a:extLst>
              <a:ext uri="{FF2B5EF4-FFF2-40B4-BE49-F238E27FC236}">
                <a16:creationId xmlns:a16="http://schemas.microsoft.com/office/drawing/2014/main" id="{8DDD5974-7254-4061-9F04-45230B42199D}"/>
              </a:ext>
            </a:extLst>
          </p:cNvPr>
          <p:cNvSpPr txBox="1"/>
          <p:nvPr/>
        </p:nvSpPr>
        <p:spPr>
          <a:xfrm>
            <a:off x="10214381"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44" name="TextBox 343">
            <a:extLst>
              <a:ext uri="{FF2B5EF4-FFF2-40B4-BE49-F238E27FC236}">
                <a16:creationId xmlns:a16="http://schemas.microsoft.com/office/drawing/2014/main" id="{B42EFEFC-7EAE-4543-8215-FE76DF315EEF}"/>
              </a:ext>
            </a:extLst>
          </p:cNvPr>
          <p:cNvSpPr txBox="1"/>
          <p:nvPr/>
        </p:nvSpPr>
        <p:spPr>
          <a:xfrm>
            <a:off x="10608830"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45" name="TextBox 344">
            <a:extLst>
              <a:ext uri="{FF2B5EF4-FFF2-40B4-BE49-F238E27FC236}">
                <a16:creationId xmlns:a16="http://schemas.microsoft.com/office/drawing/2014/main" id="{C90297A4-F0D0-4C02-B997-FA7AF41A6362}"/>
              </a:ext>
            </a:extLst>
          </p:cNvPr>
          <p:cNvSpPr txBox="1"/>
          <p:nvPr/>
        </p:nvSpPr>
        <p:spPr>
          <a:xfrm>
            <a:off x="11003280" y="3195235"/>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46" name="Thought Bubble: Cloud 345">
            <a:extLst>
              <a:ext uri="{FF2B5EF4-FFF2-40B4-BE49-F238E27FC236}">
                <a16:creationId xmlns:a16="http://schemas.microsoft.com/office/drawing/2014/main" id="{DBB17B12-2567-4749-B01E-DE2B381181A7}"/>
              </a:ext>
            </a:extLst>
          </p:cNvPr>
          <p:cNvSpPr/>
          <p:nvPr/>
        </p:nvSpPr>
        <p:spPr bwMode="auto">
          <a:xfrm>
            <a:off x="551372" y="5806100"/>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47" name="Thought Bubble: Cloud 346">
            <a:extLst>
              <a:ext uri="{FF2B5EF4-FFF2-40B4-BE49-F238E27FC236}">
                <a16:creationId xmlns:a16="http://schemas.microsoft.com/office/drawing/2014/main" id="{5D8E7E94-CB5E-40C9-8487-E9157B41D4F8}"/>
              </a:ext>
            </a:extLst>
          </p:cNvPr>
          <p:cNvSpPr/>
          <p:nvPr/>
        </p:nvSpPr>
        <p:spPr bwMode="auto">
          <a:xfrm>
            <a:off x="2804065" y="580714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48" name="Thought Bubble: Cloud 347">
            <a:extLst>
              <a:ext uri="{FF2B5EF4-FFF2-40B4-BE49-F238E27FC236}">
                <a16:creationId xmlns:a16="http://schemas.microsoft.com/office/drawing/2014/main" id="{F84DE275-829B-4671-8FEB-D5830D0F3F01}"/>
              </a:ext>
            </a:extLst>
          </p:cNvPr>
          <p:cNvSpPr/>
          <p:nvPr/>
        </p:nvSpPr>
        <p:spPr bwMode="auto">
          <a:xfrm>
            <a:off x="5056758" y="580818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49" name="Thought Bubble: Cloud 348">
            <a:extLst>
              <a:ext uri="{FF2B5EF4-FFF2-40B4-BE49-F238E27FC236}">
                <a16:creationId xmlns:a16="http://schemas.microsoft.com/office/drawing/2014/main" id="{597B8696-9B5E-47C4-8C5C-22DB1A2F961E}"/>
              </a:ext>
            </a:extLst>
          </p:cNvPr>
          <p:cNvSpPr/>
          <p:nvPr/>
        </p:nvSpPr>
        <p:spPr bwMode="auto">
          <a:xfrm>
            <a:off x="7309451" y="580922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50" name="Thought Bubble: Cloud 349">
            <a:extLst>
              <a:ext uri="{FF2B5EF4-FFF2-40B4-BE49-F238E27FC236}">
                <a16:creationId xmlns:a16="http://schemas.microsoft.com/office/drawing/2014/main" id="{F4C8F199-6EB8-4ED1-A3D6-EBF7F67685B5}"/>
              </a:ext>
            </a:extLst>
          </p:cNvPr>
          <p:cNvSpPr/>
          <p:nvPr/>
        </p:nvSpPr>
        <p:spPr bwMode="auto">
          <a:xfrm>
            <a:off x="9562144" y="581026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264028514"/>
      </p:ext>
    </p:extLst>
  </p:cSld>
  <p:clrMapOvr>
    <a:masterClrMapping/>
  </p:clrMapOvr>
  <mc:AlternateContent xmlns:mc="http://schemas.openxmlformats.org/markup-compatibility/2006" xmlns:p14="http://schemas.microsoft.com/office/powerpoint/2010/main">
    <mc:Choice Requires="p14">
      <p:transition spd="slow" p14:dur="1500">
        <p14:ripple dir="l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500"/>
                                        <p:tgtEl>
                                          <p:spTgt spid="30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7"/>
                                        </p:tgtEl>
                                        <p:attrNameLst>
                                          <p:attrName>style.visibility</p:attrName>
                                        </p:attrNameLst>
                                      </p:cBhvr>
                                      <p:to>
                                        <p:strVal val="visible"/>
                                      </p:to>
                                    </p:set>
                                    <p:animEffect transition="in" filter="fade">
                                      <p:cBhvr>
                                        <p:cTn id="11" dur="500"/>
                                        <p:tgtEl>
                                          <p:spTgt spid="30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400"/>
                                        <p:tgtEl>
                                          <p:spTgt spid="308"/>
                                        </p:tgtEl>
                                      </p:cBhvr>
                                    </p:animEffect>
                                  </p:childTnLst>
                                </p:cTn>
                              </p:par>
                            </p:childTnLst>
                          </p:cTn>
                        </p:par>
                        <p:par>
                          <p:cTn id="16" fill="hold">
                            <p:stCondLst>
                              <p:cond delay="1400"/>
                            </p:stCondLst>
                            <p:childTnLst>
                              <p:par>
                                <p:cTn id="17" presetID="10" presetClass="entr" presetSubtype="0" fill="hold" grpId="0" nodeType="afterEffect">
                                  <p:stCondLst>
                                    <p:cond delay="0"/>
                                  </p:stCondLst>
                                  <p:childTnLst>
                                    <p:set>
                                      <p:cBhvr>
                                        <p:cTn id="18" dur="1" fill="hold">
                                          <p:stCondLst>
                                            <p:cond delay="0"/>
                                          </p:stCondLst>
                                        </p:cTn>
                                        <p:tgtEl>
                                          <p:spTgt spid="309"/>
                                        </p:tgtEl>
                                        <p:attrNameLst>
                                          <p:attrName>style.visibility</p:attrName>
                                        </p:attrNameLst>
                                      </p:cBhvr>
                                      <p:to>
                                        <p:strVal val="visible"/>
                                      </p:to>
                                    </p:set>
                                    <p:animEffect transition="in" filter="fade">
                                      <p:cBhvr>
                                        <p:cTn id="19" dur="300"/>
                                        <p:tgtEl>
                                          <p:spTgt spid="309"/>
                                        </p:tgtEl>
                                      </p:cBhvr>
                                    </p:animEffect>
                                  </p:childTnLst>
                                </p:cTn>
                              </p:par>
                            </p:childTnLst>
                          </p:cTn>
                        </p:par>
                        <p:par>
                          <p:cTn id="20" fill="hold">
                            <p:stCondLst>
                              <p:cond delay="1700"/>
                            </p:stCondLst>
                            <p:childTnLst>
                              <p:par>
                                <p:cTn id="21" presetID="10" presetClass="entr" presetSubtype="0" fill="hold" grpId="0" nodeType="afterEffect">
                                  <p:stCondLst>
                                    <p:cond delay="0"/>
                                  </p:stCondLst>
                                  <p:childTnLst>
                                    <p:set>
                                      <p:cBhvr>
                                        <p:cTn id="22" dur="1" fill="hold">
                                          <p:stCondLst>
                                            <p:cond delay="0"/>
                                          </p:stCondLst>
                                        </p:cTn>
                                        <p:tgtEl>
                                          <p:spTgt spid="310"/>
                                        </p:tgtEl>
                                        <p:attrNameLst>
                                          <p:attrName>style.visibility</p:attrName>
                                        </p:attrNameLst>
                                      </p:cBhvr>
                                      <p:to>
                                        <p:strVal val="visible"/>
                                      </p:to>
                                    </p:set>
                                    <p:animEffect transition="in" filter="fade">
                                      <p:cBhvr>
                                        <p:cTn id="23" dur="300"/>
                                        <p:tgtEl>
                                          <p:spTgt spid="310"/>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311"/>
                                        </p:tgtEl>
                                        <p:attrNameLst>
                                          <p:attrName>style.visibility</p:attrName>
                                        </p:attrNameLst>
                                      </p:cBhvr>
                                      <p:to>
                                        <p:strVal val="visible"/>
                                      </p:to>
                                    </p:set>
                                    <p:animEffect transition="in" filter="fade">
                                      <p:cBhvr>
                                        <p:cTn id="27" dur="200"/>
                                        <p:tgtEl>
                                          <p:spTgt spid="311"/>
                                        </p:tgtEl>
                                      </p:cBhvr>
                                    </p:animEffect>
                                  </p:childTnLst>
                                </p:cTn>
                              </p:par>
                            </p:childTnLst>
                          </p:cTn>
                        </p:par>
                        <p:par>
                          <p:cTn id="28" fill="hold">
                            <p:stCondLst>
                              <p:cond delay="2200"/>
                            </p:stCondLst>
                            <p:childTnLst>
                              <p:par>
                                <p:cTn id="29" presetID="10" presetClass="entr" presetSubtype="0" fill="hold" grpId="0" nodeType="afterEffect">
                                  <p:stCondLst>
                                    <p:cond delay="0"/>
                                  </p:stCondLst>
                                  <p:childTnLst>
                                    <p:set>
                                      <p:cBhvr>
                                        <p:cTn id="30" dur="1" fill="hold">
                                          <p:stCondLst>
                                            <p:cond delay="0"/>
                                          </p:stCondLst>
                                        </p:cTn>
                                        <p:tgtEl>
                                          <p:spTgt spid="312"/>
                                        </p:tgtEl>
                                        <p:attrNameLst>
                                          <p:attrName>style.visibility</p:attrName>
                                        </p:attrNameLst>
                                      </p:cBhvr>
                                      <p:to>
                                        <p:strVal val="visible"/>
                                      </p:to>
                                    </p:set>
                                    <p:animEffect transition="in" filter="fade">
                                      <p:cBhvr>
                                        <p:cTn id="31" dur="200"/>
                                        <p:tgtEl>
                                          <p:spTgt spid="312"/>
                                        </p:tgtEl>
                                      </p:cBhvr>
                                    </p:animEffect>
                                  </p:childTnLst>
                                </p:cTn>
                              </p:par>
                            </p:childTnLst>
                          </p:cTn>
                        </p:par>
                        <p:par>
                          <p:cTn id="32" fill="hold">
                            <p:stCondLst>
                              <p:cond delay="2400"/>
                            </p:stCondLst>
                            <p:childTnLst>
                              <p:par>
                                <p:cTn id="33" presetID="10" presetClass="entr" presetSubtype="0" fill="hold" grpId="0" nodeType="afterEffect">
                                  <p:stCondLst>
                                    <p:cond delay="0"/>
                                  </p:stCondLst>
                                  <p:childTnLst>
                                    <p:set>
                                      <p:cBhvr>
                                        <p:cTn id="34" dur="1" fill="hold">
                                          <p:stCondLst>
                                            <p:cond delay="0"/>
                                          </p:stCondLst>
                                        </p:cTn>
                                        <p:tgtEl>
                                          <p:spTgt spid="313"/>
                                        </p:tgtEl>
                                        <p:attrNameLst>
                                          <p:attrName>style.visibility</p:attrName>
                                        </p:attrNameLst>
                                      </p:cBhvr>
                                      <p:to>
                                        <p:strVal val="visible"/>
                                      </p:to>
                                    </p:set>
                                    <p:animEffect transition="in" filter="fade">
                                      <p:cBhvr>
                                        <p:cTn id="35" dur="200"/>
                                        <p:tgtEl>
                                          <p:spTgt spid="313"/>
                                        </p:tgtEl>
                                      </p:cBhvr>
                                    </p:animEffect>
                                  </p:childTnLst>
                                </p:cTn>
                              </p:par>
                            </p:childTnLst>
                          </p:cTn>
                        </p:par>
                        <p:par>
                          <p:cTn id="36" fill="hold">
                            <p:stCondLst>
                              <p:cond delay="2600"/>
                            </p:stCondLst>
                            <p:childTnLst>
                              <p:par>
                                <p:cTn id="37" presetID="10" presetClass="entr" presetSubtype="0" fill="hold" grpId="0" nodeType="afterEffect">
                                  <p:stCondLst>
                                    <p:cond delay="0"/>
                                  </p:stCondLst>
                                  <p:childTnLst>
                                    <p:set>
                                      <p:cBhvr>
                                        <p:cTn id="38" dur="1" fill="hold">
                                          <p:stCondLst>
                                            <p:cond delay="0"/>
                                          </p:stCondLst>
                                        </p:cTn>
                                        <p:tgtEl>
                                          <p:spTgt spid="314"/>
                                        </p:tgtEl>
                                        <p:attrNameLst>
                                          <p:attrName>style.visibility</p:attrName>
                                        </p:attrNameLst>
                                      </p:cBhvr>
                                      <p:to>
                                        <p:strVal val="visible"/>
                                      </p:to>
                                    </p:set>
                                    <p:animEffect transition="in" filter="fade">
                                      <p:cBhvr>
                                        <p:cTn id="39" dur="80"/>
                                        <p:tgtEl>
                                          <p:spTgt spid="314"/>
                                        </p:tgtEl>
                                      </p:cBhvr>
                                    </p:animEffect>
                                  </p:childTnLst>
                                </p:cTn>
                              </p:par>
                            </p:childTnLst>
                          </p:cTn>
                        </p:par>
                        <p:par>
                          <p:cTn id="40" fill="hold">
                            <p:stCondLst>
                              <p:cond delay="2680"/>
                            </p:stCondLst>
                            <p:childTnLst>
                              <p:par>
                                <p:cTn id="41" presetID="10" presetClass="entr" presetSubtype="0" fill="hold" grpId="0" nodeType="afterEffect">
                                  <p:stCondLst>
                                    <p:cond delay="0"/>
                                  </p:stCondLst>
                                  <p:childTnLst>
                                    <p:set>
                                      <p:cBhvr>
                                        <p:cTn id="42" dur="1" fill="hold">
                                          <p:stCondLst>
                                            <p:cond delay="0"/>
                                          </p:stCondLst>
                                        </p:cTn>
                                        <p:tgtEl>
                                          <p:spTgt spid="315"/>
                                        </p:tgtEl>
                                        <p:attrNameLst>
                                          <p:attrName>style.visibility</p:attrName>
                                        </p:attrNameLst>
                                      </p:cBhvr>
                                      <p:to>
                                        <p:strVal val="visible"/>
                                      </p:to>
                                    </p:set>
                                    <p:animEffect transition="in" filter="fade">
                                      <p:cBhvr>
                                        <p:cTn id="43" dur="80"/>
                                        <p:tgtEl>
                                          <p:spTgt spid="315"/>
                                        </p:tgtEl>
                                      </p:cBhvr>
                                    </p:animEffect>
                                  </p:childTnLst>
                                </p:cTn>
                              </p:par>
                            </p:childTnLst>
                          </p:cTn>
                        </p:par>
                        <p:par>
                          <p:cTn id="44" fill="hold">
                            <p:stCondLst>
                              <p:cond delay="2760"/>
                            </p:stCondLst>
                            <p:childTnLst>
                              <p:par>
                                <p:cTn id="45" presetID="10" presetClass="entr" presetSubtype="0" fill="hold" grpId="0" nodeType="afterEffect">
                                  <p:stCondLst>
                                    <p:cond delay="0"/>
                                  </p:stCondLst>
                                  <p:childTnLst>
                                    <p:set>
                                      <p:cBhvr>
                                        <p:cTn id="46" dur="1" fill="hold">
                                          <p:stCondLst>
                                            <p:cond delay="0"/>
                                          </p:stCondLst>
                                        </p:cTn>
                                        <p:tgtEl>
                                          <p:spTgt spid="316"/>
                                        </p:tgtEl>
                                        <p:attrNameLst>
                                          <p:attrName>style.visibility</p:attrName>
                                        </p:attrNameLst>
                                      </p:cBhvr>
                                      <p:to>
                                        <p:strVal val="visible"/>
                                      </p:to>
                                    </p:set>
                                    <p:animEffect transition="in" filter="fade">
                                      <p:cBhvr>
                                        <p:cTn id="47" dur="80"/>
                                        <p:tgtEl>
                                          <p:spTgt spid="316"/>
                                        </p:tgtEl>
                                      </p:cBhvr>
                                    </p:animEffect>
                                  </p:childTnLst>
                                </p:cTn>
                              </p:par>
                            </p:childTnLst>
                          </p:cTn>
                        </p:par>
                        <p:par>
                          <p:cTn id="48" fill="hold">
                            <p:stCondLst>
                              <p:cond delay="2840"/>
                            </p:stCondLst>
                            <p:childTnLst>
                              <p:par>
                                <p:cTn id="49" presetID="10" presetClass="entr" presetSubtype="0" fill="hold" grpId="0" nodeType="afterEffect">
                                  <p:stCondLst>
                                    <p:cond delay="0"/>
                                  </p:stCondLst>
                                  <p:childTnLst>
                                    <p:set>
                                      <p:cBhvr>
                                        <p:cTn id="50" dur="1" fill="hold">
                                          <p:stCondLst>
                                            <p:cond delay="0"/>
                                          </p:stCondLst>
                                        </p:cTn>
                                        <p:tgtEl>
                                          <p:spTgt spid="317"/>
                                        </p:tgtEl>
                                        <p:attrNameLst>
                                          <p:attrName>style.visibility</p:attrName>
                                        </p:attrNameLst>
                                      </p:cBhvr>
                                      <p:to>
                                        <p:strVal val="visible"/>
                                      </p:to>
                                    </p:set>
                                    <p:animEffect transition="in" filter="fade">
                                      <p:cBhvr>
                                        <p:cTn id="51" dur="80"/>
                                        <p:tgtEl>
                                          <p:spTgt spid="317"/>
                                        </p:tgtEl>
                                      </p:cBhvr>
                                    </p:animEffect>
                                  </p:childTnLst>
                                </p:cTn>
                              </p:par>
                            </p:childTnLst>
                          </p:cTn>
                        </p:par>
                        <p:par>
                          <p:cTn id="52" fill="hold">
                            <p:stCondLst>
                              <p:cond delay="2920"/>
                            </p:stCondLst>
                            <p:childTnLst>
                              <p:par>
                                <p:cTn id="53" presetID="10" presetClass="entr" presetSubtype="0" fill="hold" grpId="0" nodeType="afterEffect">
                                  <p:stCondLst>
                                    <p:cond delay="0"/>
                                  </p:stCondLst>
                                  <p:childTnLst>
                                    <p:set>
                                      <p:cBhvr>
                                        <p:cTn id="54" dur="1" fill="hold">
                                          <p:stCondLst>
                                            <p:cond delay="0"/>
                                          </p:stCondLst>
                                        </p:cTn>
                                        <p:tgtEl>
                                          <p:spTgt spid="318"/>
                                        </p:tgtEl>
                                        <p:attrNameLst>
                                          <p:attrName>style.visibility</p:attrName>
                                        </p:attrNameLst>
                                      </p:cBhvr>
                                      <p:to>
                                        <p:strVal val="visible"/>
                                      </p:to>
                                    </p:set>
                                    <p:animEffect transition="in" filter="fade">
                                      <p:cBhvr>
                                        <p:cTn id="55" dur="80"/>
                                        <p:tgtEl>
                                          <p:spTgt spid="318"/>
                                        </p:tgtEl>
                                      </p:cBhvr>
                                    </p:animEffect>
                                  </p:childTnLst>
                                </p:cTn>
                              </p:par>
                            </p:childTnLst>
                          </p:cTn>
                        </p:par>
                        <p:par>
                          <p:cTn id="56" fill="hold">
                            <p:stCondLst>
                              <p:cond delay="3000"/>
                            </p:stCondLst>
                            <p:childTnLst>
                              <p:par>
                                <p:cTn id="57" presetID="10" presetClass="entr" presetSubtype="0" fill="hold" grpId="0" nodeType="afterEffect">
                                  <p:stCondLst>
                                    <p:cond delay="0"/>
                                  </p:stCondLst>
                                  <p:childTnLst>
                                    <p:set>
                                      <p:cBhvr>
                                        <p:cTn id="58" dur="1" fill="hold">
                                          <p:stCondLst>
                                            <p:cond delay="0"/>
                                          </p:stCondLst>
                                        </p:cTn>
                                        <p:tgtEl>
                                          <p:spTgt spid="319"/>
                                        </p:tgtEl>
                                        <p:attrNameLst>
                                          <p:attrName>style.visibility</p:attrName>
                                        </p:attrNameLst>
                                      </p:cBhvr>
                                      <p:to>
                                        <p:strVal val="visible"/>
                                      </p:to>
                                    </p:set>
                                    <p:animEffect transition="in" filter="fade">
                                      <p:cBhvr>
                                        <p:cTn id="59" dur="80"/>
                                        <p:tgtEl>
                                          <p:spTgt spid="319"/>
                                        </p:tgtEl>
                                      </p:cBhvr>
                                    </p:animEffect>
                                  </p:childTnLst>
                                </p:cTn>
                              </p:par>
                            </p:childTnLst>
                          </p:cTn>
                        </p:par>
                        <p:par>
                          <p:cTn id="60" fill="hold">
                            <p:stCondLst>
                              <p:cond delay="3080"/>
                            </p:stCondLst>
                            <p:childTnLst>
                              <p:par>
                                <p:cTn id="61" presetID="10" presetClass="entr" presetSubtype="0" fill="hold" grpId="0" nodeType="afterEffect">
                                  <p:stCondLst>
                                    <p:cond delay="0"/>
                                  </p:stCondLst>
                                  <p:childTnLst>
                                    <p:set>
                                      <p:cBhvr>
                                        <p:cTn id="62" dur="1" fill="hold">
                                          <p:stCondLst>
                                            <p:cond delay="0"/>
                                          </p:stCondLst>
                                        </p:cTn>
                                        <p:tgtEl>
                                          <p:spTgt spid="320"/>
                                        </p:tgtEl>
                                        <p:attrNameLst>
                                          <p:attrName>style.visibility</p:attrName>
                                        </p:attrNameLst>
                                      </p:cBhvr>
                                      <p:to>
                                        <p:strVal val="visible"/>
                                      </p:to>
                                    </p:set>
                                    <p:animEffect transition="in" filter="fade">
                                      <p:cBhvr>
                                        <p:cTn id="63" dur="80"/>
                                        <p:tgtEl>
                                          <p:spTgt spid="320"/>
                                        </p:tgtEl>
                                      </p:cBhvr>
                                    </p:animEffect>
                                  </p:childTnLst>
                                </p:cTn>
                              </p:par>
                            </p:childTnLst>
                          </p:cTn>
                        </p:par>
                        <p:par>
                          <p:cTn id="64" fill="hold">
                            <p:stCondLst>
                              <p:cond delay="3160"/>
                            </p:stCondLst>
                            <p:childTnLst>
                              <p:par>
                                <p:cTn id="65" presetID="10" presetClass="entr" presetSubtype="0" fill="hold" grpId="0" nodeType="afterEffect">
                                  <p:stCondLst>
                                    <p:cond delay="0"/>
                                  </p:stCondLst>
                                  <p:childTnLst>
                                    <p:set>
                                      <p:cBhvr>
                                        <p:cTn id="66" dur="1" fill="hold">
                                          <p:stCondLst>
                                            <p:cond delay="0"/>
                                          </p:stCondLst>
                                        </p:cTn>
                                        <p:tgtEl>
                                          <p:spTgt spid="321"/>
                                        </p:tgtEl>
                                        <p:attrNameLst>
                                          <p:attrName>style.visibility</p:attrName>
                                        </p:attrNameLst>
                                      </p:cBhvr>
                                      <p:to>
                                        <p:strVal val="visible"/>
                                      </p:to>
                                    </p:set>
                                    <p:animEffect transition="in" filter="fade">
                                      <p:cBhvr>
                                        <p:cTn id="67" dur="80"/>
                                        <p:tgtEl>
                                          <p:spTgt spid="321"/>
                                        </p:tgtEl>
                                      </p:cBhvr>
                                    </p:animEffect>
                                  </p:childTnLst>
                                </p:cTn>
                              </p:par>
                            </p:childTnLst>
                          </p:cTn>
                        </p:par>
                        <p:par>
                          <p:cTn id="68" fill="hold">
                            <p:stCondLst>
                              <p:cond delay="3240"/>
                            </p:stCondLst>
                            <p:childTnLst>
                              <p:par>
                                <p:cTn id="69" presetID="10" presetClass="entr" presetSubtype="0" fill="hold" grpId="0" nodeType="afterEffect">
                                  <p:stCondLst>
                                    <p:cond delay="0"/>
                                  </p:stCondLst>
                                  <p:childTnLst>
                                    <p:set>
                                      <p:cBhvr>
                                        <p:cTn id="70" dur="1" fill="hold">
                                          <p:stCondLst>
                                            <p:cond delay="0"/>
                                          </p:stCondLst>
                                        </p:cTn>
                                        <p:tgtEl>
                                          <p:spTgt spid="322"/>
                                        </p:tgtEl>
                                        <p:attrNameLst>
                                          <p:attrName>style.visibility</p:attrName>
                                        </p:attrNameLst>
                                      </p:cBhvr>
                                      <p:to>
                                        <p:strVal val="visible"/>
                                      </p:to>
                                    </p:set>
                                    <p:animEffect transition="in" filter="fade">
                                      <p:cBhvr>
                                        <p:cTn id="71" dur="80"/>
                                        <p:tgtEl>
                                          <p:spTgt spid="322"/>
                                        </p:tgtEl>
                                      </p:cBhvr>
                                    </p:animEffect>
                                  </p:childTnLst>
                                </p:cTn>
                              </p:par>
                            </p:childTnLst>
                          </p:cTn>
                        </p:par>
                        <p:par>
                          <p:cTn id="72" fill="hold">
                            <p:stCondLst>
                              <p:cond delay="3320"/>
                            </p:stCondLst>
                            <p:childTnLst>
                              <p:par>
                                <p:cTn id="73" presetID="10" presetClass="entr" presetSubtype="0" fill="hold" grpId="0" nodeType="afterEffect">
                                  <p:stCondLst>
                                    <p:cond delay="0"/>
                                  </p:stCondLst>
                                  <p:childTnLst>
                                    <p:set>
                                      <p:cBhvr>
                                        <p:cTn id="74" dur="1" fill="hold">
                                          <p:stCondLst>
                                            <p:cond delay="0"/>
                                          </p:stCondLst>
                                        </p:cTn>
                                        <p:tgtEl>
                                          <p:spTgt spid="323"/>
                                        </p:tgtEl>
                                        <p:attrNameLst>
                                          <p:attrName>style.visibility</p:attrName>
                                        </p:attrNameLst>
                                      </p:cBhvr>
                                      <p:to>
                                        <p:strVal val="visible"/>
                                      </p:to>
                                    </p:set>
                                    <p:animEffect transition="in" filter="fade">
                                      <p:cBhvr>
                                        <p:cTn id="75" dur="80"/>
                                        <p:tgtEl>
                                          <p:spTgt spid="323"/>
                                        </p:tgtEl>
                                      </p:cBhvr>
                                    </p:animEffect>
                                  </p:childTnLst>
                                </p:cTn>
                              </p:par>
                            </p:childTnLst>
                          </p:cTn>
                        </p:par>
                        <p:par>
                          <p:cTn id="76" fill="hold">
                            <p:stCondLst>
                              <p:cond delay="3400"/>
                            </p:stCondLst>
                            <p:childTnLst>
                              <p:par>
                                <p:cTn id="77" presetID="10" presetClass="entr" presetSubtype="0" fill="hold" grpId="0" nodeType="afterEffect">
                                  <p:stCondLst>
                                    <p:cond delay="0"/>
                                  </p:stCondLst>
                                  <p:childTnLst>
                                    <p:set>
                                      <p:cBhvr>
                                        <p:cTn id="78" dur="1" fill="hold">
                                          <p:stCondLst>
                                            <p:cond delay="0"/>
                                          </p:stCondLst>
                                        </p:cTn>
                                        <p:tgtEl>
                                          <p:spTgt spid="324"/>
                                        </p:tgtEl>
                                        <p:attrNameLst>
                                          <p:attrName>style.visibility</p:attrName>
                                        </p:attrNameLst>
                                      </p:cBhvr>
                                      <p:to>
                                        <p:strVal val="visible"/>
                                      </p:to>
                                    </p:set>
                                    <p:animEffect transition="in" filter="fade">
                                      <p:cBhvr>
                                        <p:cTn id="79" dur="80"/>
                                        <p:tgtEl>
                                          <p:spTgt spid="324"/>
                                        </p:tgtEl>
                                      </p:cBhvr>
                                    </p:animEffect>
                                  </p:childTnLst>
                                </p:cTn>
                              </p:par>
                            </p:childTnLst>
                          </p:cTn>
                        </p:par>
                        <p:par>
                          <p:cTn id="80" fill="hold">
                            <p:stCondLst>
                              <p:cond delay="3480"/>
                            </p:stCondLst>
                            <p:childTnLst>
                              <p:par>
                                <p:cTn id="81" presetID="10" presetClass="entr" presetSubtype="0" fill="hold" grpId="0" nodeType="afterEffect">
                                  <p:stCondLst>
                                    <p:cond delay="0"/>
                                  </p:stCondLst>
                                  <p:childTnLst>
                                    <p:set>
                                      <p:cBhvr>
                                        <p:cTn id="82" dur="1" fill="hold">
                                          <p:stCondLst>
                                            <p:cond delay="0"/>
                                          </p:stCondLst>
                                        </p:cTn>
                                        <p:tgtEl>
                                          <p:spTgt spid="325"/>
                                        </p:tgtEl>
                                        <p:attrNameLst>
                                          <p:attrName>style.visibility</p:attrName>
                                        </p:attrNameLst>
                                      </p:cBhvr>
                                      <p:to>
                                        <p:strVal val="visible"/>
                                      </p:to>
                                    </p:set>
                                    <p:animEffect transition="in" filter="fade">
                                      <p:cBhvr>
                                        <p:cTn id="83" dur="80"/>
                                        <p:tgtEl>
                                          <p:spTgt spid="325"/>
                                        </p:tgtEl>
                                      </p:cBhvr>
                                    </p:animEffect>
                                  </p:childTnLst>
                                </p:cTn>
                              </p:par>
                            </p:childTnLst>
                          </p:cTn>
                        </p:par>
                        <p:par>
                          <p:cTn id="84" fill="hold">
                            <p:stCondLst>
                              <p:cond delay="3560"/>
                            </p:stCondLst>
                            <p:childTnLst>
                              <p:par>
                                <p:cTn id="85" presetID="10" presetClass="entr" presetSubtype="0" fill="hold" grpId="0" nodeType="afterEffect">
                                  <p:stCondLst>
                                    <p:cond delay="0"/>
                                  </p:stCondLst>
                                  <p:childTnLst>
                                    <p:set>
                                      <p:cBhvr>
                                        <p:cTn id="86" dur="1" fill="hold">
                                          <p:stCondLst>
                                            <p:cond delay="0"/>
                                          </p:stCondLst>
                                        </p:cTn>
                                        <p:tgtEl>
                                          <p:spTgt spid="326"/>
                                        </p:tgtEl>
                                        <p:attrNameLst>
                                          <p:attrName>style.visibility</p:attrName>
                                        </p:attrNameLst>
                                      </p:cBhvr>
                                      <p:to>
                                        <p:strVal val="visible"/>
                                      </p:to>
                                    </p:set>
                                    <p:animEffect transition="in" filter="fade">
                                      <p:cBhvr>
                                        <p:cTn id="87" dur="80"/>
                                        <p:tgtEl>
                                          <p:spTgt spid="326"/>
                                        </p:tgtEl>
                                      </p:cBhvr>
                                    </p:animEffect>
                                  </p:childTnLst>
                                </p:cTn>
                              </p:par>
                            </p:childTnLst>
                          </p:cTn>
                        </p:par>
                        <p:par>
                          <p:cTn id="88" fill="hold">
                            <p:stCondLst>
                              <p:cond delay="3640"/>
                            </p:stCondLst>
                            <p:childTnLst>
                              <p:par>
                                <p:cTn id="89" presetID="10" presetClass="entr" presetSubtype="0" fill="hold" grpId="0" nodeType="afterEffect">
                                  <p:stCondLst>
                                    <p:cond delay="0"/>
                                  </p:stCondLst>
                                  <p:childTnLst>
                                    <p:set>
                                      <p:cBhvr>
                                        <p:cTn id="90" dur="1" fill="hold">
                                          <p:stCondLst>
                                            <p:cond delay="0"/>
                                          </p:stCondLst>
                                        </p:cTn>
                                        <p:tgtEl>
                                          <p:spTgt spid="327"/>
                                        </p:tgtEl>
                                        <p:attrNameLst>
                                          <p:attrName>style.visibility</p:attrName>
                                        </p:attrNameLst>
                                      </p:cBhvr>
                                      <p:to>
                                        <p:strVal val="visible"/>
                                      </p:to>
                                    </p:set>
                                    <p:animEffect transition="in" filter="fade">
                                      <p:cBhvr>
                                        <p:cTn id="91" dur="80"/>
                                        <p:tgtEl>
                                          <p:spTgt spid="327"/>
                                        </p:tgtEl>
                                      </p:cBhvr>
                                    </p:animEffect>
                                  </p:childTnLst>
                                </p:cTn>
                              </p:par>
                            </p:childTnLst>
                          </p:cTn>
                        </p:par>
                        <p:par>
                          <p:cTn id="92" fill="hold">
                            <p:stCondLst>
                              <p:cond delay="3720"/>
                            </p:stCondLst>
                            <p:childTnLst>
                              <p:par>
                                <p:cTn id="93" presetID="10" presetClass="entr" presetSubtype="0" fill="hold" grpId="0" nodeType="afterEffect">
                                  <p:stCondLst>
                                    <p:cond delay="0"/>
                                  </p:stCondLst>
                                  <p:childTnLst>
                                    <p:set>
                                      <p:cBhvr>
                                        <p:cTn id="94" dur="1" fill="hold">
                                          <p:stCondLst>
                                            <p:cond delay="0"/>
                                          </p:stCondLst>
                                        </p:cTn>
                                        <p:tgtEl>
                                          <p:spTgt spid="328"/>
                                        </p:tgtEl>
                                        <p:attrNameLst>
                                          <p:attrName>style.visibility</p:attrName>
                                        </p:attrNameLst>
                                      </p:cBhvr>
                                      <p:to>
                                        <p:strVal val="visible"/>
                                      </p:to>
                                    </p:set>
                                    <p:animEffect transition="in" filter="fade">
                                      <p:cBhvr>
                                        <p:cTn id="95" dur="80"/>
                                        <p:tgtEl>
                                          <p:spTgt spid="328"/>
                                        </p:tgtEl>
                                      </p:cBhvr>
                                    </p:animEffect>
                                  </p:childTnLst>
                                </p:cTn>
                              </p:par>
                            </p:childTnLst>
                          </p:cTn>
                        </p:par>
                        <p:par>
                          <p:cTn id="96" fill="hold">
                            <p:stCondLst>
                              <p:cond delay="3800"/>
                            </p:stCondLst>
                            <p:childTnLst>
                              <p:par>
                                <p:cTn id="97" presetID="10" presetClass="entr" presetSubtype="0" fill="hold" grpId="0" nodeType="afterEffect">
                                  <p:stCondLst>
                                    <p:cond delay="0"/>
                                  </p:stCondLst>
                                  <p:childTnLst>
                                    <p:set>
                                      <p:cBhvr>
                                        <p:cTn id="98" dur="1" fill="hold">
                                          <p:stCondLst>
                                            <p:cond delay="0"/>
                                          </p:stCondLst>
                                        </p:cTn>
                                        <p:tgtEl>
                                          <p:spTgt spid="329"/>
                                        </p:tgtEl>
                                        <p:attrNameLst>
                                          <p:attrName>style.visibility</p:attrName>
                                        </p:attrNameLst>
                                      </p:cBhvr>
                                      <p:to>
                                        <p:strVal val="visible"/>
                                      </p:to>
                                    </p:set>
                                    <p:animEffect transition="in" filter="fade">
                                      <p:cBhvr>
                                        <p:cTn id="99" dur="80"/>
                                        <p:tgtEl>
                                          <p:spTgt spid="329"/>
                                        </p:tgtEl>
                                      </p:cBhvr>
                                    </p:animEffect>
                                  </p:childTnLst>
                                </p:cTn>
                              </p:par>
                            </p:childTnLst>
                          </p:cTn>
                        </p:par>
                        <p:par>
                          <p:cTn id="100" fill="hold">
                            <p:stCondLst>
                              <p:cond delay="3880"/>
                            </p:stCondLst>
                            <p:childTnLst>
                              <p:par>
                                <p:cTn id="101" presetID="10" presetClass="entr" presetSubtype="0" fill="hold" grpId="0" nodeType="afterEffect">
                                  <p:stCondLst>
                                    <p:cond delay="0"/>
                                  </p:stCondLst>
                                  <p:childTnLst>
                                    <p:set>
                                      <p:cBhvr>
                                        <p:cTn id="102" dur="1" fill="hold">
                                          <p:stCondLst>
                                            <p:cond delay="0"/>
                                          </p:stCondLst>
                                        </p:cTn>
                                        <p:tgtEl>
                                          <p:spTgt spid="330"/>
                                        </p:tgtEl>
                                        <p:attrNameLst>
                                          <p:attrName>style.visibility</p:attrName>
                                        </p:attrNameLst>
                                      </p:cBhvr>
                                      <p:to>
                                        <p:strVal val="visible"/>
                                      </p:to>
                                    </p:set>
                                    <p:animEffect transition="in" filter="fade">
                                      <p:cBhvr>
                                        <p:cTn id="103" dur="50"/>
                                        <p:tgtEl>
                                          <p:spTgt spid="330"/>
                                        </p:tgtEl>
                                      </p:cBhvr>
                                    </p:animEffect>
                                  </p:childTnLst>
                                </p:cTn>
                              </p:par>
                            </p:childTnLst>
                          </p:cTn>
                        </p:par>
                        <p:par>
                          <p:cTn id="104" fill="hold">
                            <p:stCondLst>
                              <p:cond delay="3930"/>
                            </p:stCondLst>
                            <p:childTnLst>
                              <p:par>
                                <p:cTn id="105" presetID="10" presetClass="entr" presetSubtype="0" fill="hold" grpId="0" nodeType="afterEffect">
                                  <p:stCondLst>
                                    <p:cond delay="0"/>
                                  </p:stCondLst>
                                  <p:childTnLst>
                                    <p:set>
                                      <p:cBhvr>
                                        <p:cTn id="106" dur="1" fill="hold">
                                          <p:stCondLst>
                                            <p:cond delay="0"/>
                                          </p:stCondLst>
                                        </p:cTn>
                                        <p:tgtEl>
                                          <p:spTgt spid="331"/>
                                        </p:tgtEl>
                                        <p:attrNameLst>
                                          <p:attrName>style.visibility</p:attrName>
                                        </p:attrNameLst>
                                      </p:cBhvr>
                                      <p:to>
                                        <p:strVal val="visible"/>
                                      </p:to>
                                    </p:set>
                                    <p:animEffect transition="in" filter="fade">
                                      <p:cBhvr>
                                        <p:cTn id="107" dur="50"/>
                                        <p:tgtEl>
                                          <p:spTgt spid="331"/>
                                        </p:tgtEl>
                                      </p:cBhvr>
                                    </p:animEffect>
                                  </p:childTnLst>
                                </p:cTn>
                              </p:par>
                            </p:childTnLst>
                          </p:cTn>
                        </p:par>
                        <p:par>
                          <p:cTn id="108" fill="hold">
                            <p:stCondLst>
                              <p:cond delay="3980"/>
                            </p:stCondLst>
                            <p:childTnLst>
                              <p:par>
                                <p:cTn id="109" presetID="10" presetClass="entr" presetSubtype="0" fill="hold" grpId="0" nodeType="afterEffect">
                                  <p:stCondLst>
                                    <p:cond delay="0"/>
                                  </p:stCondLst>
                                  <p:childTnLst>
                                    <p:set>
                                      <p:cBhvr>
                                        <p:cTn id="110" dur="1" fill="hold">
                                          <p:stCondLst>
                                            <p:cond delay="0"/>
                                          </p:stCondLst>
                                        </p:cTn>
                                        <p:tgtEl>
                                          <p:spTgt spid="332"/>
                                        </p:tgtEl>
                                        <p:attrNameLst>
                                          <p:attrName>style.visibility</p:attrName>
                                        </p:attrNameLst>
                                      </p:cBhvr>
                                      <p:to>
                                        <p:strVal val="visible"/>
                                      </p:to>
                                    </p:set>
                                    <p:animEffect transition="in" filter="fade">
                                      <p:cBhvr>
                                        <p:cTn id="111" dur="50"/>
                                        <p:tgtEl>
                                          <p:spTgt spid="332"/>
                                        </p:tgtEl>
                                      </p:cBhvr>
                                    </p:animEffect>
                                  </p:childTnLst>
                                </p:cTn>
                              </p:par>
                            </p:childTnLst>
                          </p:cTn>
                        </p:par>
                        <p:par>
                          <p:cTn id="112" fill="hold">
                            <p:stCondLst>
                              <p:cond delay="4030"/>
                            </p:stCondLst>
                            <p:childTnLst>
                              <p:par>
                                <p:cTn id="113" presetID="10" presetClass="entr" presetSubtype="0" fill="hold" grpId="0" nodeType="afterEffect">
                                  <p:stCondLst>
                                    <p:cond delay="0"/>
                                  </p:stCondLst>
                                  <p:childTnLst>
                                    <p:set>
                                      <p:cBhvr>
                                        <p:cTn id="114" dur="1" fill="hold">
                                          <p:stCondLst>
                                            <p:cond delay="0"/>
                                          </p:stCondLst>
                                        </p:cTn>
                                        <p:tgtEl>
                                          <p:spTgt spid="333"/>
                                        </p:tgtEl>
                                        <p:attrNameLst>
                                          <p:attrName>style.visibility</p:attrName>
                                        </p:attrNameLst>
                                      </p:cBhvr>
                                      <p:to>
                                        <p:strVal val="visible"/>
                                      </p:to>
                                    </p:set>
                                    <p:animEffect transition="in" filter="fade">
                                      <p:cBhvr>
                                        <p:cTn id="115" dur="50"/>
                                        <p:tgtEl>
                                          <p:spTgt spid="333"/>
                                        </p:tgtEl>
                                      </p:cBhvr>
                                    </p:animEffect>
                                  </p:childTnLst>
                                </p:cTn>
                              </p:par>
                            </p:childTnLst>
                          </p:cTn>
                        </p:par>
                        <p:par>
                          <p:cTn id="116" fill="hold">
                            <p:stCondLst>
                              <p:cond delay="4080"/>
                            </p:stCondLst>
                            <p:childTnLst>
                              <p:par>
                                <p:cTn id="117" presetID="10" presetClass="entr" presetSubtype="0" fill="hold" grpId="0" nodeType="afterEffect">
                                  <p:stCondLst>
                                    <p:cond delay="0"/>
                                  </p:stCondLst>
                                  <p:childTnLst>
                                    <p:set>
                                      <p:cBhvr>
                                        <p:cTn id="118" dur="1" fill="hold">
                                          <p:stCondLst>
                                            <p:cond delay="0"/>
                                          </p:stCondLst>
                                        </p:cTn>
                                        <p:tgtEl>
                                          <p:spTgt spid="334"/>
                                        </p:tgtEl>
                                        <p:attrNameLst>
                                          <p:attrName>style.visibility</p:attrName>
                                        </p:attrNameLst>
                                      </p:cBhvr>
                                      <p:to>
                                        <p:strVal val="visible"/>
                                      </p:to>
                                    </p:set>
                                    <p:animEffect transition="in" filter="fade">
                                      <p:cBhvr>
                                        <p:cTn id="119" dur="50"/>
                                        <p:tgtEl>
                                          <p:spTgt spid="334"/>
                                        </p:tgtEl>
                                      </p:cBhvr>
                                    </p:animEffect>
                                  </p:childTnLst>
                                </p:cTn>
                              </p:par>
                            </p:childTnLst>
                          </p:cTn>
                        </p:par>
                        <p:par>
                          <p:cTn id="120" fill="hold">
                            <p:stCondLst>
                              <p:cond delay="4130"/>
                            </p:stCondLst>
                            <p:childTnLst>
                              <p:par>
                                <p:cTn id="121" presetID="10" presetClass="entr" presetSubtype="0" fill="hold" grpId="0" nodeType="afterEffect">
                                  <p:stCondLst>
                                    <p:cond delay="0"/>
                                  </p:stCondLst>
                                  <p:childTnLst>
                                    <p:set>
                                      <p:cBhvr>
                                        <p:cTn id="122" dur="1" fill="hold">
                                          <p:stCondLst>
                                            <p:cond delay="0"/>
                                          </p:stCondLst>
                                        </p:cTn>
                                        <p:tgtEl>
                                          <p:spTgt spid="335"/>
                                        </p:tgtEl>
                                        <p:attrNameLst>
                                          <p:attrName>style.visibility</p:attrName>
                                        </p:attrNameLst>
                                      </p:cBhvr>
                                      <p:to>
                                        <p:strVal val="visible"/>
                                      </p:to>
                                    </p:set>
                                    <p:animEffect transition="in" filter="fade">
                                      <p:cBhvr>
                                        <p:cTn id="123" dur="50"/>
                                        <p:tgtEl>
                                          <p:spTgt spid="335"/>
                                        </p:tgtEl>
                                      </p:cBhvr>
                                    </p:animEffect>
                                  </p:childTnLst>
                                </p:cTn>
                              </p:par>
                            </p:childTnLst>
                          </p:cTn>
                        </p:par>
                        <p:par>
                          <p:cTn id="124" fill="hold">
                            <p:stCondLst>
                              <p:cond delay="4180"/>
                            </p:stCondLst>
                            <p:childTnLst>
                              <p:par>
                                <p:cTn id="125" presetID="10" presetClass="entr" presetSubtype="0" fill="hold" grpId="0" nodeType="afterEffect">
                                  <p:stCondLst>
                                    <p:cond delay="0"/>
                                  </p:stCondLst>
                                  <p:childTnLst>
                                    <p:set>
                                      <p:cBhvr>
                                        <p:cTn id="126" dur="1" fill="hold">
                                          <p:stCondLst>
                                            <p:cond delay="0"/>
                                          </p:stCondLst>
                                        </p:cTn>
                                        <p:tgtEl>
                                          <p:spTgt spid="336"/>
                                        </p:tgtEl>
                                        <p:attrNameLst>
                                          <p:attrName>style.visibility</p:attrName>
                                        </p:attrNameLst>
                                      </p:cBhvr>
                                      <p:to>
                                        <p:strVal val="visible"/>
                                      </p:to>
                                    </p:set>
                                    <p:animEffect transition="in" filter="fade">
                                      <p:cBhvr>
                                        <p:cTn id="127" dur="50"/>
                                        <p:tgtEl>
                                          <p:spTgt spid="336"/>
                                        </p:tgtEl>
                                      </p:cBhvr>
                                    </p:animEffect>
                                  </p:childTnLst>
                                </p:cTn>
                              </p:par>
                            </p:childTnLst>
                          </p:cTn>
                        </p:par>
                        <p:par>
                          <p:cTn id="128" fill="hold">
                            <p:stCondLst>
                              <p:cond delay="4230"/>
                            </p:stCondLst>
                            <p:childTnLst>
                              <p:par>
                                <p:cTn id="129" presetID="10" presetClass="entr" presetSubtype="0" fill="hold" grpId="0" nodeType="afterEffect">
                                  <p:stCondLst>
                                    <p:cond delay="0"/>
                                  </p:stCondLst>
                                  <p:childTnLst>
                                    <p:set>
                                      <p:cBhvr>
                                        <p:cTn id="130" dur="1" fill="hold">
                                          <p:stCondLst>
                                            <p:cond delay="0"/>
                                          </p:stCondLst>
                                        </p:cTn>
                                        <p:tgtEl>
                                          <p:spTgt spid="337"/>
                                        </p:tgtEl>
                                        <p:attrNameLst>
                                          <p:attrName>style.visibility</p:attrName>
                                        </p:attrNameLst>
                                      </p:cBhvr>
                                      <p:to>
                                        <p:strVal val="visible"/>
                                      </p:to>
                                    </p:set>
                                    <p:animEffect transition="in" filter="fade">
                                      <p:cBhvr>
                                        <p:cTn id="131" dur="50"/>
                                        <p:tgtEl>
                                          <p:spTgt spid="337"/>
                                        </p:tgtEl>
                                      </p:cBhvr>
                                    </p:animEffect>
                                  </p:childTnLst>
                                </p:cTn>
                              </p:par>
                            </p:childTnLst>
                          </p:cTn>
                        </p:par>
                        <p:par>
                          <p:cTn id="132" fill="hold">
                            <p:stCondLst>
                              <p:cond delay="4280"/>
                            </p:stCondLst>
                            <p:childTnLst>
                              <p:par>
                                <p:cTn id="133" presetID="10" presetClass="entr" presetSubtype="0" fill="hold" grpId="0" nodeType="afterEffect">
                                  <p:stCondLst>
                                    <p:cond delay="0"/>
                                  </p:stCondLst>
                                  <p:childTnLst>
                                    <p:set>
                                      <p:cBhvr>
                                        <p:cTn id="134" dur="1" fill="hold">
                                          <p:stCondLst>
                                            <p:cond delay="0"/>
                                          </p:stCondLst>
                                        </p:cTn>
                                        <p:tgtEl>
                                          <p:spTgt spid="338"/>
                                        </p:tgtEl>
                                        <p:attrNameLst>
                                          <p:attrName>style.visibility</p:attrName>
                                        </p:attrNameLst>
                                      </p:cBhvr>
                                      <p:to>
                                        <p:strVal val="visible"/>
                                      </p:to>
                                    </p:set>
                                    <p:animEffect transition="in" filter="fade">
                                      <p:cBhvr>
                                        <p:cTn id="135" dur="30"/>
                                        <p:tgtEl>
                                          <p:spTgt spid="338"/>
                                        </p:tgtEl>
                                      </p:cBhvr>
                                    </p:animEffect>
                                  </p:childTnLst>
                                </p:cTn>
                              </p:par>
                            </p:childTnLst>
                          </p:cTn>
                        </p:par>
                        <p:par>
                          <p:cTn id="136" fill="hold">
                            <p:stCondLst>
                              <p:cond delay="4310"/>
                            </p:stCondLst>
                            <p:childTnLst>
                              <p:par>
                                <p:cTn id="137" presetID="10" presetClass="entr" presetSubtype="0" fill="hold" grpId="0" nodeType="afterEffect">
                                  <p:stCondLst>
                                    <p:cond delay="0"/>
                                  </p:stCondLst>
                                  <p:childTnLst>
                                    <p:set>
                                      <p:cBhvr>
                                        <p:cTn id="138" dur="1" fill="hold">
                                          <p:stCondLst>
                                            <p:cond delay="0"/>
                                          </p:stCondLst>
                                        </p:cTn>
                                        <p:tgtEl>
                                          <p:spTgt spid="339"/>
                                        </p:tgtEl>
                                        <p:attrNameLst>
                                          <p:attrName>style.visibility</p:attrName>
                                        </p:attrNameLst>
                                      </p:cBhvr>
                                      <p:to>
                                        <p:strVal val="visible"/>
                                      </p:to>
                                    </p:set>
                                    <p:animEffect transition="in" filter="fade">
                                      <p:cBhvr>
                                        <p:cTn id="139" dur="30"/>
                                        <p:tgtEl>
                                          <p:spTgt spid="339"/>
                                        </p:tgtEl>
                                      </p:cBhvr>
                                    </p:animEffect>
                                  </p:childTnLst>
                                </p:cTn>
                              </p:par>
                            </p:childTnLst>
                          </p:cTn>
                        </p:par>
                        <p:par>
                          <p:cTn id="140" fill="hold">
                            <p:stCondLst>
                              <p:cond delay="4340"/>
                            </p:stCondLst>
                            <p:childTnLst>
                              <p:par>
                                <p:cTn id="141" presetID="10" presetClass="entr" presetSubtype="0" fill="hold" grpId="0" nodeType="afterEffect">
                                  <p:stCondLst>
                                    <p:cond delay="0"/>
                                  </p:stCondLst>
                                  <p:childTnLst>
                                    <p:set>
                                      <p:cBhvr>
                                        <p:cTn id="142" dur="1" fill="hold">
                                          <p:stCondLst>
                                            <p:cond delay="0"/>
                                          </p:stCondLst>
                                        </p:cTn>
                                        <p:tgtEl>
                                          <p:spTgt spid="340"/>
                                        </p:tgtEl>
                                        <p:attrNameLst>
                                          <p:attrName>style.visibility</p:attrName>
                                        </p:attrNameLst>
                                      </p:cBhvr>
                                      <p:to>
                                        <p:strVal val="visible"/>
                                      </p:to>
                                    </p:set>
                                    <p:animEffect transition="in" filter="fade">
                                      <p:cBhvr>
                                        <p:cTn id="143" dur="30"/>
                                        <p:tgtEl>
                                          <p:spTgt spid="340"/>
                                        </p:tgtEl>
                                      </p:cBhvr>
                                    </p:animEffect>
                                  </p:childTnLst>
                                </p:cTn>
                              </p:par>
                            </p:childTnLst>
                          </p:cTn>
                        </p:par>
                        <p:par>
                          <p:cTn id="144" fill="hold">
                            <p:stCondLst>
                              <p:cond delay="4370"/>
                            </p:stCondLst>
                            <p:childTnLst>
                              <p:par>
                                <p:cTn id="145" presetID="10" presetClass="entr" presetSubtype="0" fill="hold" grpId="0" nodeType="afterEffect">
                                  <p:stCondLst>
                                    <p:cond delay="0"/>
                                  </p:stCondLst>
                                  <p:childTnLst>
                                    <p:set>
                                      <p:cBhvr>
                                        <p:cTn id="146" dur="1" fill="hold">
                                          <p:stCondLst>
                                            <p:cond delay="0"/>
                                          </p:stCondLst>
                                        </p:cTn>
                                        <p:tgtEl>
                                          <p:spTgt spid="341"/>
                                        </p:tgtEl>
                                        <p:attrNameLst>
                                          <p:attrName>style.visibility</p:attrName>
                                        </p:attrNameLst>
                                      </p:cBhvr>
                                      <p:to>
                                        <p:strVal val="visible"/>
                                      </p:to>
                                    </p:set>
                                    <p:animEffect transition="in" filter="fade">
                                      <p:cBhvr>
                                        <p:cTn id="147" dur="30"/>
                                        <p:tgtEl>
                                          <p:spTgt spid="341"/>
                                        </p:tgtEl>
                                      </p:cBhvr>
                                    </p:animEffect>
                                  </p:childTnLst>
                                </p:cTn>
                              </p:par>
                            </p:childTnLst>
                          </p:cTn>
                        </p:par>
                        <p:par>
                          <p:cTn id="148" fill="hold">
                            <p:stCondLst>
                              <p:cond delay="4400"/>
                            </p:stCondLst>
                            <p:childTnLst>
                              <p:par>
                                <p:cTn id="149" presetID="10" presetClass="entr" presetSubtype="0" fill="hold" grpId="0" nodeType="afterEffect">
                                  <p:stCondLst>
                                    <p:cond delay="0"/>
                                  </p:stCondLst>
                                  <p:childTnLst>
                                    <p:set>
                                      <p:cBhvr>
                                        <p:cTn id="150" dur="1" fill="hold">
                                          <p:stCondLst>
                                            <p:cond delay="0"/>
                                          </p:stCondLst>
                                        </p:cTn>
                                        <p:tgtEl>
                                          <p:spTgt spid="342"/>
                                        </p:tgtEl>
                                        <p:attrNameLst>
                                          <p:attrName>style.visibility</p:attrName>
                                        </p:attrNameLst>
                                      </p:cBhvr>
                                      <p:to>
                                        <p:strVal val="visible"/>
                                      </p:to>
                                    </p:set>
                                    <p:animEffect transition="in" filter="fade">
                                      <p:cBhvr>
                                        <p:cTn id="151" dur="30"/>
                                        <p:tgtEl>
                                          <p:spTgt spid="342"/>
                                        </p:tgtEl>
                                      </p:cBhvr>
                                    </p:animEffect>
                                  </p:childTnLst>
                                </p:cTn>
                              </p:par>
                            </p:childTnLst>
                          </p:cTn>
                        </p:par>
                        <p:par>
                          <p:cTn id="152" fill="hold">
                            <p:stCondLst>
                              <p:cond delay="4430"/>
                            </p:stCondLst>
                            <p:childTnLst>
                              <p:par>
                                <p:cTn id="153" presetID="10" presetClass="entr" presetSubtype="0" fill="hold" grpId="0" nodeType="afterEffect">
                                  <p:stCondLst>
                                    <p:cond delay="0"/>
                                  </p:stCondLst>
                                  <p:childTnLst>
                                    <p:set>
                                      <p:cBhvr>
                                        <p:cTn id="154" dur="1" fill="hold">
                                          <p:stCondLst>
                                            <p:cond delay="0"/>
                                          </p:stCondLst>
                                        </p:cTn>
                                        <p:tgtEl>
                                          <p:spTgt spid="343"/>
                                        </p:tgtEl>
                                        <p:attrNameLst>
                                          <p:attrName>style.visibility</p:attrName>
                                        </p:attrNameLst>
                                      </p:cBhvr>
                                      <p:to>
                                        <p:strVal val="visible"/>
                                      </p:to>
                                    </p:set>
                                    <p:animEffect transition="in" filter="fade">
                                      <p:cBhvr>
                                        <p:cTn id="155" dur="30"/>
                                        <p:tgtEl>
                                          <p:spTgt spid="343"/>
                                        </p:tgtEl>
                                      </p:cBhvr>
                                    </p:animEffect>
                                  </p:childTnLst>
                                </p:cTn>
                              </p:par>
                            </p:childTnLst>
                          </p:cTn>
                        </p:par>
                        <p:par>
                          <p:cTn id="156" fill="hold">
                            <p:stCondLst>
                              <p:cond delay="4460"/>
                            </p:stCondLst>
                            <p:childTnLst>
                              <p:par>
                                <p:cTn id="157" presetID="10" presetClass="entr" presetSubtype="0" fill="hold" grpId="0" nodeType="afterEffect">
                                  <p:stCondLst>
                                    <p:cond delay="0"/>
                                  </p:stCondLst>
                                  <p:childTnLst>
                                    <p:set>
                                      <p:cBhvr>
                                        <p:cTn id="158" dur="1" fill="hold">
                                          <p:stCondLst>
                                            <p:cond delay="0"/>
                                          </p:stCondLst>
                                        </p:cTn>
                                        <p:tgtEl>
                                          <p:spTgt spid="344"/>
                                        </p:tgtEl>
                                        <p:attrNameLst>
                                          <p:attrName>style.visibility</p:attrName>
                                        </p:attrNameLst>
                                      </p:cBhvr>
                                      <p:to>
                                        <p:strVal val="visible"/>
                                      </p:to>
                                    </p:set>
                                    <p:animEffect transition="in" filter="fade">
                                      <p:cBhvr>
                                        <p:cTn id="159" dur="30"/>
                                        <p:tgtEl>
                                          <p:spTgt spid="344"/>
                                        </p:tgtEl>
                                      </p:cBhvr>
                                    </p:animEffect>
                                  </p:childTnLst>
                                </p:cTn>
                              </p:par>
                            </p:childTnLst>
                          </p:cTn>
                        </p:par>
                        <p:par>
                          <p:cTn id="160" fill="hold">
                            <p:stCondLst>
                              <p:cond delay="4490"/>
                            </p:stCondLst>
                            <p:childTnLst>
                              <p:par>
                                <p:cTn id="161" presetID="10" presetClass="entr" presetSubtype="0" fill="hold" grpId="0" nodeType="afterEffect">
                                  <p:stCondLst>
                                    <p:cond delay="0"/>
                                  </p:stCondLst>
                                  <p:childTnLst>
                                    <p:set>
                                      <p:cBhvr>
                                        <p:cTn id="162" dur="1" fill="hold">
                                          <p:stCondLst>
                                            <p:cond delay="0"/>
                                          </p:stCondLst>
                                        </p:cTn>
                                        <p:tgtEl>
                                          <p:spTgt spid="345"/>
                                        </p:tgtEl>
                                        <p:attrNameLst>
                                          <p:attrName>style.visibility</p:attrName>
                                        </p:attrNameLst>
                                      </p:cBhvr>
                                      <p:to>
                                        <p:strVal val="visible"/>
                                      </p:to>
                                    </p:set>
                                    <p:animEffect transition="in" filter="fade">
                                      <p:cBhvr>
                                        <p:cTn id="163" dur="3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p:bldP spid="307" grpId="0"/>
      <p:bldP spid="308" grpId="0"/>
      <p:bldP spid="309" grpId="0"/>
      <p:bldP spid="310" grpId="0"/>
      <p:bldP spid="311" grpId="0"/>
      <p:bldP spid="312" grpId="0"/>
      <p:bldP spid="313" grpId="0"/>
      <p:bldP spid="314" grpId="0"/>
      <p:bldP spid="315" grpId="0"/>
      <p:bldP spid="316" grpId="0"/>
      <p:bldP spid="317" grpId="0"/>
      <p:bldP spid="318" grpId="0"/>
      <p:bldP spid="319" grpId="0"/>
      <p:bldP spid="320" grpId="0"/>
      <p:bldP spid="321" grpId="0"/>
      <p:bldP spid="322" grpId="0"/>
      <p:bldP spid="323" grpId="0"/>
      <p:bldP spid="324" grpId="0"/>
      <p:bldP spid="325" grpId="0"/>
      <p:bldP spid="326" grpId="0"/>
      <p:bldP spid="327" grpId="0"/>
      <p:bldP spid="328" grpId="0"/>
      <p:bldP spid="329" grpId="0"/>
      <p:bldP spid="330" grpId="0"/>
      <p:bldP spid="331" grpId="0"/>
      <p:bldP spid="332" grpId="0"/>
      <p:bldP spid="333" grpId="0"/>
      <p:bldP spid="334" grpId="0"/>
      <p:bldP spid="335" grpId="0"/>
      <p:bldP spid="336" grpId="0"/>
      <p:bldP spid="337" grpId="0"/>
      <p:bldP spid="338" grpId="0"/>
      <p:bldP spid="339" grpId="0"/>
      <p:bldP spid="340" grpId="0"/>
      <p:bldP spid="341" grpId="0"/>
      <p:bldP spid="342" grpId="0"/>
      <p:bldP spid="343" grpId="0"/>
      <p:bldP spid="344" grpId="0"/>
      <p:bldP spid="3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177"/>
          <p:cNvSpPr/>
          <p:nvPr/>
        </p:nvSpPr>
        <p:spPr>
          <a:xfrm>
            <a:off x="3269212" y="285288"/>
            <a:ext cx="7234210" cy="742246"/>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 Cloud </a:t>
            </a: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sym typeface="Wingdings" panose="05000000000000000000" pitchFamily="2" charset="2"/>
              </a:rPr>
              <a:t> Containerization</a:t>
            </a:r>
            <a:endPar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endParaRPr>
          </a:p>
        </p:txBody>
      </p:sp>
      <p:sp>
        <p:nvSpPr>
          <p:cNvPr id="191"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CIRCA 2015</a:t>
            </a:r>
          </a:p>
        </p:txBody>
      </p:sp>
      <p:sp>
        <p:nvSpPr>
          <p:cNvPr id="2967" name="Rectangle 2966">
            <a:extLst>
              <a:ext uri="{FF2B5EF4-FFF2-40B4-BE49-F238E27FC236}">
                <a16:creationId xmlns:a16="http://schemas.microsoft.com/office/drawing/2014/main" id="{5EE740BC-1892-483D-A610-4E78C82C4854}"/>
              </a:ext>
            </a:extLst>
          </p:cNvPr>
          <p:cNvSpPr/>
          <p:nvPr/>
        </p:nvSpPr>
        <p:spPr>
          <a:xfrm>
            <a:off x="969858"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68" name="Rectangle 2967">
            <a:extLst>
              <a:ext uri="{FF2B5EF4-FFF2-40B4-BE49-F238E27FC236}">
                <a16:creationId xmlns:a16="http://schemas.microsoft.com/office/drawing/2014/main" id="{537776B2-2C77-4FB6-817A-081DE6833A6D}"/>
              </a:ext>
            </a:extLst>
          </p:cNvPr>
          <p:cNvSpPr/>
          <p:nvPr/>
        </p:nvSpPr>
        <p:spPr>
          <a:xfrm>
            <a:off x="1364307"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69" name="Rectangle 2968">
            <a:extLst>
              <a:ext uri="{FF2B5EF4-FFF2-40B4-BE49-F238E27FC236}">
                <a16:creationId xmlns:a16="http://schemas.microsoft.com/office/drawing/2014/main" id="{9555666B-3021-4697-BB3F-988CC782E82A}"/>
              </a:ext>
            </a:extLst>
          </p:cNvPr>
          <p:cNvSpPr/>
          <p:nvPr/>
        </p:nvSpPr>
        <p:spPr>
          <a:xfrm>
            <a:off x="1758757"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70" name="Rectangle 2969">
            <a:extLst>
              <a:ext uri="{FF2B5EF4-FFF2-40B4-BE49-F238E27FC236}">
                <a16:creationId xmlns:a16="http://schemas.microsoft.com/office/drawing/2014/main" id="{6B8ADE3C-B5DC-4392-BDDD-19545A5513C8}"/>
              </a:ext>
            </a:extLst>
          </p:cNvPr>
          <p:cNvSpPr/>
          <p:nvPr/>
        </p:nvSpPr>
        <p:spPr>
          <a:xfrm>
            <a:off x="2153206" y="448198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71" name="Rectangle 2970">
            <a:extLst>
              <a:ext uri="{FF2B5EF4-FFF2-40B4-BE49-F238E27FC236}">
                <a16:creationId xmlns:a16="http://schemas.microsoft.com/office/drawing/2014/main" id="{B9A735E1-0B12-4194-A84F-854141FF8160}"/>
              </a:ext>
            </a:extLst>
          </p:cNvPr>
          <p:cNvSpPr/>
          <p:nvPr/>
        </p:nvSpPr>
        <p:spPr>
          <a:xfrm>
            <a:off x="3538246"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72" name="Rectangle 2971">
            <a:extLst>
              <a:ext uri="{FF2B5EF4-FFF2-40B4-BE49-F238E27FC236}">
                <a16:creationId xmlns:a16="http://schemas.microsoft.com/office/drawing/2014/main" id="{F596EC4F-85EE-4F53-920C-A454B886F932}"/>
              </a:ext>
            </a:extLst>
          </p:cNvPr>
          <p:cNvSpPr/>
          <p:nvPr/>
        </p:nvSpPr>
        <p:spPr>
          <a:xfrm>
            <a:off x="3932696"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73" name="Rectangle 2972">
            <a:extLst>
              <a:ext uri="{FF2B5EF4-FFF2-40B4-BE49-F238E27FC236}">
                <a16:creationId xmlns:a16="http://schemas.microsoft.com/office/drawing/2014/main" id="{E8B7178E-2098-4D00-988C-FA5BEE7CD112}"/>
              </a:ext>
            </a:extLst>
          </p:cNvPr>
          <p:cNvSpPr/>
          <p:nvPr/>
        </p:nvSpPr>
        <p:spPr>
          <a:xfrm>
            <a:off x="4327145"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74" name="Rectangle 2973">
            <a:extLst>
              <a:ext uri="{FF2B5EF4-FFF2-40B4-BE49-F238E27FC236}">
                <a16:creationId xmlns:a16="http://schemas.microsoft.com/office/drawing/2014/main" id="{298D1EAE-6D85-45AF-97F5-6E44C38FF04C}"/>
              </a:ext>
            </a:extLst>
          </p:cNvPr>
          <p:cNvSpPr/>
          <p:nvPr/>
        </p:nvSpPr>
        <p:spPr>
          <a:xfrm>
            <a:off x="5676232"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75" name="Rectangle 2974">
            <a:extLst>
              <a:ext uri="{FF2B5EF4-FFF2-40B4-BE49-F238E27FC236}">
                <a16:creationId xmlns:a16="http://schemas.microsoft.com/office/drawing/2014/main" id="{DA7EF56E-0BB2-415C-993D-D010B45E35BC}"/>
              </a:ext>
            </a:extLst>
          </p:cNvPr>
          <p:cNvSpPr/>
          <p:nvPr/>
        </p:nvSpPr>
        <p:spPr>
          <a:xfrm>
            <a:off x="6070682"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76" name="Rectangle 2975">
            <a:extLst>
              <a:ext uri="{FF2B5EF4-FFF2-40B4-BE49-F238E27FC236}">
                <a16:creationId xmlns:a16="http://schemas.microsoft.com/office/drawing/2014/main" id="{60B4CF90-5393-414C-92CA-9686F3F5D146}"/>
              </a:ext>
            </a:extLst>
          </p:cNvPr>
          <p:cNvSpPr/>
          <p:nvPr/>
        </p:nvSpPr>
        <p:spPr>
          <a:xfrm>
            <a:off x="6465131"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77" name="Rectangle 2976">
            <a:extLst>
              <a:ext uri="{FF2B5EF4-FFF2-40B4-BE49-F238E27FC236}">
                <a16:creationId xmlns:a16="http://schemas.microsoft.com/office/drawing/2014/main" id="{4A4F23D6-DAF6-4692-83A0-902DB4AAD9B3}"/>
              </a:ext>
            </a:extLst>
          </p:cNvPr>
          <p:cNvSpPr/>
          <p:nvPr/>
        </p:nvSpPr>
        <p:spPr>
          <a:xfrm>
            <a:off x="7823418" y="447652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78" name="Rectangle 2977">
            <a:extLst>
              <a:ext uri="{FF2B5EF4-FFF2-40B4-BE49-F238E27FC236}">
                <a16:creationId xmlns:a16="http://schemas.microsoft.com/office/drawing/2014/main" id="{F0D6067D-5E80-4350-A316-182E96C83237}"/>
              </a:ext>
            </a:extLst>
          </p:cNvPr>
          <p:cNvSpPr/>
          <p:nvPr/>
        </p:nvSpPr>
        <p:spPr>
          <a:xfrm>
            <a:off x="8217867" y="447652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79" name="Rectangle 2978">
            <a:extLst>
              <a:ext uri="{FF2B5EF4-FFF2-40B4-BE49-F238E27FC236}">
                <a16:creationId xmlns:a16="http://schemas.microsoft.com/office/drawing/2014/main" id="{AD26B08B-6005-49E0-9784-FC4EBCE5A422}"/>
              </a:ext>
            </a:extLst>
          </p:cNvPr>
          <p:cNvSpPr/>
          <p:nvPr/>
        </p:nvSpPr>
        <p:spPr>
          <a:xfrm>
            <a:off x="8612317" y="4476527"/>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80" name="Rectangle 2979">
            <a:extLst>
              <a:ext uri="{FF2B5EF4-FFF2-40B4-BE49-F238E27FC236}">
                <a16:creationId xmlns:a16="http://schemas.microsoft.com/office/drawing/2014/main" id="{316B065A-4E36-4B27-A41A-5D76455C2C30}"/>
              </a:ext>
            </a:extLst>
          </p:cNvPr>
          <p:cNvSpPr/>
          <p:nvPr/>
        </p:nvSpPr>
        <p:spPr>
          <a:xfrm>
            <a:off x="9970603"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81" name="Rectangle 2980">
            <a:extLst>
              <a:ext uri="{FF2B5EF4-FFF2-40B4-BE49-F238E27FC236}">
                <a16:creationId xmlns:a16="http://schemas.microsoft.com/office/drawing/2014/main" id="{EC59A7E9-1B4A-4D41-BAA6-A3770AD57D46}"/>
              </a:ext>
            </a:extLst>
          </p:cNvPr>
          <p:cNvSpPr/>
          <p:nvPr/>
        </p:nvSpPr>
        <p:spPr>
          <a:xfrm>
            <a:off x="10365053"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#3</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82" name="Rectangle 2981">
            <a:extLst>
              <a:ext uri="{FF2B5EF4-FFF2-40B4-BE49-F238E27FC236}">
                <a16:creationId xmlns:a16="http://schemas.microsoft.com/office/drawing/2014/main" id="{241F51FB-5118-4FED-9FD3-16FA303DFE35}"/>
              </a:ext>
            </a:extLst>
          </p:cNvPr>
          <p:cNvSpPr/>
          <p:nvPr/>
        </p:nvSpPr>
        <p:spPr>
          <a:xfrm>
            <a:off x="10759502"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#4</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83" name="Rectangle 2982">
            <a:extLst>
              <a:ext uri="{FF2B5EF4-FFF2-40B4-BE49-F238E27FC236}">
                <a16:creationId xmlns:a16="http://schemas.microsoft.com/office/drawing/2014/main" id="{3CA67BAA-40D2-4B5D-80FA-2E8CC06EBF6F}"/>
              </a:ext>
            </a:extLst>
          </p:cNvPr>
          <p:cNvSpPr/>
          <p:nvPr/>
        </p:nvSpPr>
        <p:spPr>
          <a:xfrm>
            <a:off x="3143642"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84" name="Rectangle 2983">
            <a:extLst>
              <a:ext uri="{FF2B5EF4-FFF2-40B4-BE49-F238E27FC236}">
                <a16:creationId xmlns:a16="http://schemas.microsoft.com/office/drawing/2014/main" id="{7E7EFD5E-ECA2-47AA-B42C-9C0173FAF3E0}"/>
              </a:ext>
            </a:extLst>
          </p:cNvPr>
          <p:cNvSpPr/>
          <p:nvPr/>
        </p:nvSpPr>
        <p:spPr>
          <a:xfrm>
            <a:off x="5279117"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85" name="Rectangle 2984">
            <a:extLst>
              <a:ext uri="{FF2B5EF4-FFF2-40B4-BE49-F238E27FC236}">
                <a16:creationId xmlns:a16="http://schemas.microsoft.com/office/drawing/2014/main" id="{CCD5C299-D62A-42CC-9802-6AFF4A78E0B5}"/>
              </a:ext>
            </a:extLst>
          </p:cNvPr>
          <p:cNvSpPr/>
          <p:nvPr/>
        </p:nvSpPr>
        <p:spPr>
          <a:xfrm>
            <a:off x="7428660" y="4477772"/>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986" name="Rectangle 2985">
            <a:extLst>
              <a:ext uri="{FF2B5EF4-FFF2-40B4-BE49-F238E27FC236}">
                <a16:creationId xmlns:a16="http://schemas.microsoft.com/office/drawing/2014/main" id="{651341F1-F0CE-40FA-8A10-682BB543B583}"/>
              </a:ext>
            </a:extLst>
          </p:cNvPr>
          <p:cNvSpPr/>
          <p:nvPr/>
        </p:nvSpPr>
        <p:spPr>
          <a:xfrm>
            <a:off x="9573614" y="4469369"/>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2987" name="Group 2986">
            <a:extLst>
              <a:ext uri="{FF2B5EF4-FFF2-40B4-BE49-F238E27FC236}">
                <a16:creationId xmlns:a16="http://schemas.microsoft.com/office/drawing/2014/main" id="{0EBAFA54-136E-4D37-AA29-9B83D5CEF605}"/>
              </a:ext>
            </a:extLst>
          </p:cNvPr>
          <p:cNvGrpSpPr/>
          <p:nvPr/>
        </p:nvGrpSpPr>
        <p:grpSpPr>
          <a:xfrm>
            <a:off x="1052539" y="4946214"/>
            <a:ext cx="721037" cy="444217"/>
            <a:chOff x="1926169" y="1632181"/>
            <a:chExt cx="540854" cy="333210"/>
          </a:xfrm>
        </p:grpSpPr>
        <p:sp>
          <p:nvSpPr>
            <p:cNvPr id="2988" name="Rectangle 2987">
              <a:extLst>
                <a:ext uri="{FF2B5EF4-FFF2-40B4-BE49-F238E27FC236}">
                  <a16:creationId xmlns:a16="http://schemas.microsoft.com/office/drawing/2014/main" id="{FA7AF718-580F-4CE1-B7F7-B802625D86D4}"/>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989" name="Rectangle 2988">
              <a:extLst>
                <a:ext uri="{FF2B5EF4-FFF2-40B4-BE49-F238E27FC236}">
                  <a16:creationId xmlns:a16="http://schemas.microsoft.com/office/drawing/2014/main" id="{3CEA651F-8869-4098-A56B-5B135DFBB08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2990" name="Group 2989">
              <a:extLst>
                <a:ext uri="{FF2B5EF4-FFF2-40B4-BE49-F238E27FC236}">
                  <a16:creationId xmlns:a16="http://schemas.microsoft.com/office/drawing/2014/main" id="{7429C977-41C3-40BB-985D-875F0B8E5D23}"/>
                </a:ext>
              </a:extLst>
            </p:cNvPr>
            <p:cNvGrpSpPr/>
            <p:nvPr/>
          </p:nvGrpSpPr>
          <p:grpSpPr>
            <a:xfrm>
              <a:off x="1989961" y="1665409"/>
              <a:ext cx="413499" cy="266755"/>
              <a:chOff x="1371600" y="2038342"/>
              <a:chExt cx="609600" cy="393263"/>
            </a:xfrm>
          </p:grpSpPr>
          <p:cxnSp>
            <p:nvCxnSpPr>
              <p:cNvPr id="2994" name="Straight Connector 2993">
                <a:extLst>
                  <a:ext uri="{FF2B5EF4-FFF2-40B4-BE49-F238E27FC236}">
                    <a16:creationId xmlns:a16="http://schemas.microsoft.com/office/drawing/2014/main" id="{8CC8E50B-4537-4A7E-9574-AC7ACC34880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995" name="Straight Connector 2994">
                <a:extLst>
                  <a:ext uri="{FF2B5EF4-FFF2-40B4-BE49-F238E27FC236}">
                    <a16:creationId xmlns:a16="http://schemas.microsoft.com/office/drawing/2014/main" id="{75AB0031-8C07-4225-8F25-3E2E9350C6C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996" name="Straight Connector 2995">
                <a:extLst>
                  <a:ext uri="{FF2B5EF4-FFF2-40B4-BE49-F238E27FC236}">
                    <a16:creationId xmlns:a16="http://schemas.microsoft.com/office/drawing/2014/main" id="{A78537A7-BEDB-4F7A-8201-D2FB3DD39DB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997" name="Straight Connector 2996">
                <a:extLst>
                  <a:ext uri="{FF2B5EF4-FFF2-40B4-BE49-F238E27FC236}">
                    <a16:creationId xmlns:a16="http://schemas.microsoft.com/office/drawing/2014/main" id="{7856251E-1087-487E-9E58-1892BA2DE86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998" name="Straight Connector 2997">
                <a:extLst>
                  <a:ext uri="{FF2B5EF4-FFF2-40B4-BE49-F238E27FC236}">
                    <a16:creationId xmlns:a16="http://schemas.microsoft.com/office/drawing/2014/main" id="{54A4DCEC-2FB4-4CF5-82AA-84DFAF88063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999" name="Straight Connector 2998">
                <a:extLst>
                  <a:ext uri="{FF2B5EF4-FFF2-40B4-BE49-F238E27FC236}">
                    <a16:creationId xmlns:a16="http://schemas.microsoft.com/office/drawing/2014/main" id="{FDB6330B-6042-4A2C-A638-0C6D1BD173D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00" name="Straight Connector 2999">
                <a:extLst>
                  <a:ext uri="{FF2B5EF4-FFF2-40B4-BE49-F238E27FC236}">
                    <a16:creationId xmlns:a16="http://schemas.microsoft.com/office/drawing/2014/main" id="{B48935E9-4359-4388-8134-0C09819826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01" name="Straight Connector 3000">
                <a:extLst>
                  <a:ext uri="{FF2B5EF4-FFF2-40B4-BE49-F238E27FC236}">
                    <a16:creationId xmlns:a16="http://schemas.microsoft.com/office/drawing/2014/main" id="{EA80FC92-26A4-49C1-9B02-5C7BE63C322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02" name="Straight Connector 3001">
                <a:extLst>
                  <a:ext uri="{FF2B5EF4-FFF2-40B4-BE49-F238E27FC236}">
                    <a16:creationId xmlns:a16="http://schemas.microsoft.com/office/drawing/2014/main" id="{1A151028-06BF-4102-8161-3A10B1BE85A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991" name="Rectangle 2990">
              <a:extLst>
                <a:ext uri="{FF2B5EF4-FFF2-40B4-BE49-F238E27FC236}">
                  <a16:creationId xmlns:a16="http://schemas.microsoft.com/office/drawing/2014/main" id="{BEC92FB2-1040-4F42-9D1A-52EA7EE0D50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992" name="Rectangle 2991">
              <a:extLst>
                <a:ext uri="{FF2B5EF4-FFF2-40B4-BE49-F238E27FC236}">
                  <a16:creationId xmlns:a16="http://schemas.microsoft.com/office/drawing/2014/main" id="{576B3E33-B42D-4DF4-8F63-9AB857F8764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993" name="Rectangle 2992">
              <a:extLst>
                <a:ext uri="{FF2B5EF4-FFF2-40B4-BE49-F238E27FC236}">
                  <a16:creationId xmlns:a16="http://schemas.microsoft.com/office/drawing/2014/main" id="{3F5BA440-C071-4DA9-8DDE-9BD42B04D4EF}"/>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03" name="Group 3002">
            <a:extLst>
              <a:ext uri="{FF2B5EF4-FFF2-40B4-BE49-F238E27FC236}">
                <a16:creationId xmlns:a16="http://schemas.microsoft.com/office/drawing/2014/main" id="{C56C01D7-FCD6-42B3-8486-764ECC3C4F14}"/>
              </a:ext>
            </a:extLst>
          </p:cNvPr>
          <p:cNvGrpSpPr/>
          <p:nvPr/>
        </p:nvGrpSpPr>
        <p:grpSpPr>
          <a:xfrm>
            <a:off x="1775261" y="4946214"/>
            <a:ext cx="721037" cy="444217"/>
            <a:chOff x="1926169" y="1632181"/>
            <a:chExt cx="540854" cy="333210"/>
          </a:xfrm>
        </p:grpSpPr>
        <p:sp>
          <p:nvSpPr>
            <p:cNvPr id="3004" name="Rectangle 3003">
              <a:extLst>
                <a:ext uri="{FF2B5EF4-FFF2-40B4-BE49-F238E27FC236}">
                  <a16:creationId xmlns:a16="http://schemas.microsoft.com/office/drawing/2014/main" id="{9A69529C-363F-4A0D-A867-5C8304F23EC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05" name="Rectangle 3004">
              <a:extLst>
                <a:ext uri="{FF2B5EF4-FFF2-40B4-BE49-F238E27FC236}">
                  <a16:creationId xmlns:a16="http://schemas.microsoft.com/office/drawing/2014/main" id="{C45DCD7E-E2B7-4F0B-BDED-A4E5C8FB56F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06" name="Group 3005">
              <a:extLst>
                <a:ext uri="{FF2B5EF4-FFF2-40B4-BE49-F238E27FC236}">
                  <a16:creationId xmlns:a16="http://schemas.microsoft.com/office/drawing/2014/main" id="{F2D75AAF-087D-42C1-97FF-B6895FC7B034}"/>
                </a:ext>
              </a:extLst>
            </p:cNvPr>
            <p:cNvGrpSpPr/>
            <p:nvPr/>
          </p:nvGrpSpPr>
          <p:grpSpPr>
            <a:xfrm>
              <a:off x="1989961" y="1665409"/>
              <a:ext cx="413499" cy="266755"/>
              <a:chOff x="1371600" y="2038342"/>
              <a:chExt cx="609600" cy="393263"/>
            </a:xfrm>
          </p:grpSpPr>
          <p:cxnSp>
            <p:nvCxnSpPr>
              <p:cNvPr id="3010" name="Straight Connector 3009">
                <a:extLst>
                  <a:ext uri="{FF2B5EF4-FFF2-40B4-BE49-F238E27FC236}">
                    <a16:creationId xmlns:a16="http://schemas.microsoft.com/office/drawing/2014/main" id="{A6F8BBE1-D854-4438-8A6E-A69A7B60625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11" name="Straight Connector 3010">
                <a:extLst>
                  <a:ext uri="{FF2B5EF4-FFF2-40B4-BE49-F238E27FC236}">
                    <a16:creationId xmlns:a16="http://schemas.microsoft.com/office/drawing/2014/main" id="{B3607844-0E4B-4F63-9119-F05BAB99F81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12" name="Straight Connector 3011">
                <a:extLst>
                  <a:ext uri="{FF2B5EF4-FFF2-40B4-BE49-F238E27FC236}">
                    <a16:creationId xmlns:a16="http://schemas.microsoft.com/office/drawing/2014/main" id="{77586468-3287-4C78-9F9E-23E22E26BE8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13" name="Straight Connector 3012">
                <a:extLst>
                  <a:ext uri="{FF2B5EF4-FFF2-40B4-BE49-F238E27FC236}">
                    <a16:creationId xmlns:a16="http://schemas.microsoft.com/office/drawing/2014/main" id="{1CCBF399-DC4C-49BC-A3DE-F626E54501F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14" name="Straight Connector 3013">
                <a:extLst>
                  <a:ext uri="{FF2B5EF4-FFF2-40B4-BE49-F238E27FC236}">
                    <a16:creationId xmlns:a16="http://schemas.microsoft.com/office/drawing/2014/main" id="{1D502CC5-6843-4332-9713-9ADAE4D73420}"/>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15" name="Straight Connector 3014">
                <a:extLst>
                  <a:ext uri="{FF2B5EF4-FFF2-40B4-BE49-F238E27FC236}">
                    <a16:creationId xmlns:a16="http://schemas.microsoft.com/office/drawing/2014/main" id="{9F365073-AECA-4627-946E-A04ED148ADE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16" name="Straight Connector 3015">
                <a:extLst>
                  <a:ext uri="{FF2B5EF4-FFF2-40B4-BE49-F238E27FC236}">
                    <a16:creationId xmlns:a16="http://schemas.microsoft.com/office/drawing/2014/main" id="{956C9150-C555-4A5C-918F-80E19894514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17" name="Straight Connector 3016">
                <a:extLst>
                  <a:ext uri="{FF2B5EF4-FFF2-40B4-BE49-F238E27FC236}">
                    <a16:creationId xmlns:a16="http://schemas.microsoft.com/office/drawing/2014/main" id="{9FB90A10-5221-4C95-BA7F-DEF373AB01A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18" name="Straight Connector 3017">
                <a:extLst>
                  <a:ext uri="{FF2B5EF4-FFF2-40B4-BE49-F238E27FC236}">
                    <a16:creationId xmlns:a16="http://schemas.microsoft.com/office/drawing/2014/main" id="{C1EE909A-205C-4FAC-8CE5-0C662FB58D3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07" name="Rectangle 3006">
              <a:extLst>
                <a:ext uri="{FF2B5EF4-FFF2-40B4-BE49-F238E27FC236}">
                  <a16:creationId xmlns:a16="http://schemas.microsoft.com/office/drawing/2014/main" id="{BA1B4FB1-E265-45B3-9AF0-393F9C42F564}"/>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08" name="Rectangle 3007">
              <a:extLst>
                <a:ext uri="{FF2B5EF4-FFF2-40B4-BE49-F238E27FC236}">
                  <a16:creationId xmlns:a16="http://schemas.microsoft.com/office/drawing/2014/main" id="{71E82C11-EAB7-4AC4-A4CE-0FEC861F6C5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09" name="Rectangle 3008">
              <a:extLst>
                <a:ext uri="{FF2B5EF4-FFF2-40B4-BE49-F238E27FC236}">
                  <a16:creationId xmlns:a16="http://schemas.microsoft.com/office/drawing/2014/main" id="{D0CD18F8-6291-4241-901B-FF6C0C68DA8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19" name="Group 3018">
            <a:extLst>
              <a:ext uri="{FF2B5EF4-FFF2-40B4-BE49-F238E27FC236}">
                <a16:creationId xmlns:a16="http://schemas.microsoft.com/office/drawing/2014/main" id="{AEABA59E-DF40-40C5-95AE-424C8DCB5EF1}"/>
              </a:ext>
            </a:extLst>
          </p:cNvPr>
          <p:cNvGrpSpPr/>
          <p:nvPr/>
        </p:nvGrpSpPr>
        <p:grpSpPr>
          <a:xfrm>
            <a:off x="1775261" y="4536918"/>
            <a:ext cx="721037" cy="444217"/>
            <a:chOff x="1926169" y="1632181"/>
            <a:chExt cx="540854" cy="333210"/>
          </a:xfrm>
        </p:grpSpPr>
        <p:sp>
          <p:nvSpPr>
            <p:cNvPr id="3020" name="Rectangle 3019">
              <a:extLst>
                <a:ext uri="{FF2B5EF4-FFF2-40B4-BE49-F238E27FC236}">
                  <a16:creationId xmlns:a16="http://schemas.microsoft.com/office/drawing/2014/main" id="{70A9AB50-B402-4567-91AD-0AC0F0B79AB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21" name="Rectangle 3020">
              <a:extLst>
                <a:ext uri="{FF2B5EF4-FFF2-40B4-BE49-F238E27FC236}">
                  <a16:creationId xmlns:a16="http://schemas.microsoft.com/office/drawing/2014/main" id="{5595BED9-5579-44D5-ADB6-B4E7207CFAF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22" name="Group 3021">
              <a:extLst>
                <a:ext uri="{FF2B5EF4-FFF2-40B4-BE49-F238E27FC236}">
                  <a16:creationId xmlns:a16="http://schemas.microsoft.com/office/drawing/2014/main" id="{E585D627-F29A-443C-9346-49045972F0D2}"/>
                </a:ext>
              </a:extLst>
            </p:cNvPr>
            <p:cNvGrpSpPr/>
            <p:nvPr/>
          </p:nvGrpSpPr>
          <p:grpSpPr>
            <a:xfrm>
              <a:off x="1989961" y="1665409"/>
              <a:ext cx="413499" cy="266755"/>
              <a:chOff x="1371600" y="2038342"/>
              <a:chExt cx="609600" cy="393263"/>
            </a:xfrm>
          </p:grpSpPr>
          <p:cxnSp>
            <p:nvCxnSpPr>
              <p:cNvPr id="3026" name="Straight Connector 3025">
                <a:extLst>
                  <a:ext uri="{FF2B5EF4-FFF2-40B4-BE49-F238E27FC236}">
                    <a16:creationId xmlns:a16="http://schemas.microsoft.com/office/drawing/2014/main" id="{1833CC58-D3BD-4677-8935-99B1619FA1E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27" name="Straight Connector 3026">
                <a:extLst>
                  <a:ext uri="{FF2B5EF4-FFF2-40B4-BE49-F238E27FC236}">
                    <a16:creationId xmlns:a16="http://schemas.microsoft.com/office/drawing/2014/main" id="{CA17568F-2C88-48D0-9BB7-662168A5982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28" name="Straight Connector 3027">
                <a:extLst>
                  <a:ext uri="{FF2B5EF4-FFF2-40B4-BE49-F238E27FC236}">
                    <a16:creationId xmlns:a16="http://schemas.microsoft.com/office/drawing/2014/main" id="{FE2BBAE0-7BF9-46FC-8FED-EE142C82B21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29" name="Straight Connector 3028">
                <a:extLst>
                  <a:ext uri="{FF2B5EF4-FFF2-40B4-BE49-F238E27FC236}">
                    <a16:creationId xmlns:a16="http://schemas.microsoft.com/office/drawing/2014/main" id="{803C470D-2BE2-45E4-8890-4425D634EEA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30" name="Straight Connector 3029">
                <a:extLst>
                  <a:ext uri="{FF2B5EF4-FFF2-40B4-BE49-F238E27FC236}">
                    <a16:creationId xmlns:a16="http://schemas.microsoft.com/office/drawing/2014/main" id="{714ADDE2-4596-416F-ABD1-7B0D9E9D598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31" name="Straight Connector 3030">
                <a:extLst>
                  <a:ext uri="{FF2B5EF4-FFF2-40B4-BE49-F238E27FC236}">
                    <a16:creationId xmlns:a16="http://schemas.microsoft.com/office/drawing/2014/main" id="{FA7C3792-7F5A-409B-839B-0918D014ADD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32" name="Straight Connector 3031">
                <a:extLst>
                  <a:ext uri="{FF2B5EF4-FFF2-40B4-BE49-F238E27FC236}">
                    <a16:creationId xmlns:a16="http://schemas.microsoft.com/office/drawing/2014/main" id="{A566294D-F4B5-4578-A396-07B4D60693A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33" name="Straight Connector 3032">
                <a:extLst>
                  <a:ext uri="{FF2B5EF4-FFF2-40B4-BE49-F238E27FC236}">
                    <a16:creationId xmlns:a16="http://schemas.microsoft.com/office/drawing/2014/main" id="{55A800F2-08A7-40C9-BB13-4212BB0A0D3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34" name="Straight Connector 3033">
                <a:extLst>
                  <a:ext uri="{FF2B5EF4-FFF2-40B4-BE49-F238E27FC236}">
                    <a16:creationId xmlns:a16="http://schemas.microsoft.com/office/drawing/2014/main" id="{4700753D-96F8-4456-89E0-A68F5CE3DE5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23" name="Rectangle 3022">
              <a:extLst>
                <a:ext uri="{FF2B5EF4-FFF2-40B4-BE49-F238E27FC236}">
                  <a16:creationId xmlns:a16="http://schemas.microsoft.com/office/drawing/2014/main" id="{99A57042-769D-44D1-91EB-7EF93260CA7E}"/>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24" name="Rectangle 3023">
              <a:extLst>
                <a:ext uri="{FF2B5EF4-FFF2-40B4-BE49-F238E27FC236}">
                  <a16:creationId xmlns:a16="http://schemas.microsoft.com/office/drawing/2014/main" id="{EE4B7CD4-ED48-43A6-BE47-887BCC99CC4F}"/>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25" name="Rectangle 3024">
              <a:extLst>
                <a:ext uri="{FF2B5EF4-FFF2-40B4-BE49-F238E27FC236}">
                  <a16:creationId xmlns:a16="http://schemas.microsoft.com/office/drawing/2014/main" id="{3DD6237C-616C-46F1-A226-A87C843878F0}"/>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35" name="Group 3034">
            <a:extLst>
              <a:ext uri="{FF2B5EF4-FFF2-40B4-BE49-F238E27FC236}">
                <a16:creationId xmlns:a16="http://schemas.microsoft.com/office/drawing/2014/main" id="{5391AC6D-E2EC-45EF-8FED-3A0D0E087714}"/>
              </a:ext>
            </a:extLst>
          </p:cNvPr>
          <p:cNvGrpSpPr/>
          <p:nvPr/>
        </p:nvGrpSpPr>
        <p:grpSpPr>
          <a:xfrm>
            <a:off x="1052539" y="4127621"/>
            <a:ext cx="721037" cy="444217"/>
            <a:chOff x="1926169" y="1632181"/>
            <a:chExt cx="540854" cy="333210"/>
          </a:xfrm>
        </p:grpSpPr>
        <p:sp>
          <p:nvSpPr>
            <p:cNvPr id="3036" name="Rectangle 3035">
              <a:extLst>
                <a:ext uri="{FF2B5EF4-FFF2-40B4-BE49-F238E27FC236}">
                  <a16:creationId xmlns:a16="http://schemas.microsoft.com/office/drawing/2014/main" id="{B9AA8F81-4826-4517-979B-6F0FDFD461D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37" name="Rectangle 3036">
              <a:extLst>
                <a:ext uri="{FF2B5EF4-FFF2-40B4-BE49-F238E27FC236}">
                  <a16:creationId xmlns:a16="http://schemas.microsoft.com/office/drawing/2014/main" id="{7AB17D00-AA9F-4A90-9176-052AC84FC47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38" name="Group 3037">
              <a:extLst>
                <a:ext uri="{FF2B5EF4-FFF2-40B4-BE49-F238E27FC236}">
                  <a16:creationId xmlns:a16="http://schemas.microsoft.com/office/drawing/2014/main" id="{B3F1F245-7D78-4F8D-B9F5-97677F0748A2}"/>
                </a:ext>
              </a:extLst>
            </p:cNvPr>
            <p:cNvGrpSpPr/>
            <p:nvPr/>
          </p:nvGrpSpPr>
          <p:grpSpPr>
            <a:xfrm>
              <a:off x="1989961" y="1665409"/>
              <a:ext cx="413499" cy="266755"/>
              <a:chOff x="1371600" y="2038342"/>
              <a:chExt cx="609600" cy="393263"/>
            </a:xfrm>
          </p:grpSpPr>
          <p:cxnSp>
            <p:nvCxnSpPr>
              <p:cNvPr id="3042" name="Straight Connector 3041">
                <a:extLst>
                  <a:ext uri="{FF2B5EF4-FFF2-40B4-BE49-F238E27FC236}">
                    <a16:creationId xmlns:a16="http://schemas.microsoft.com/office/drawing/2014/main" id="{90C021C7-FF3E-4825-B616-39623CB3C9A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43" name="Straight Connector 3042">
                <a:extLst>
                  <a:ext uri="{FF2B5EF4-FFF2-40B4-BE49-F238E27FC236}">
                    <a16:creationId xmlns:a16="http://schemas.microsoft.com/office/drawing/2014/main" id="{352928EB-8AF7-45FF-8BD3-01701706690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44" name="Straight Connector 3043">
                <a:extLst>
                  <a:ext uri="{FF2B5EF4-FFF2-40B4-BE49-F238E27FC236}">
                    <a16:creationId xmlns:a16="http://schemas.microsoft.com/office/drawing/2014/main" id="{29C7EDF6-1669-406A-8DE7-33492128128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45" name="Straight Connector 3044">
                <a:extLst>
                  <a:ext uri="{FF2B5EF4-FFF2-40B4-BE49-F238E27FC236}">
                    <a16:creationId xmlns:a16="http://schemas.microsoft.com/office/drawing/2014/main" id="{B14225CA-95B1-450F-BE0D-7F20EE84600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46" name="Straight Connector 3045">
                <a:extLst>
                  <a:ext uri="{FF2B5EF4-FFF2-40B4-BE49-F238E27FC236}">
                    <a16:creationId xmlns:a16="http://schemas.microsoft.com/office/drawing/2014/main" id="{1D1BEF4F-CA0F-4F45-B301-75116FBA64E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47" name="Straight Connector 3046">
                <a:extLst>
                  <a:ext uri="{FF2B5EF4-FFF2-40B4-BE49-F238E27FC236}">
                    <a16:creationId xmlns:a16="http://schemas.microsoft.com/office/drawing/2014/main" id="{1662E6CA-0404-43BC-8833-B153E82D33A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48" name="Straight Connector 3047">
                <a:extLst>
                  <a:ext uri="{FF2B5EF4-FFF2-40B4-BE49-F238E27FC236}">
                    <a16:creationId xmlns:a16="http://schemas.microsoft.com/office/drawing/2014/main" id="{A189DD08-0B66-44AC-BDAC-2B094D36D98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49" name="Straight Connector 3048">
                <a:extLst>
                  <a:ext uri="{FF2B5EF4-FFF2-40B4-BE49-F238E27FC236}">
                    <a16:creationId xmlns:a16="http://schemas.microsoft.com/office/drawing/2014/main" id="{EEC005AF-1B98-4D22-B2C4-9116DE2276B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50" name="Straight Connector 3049">
                <a:extLst>
                  <a:ext uri="{FF2B5EF4-FFF2-40B4-BE49-F238E27FC236}">
                    <a16:creationId xmlns:a16="http://schemas.microsoft.com/office/drawing/2014/main" id="{3D070EEA-9207-4BF2-B188-2C96D198FC3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39" name="Rectangle 3038">
              <a:extLst>
                <a:ext uri="{FF2B5EF4-FFF2-40B4-BE49-F238E27FC236}">
                  <a16:creationId xmlns:a16="http://schemas.microsoft.com/office/drawing/2014/main" id="{2CBA26B7-8478-4865-B47C-5E06C68CAC3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40" name="Rectangle 3039">
              <a:extLst>
                <a:ext uri="{FF2B5EF4-FFF2-40B4-BE49-F238E27FC236}">
                  <a16:creationId xmlns:a16="http://schemas.microsoft.com/office/drawing/2014/main" id="{A1154BCD-5BA3-41FC-A922-B3DB0751CEE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41" name="Rectangle 3040">
              <a:extLst>
                <a:ext uri="{FF2B5EF4-FFF2-40B4-BE49-F238E27FC236}">
                  <a16:creationId xmlns:a16="http://schemas.microsoft.com/office/drawing/2014/main" id="{B6A4ADE8-D53F-40EF-8179-E4952C36DBD7}"/>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51" name="Group 3050">
            <a:extLst>
              <a:ext uri="{FF2B5EF4-FFF2-40B4-BE49-F238E27FC236}">
                <a16:creationId xmlns:a16="http://schemas.microsoft.com/office/drawing/2014/main" id="{4DAEC5C1-67D5-420E-9076-D7536B6268DD}"/>
              </a:ext>
            </a:extLst>
          </p:cNvPr>
          <p:cNvGrpSpPr/>
          <p:nvPr/>
        </p:nvGrpSpPr>
        <p:grpSpPr>
          <a:xfrm>
            <a:off x="1775261" y="4127621"/>
            <a:ext cx="721037" cy="444217"/>
            <a:chOff x="1926169" y="1632181"/>
            <a:chExt cx="540854" cy="333210"/>
          </a:xfrm>
        </p:grpSpPr>
        <p:sp>
          <p:nvSpPr>
            <p:cNvPr id="3052" name="Rectangle 3051">
              <a:extLst>
                <a:ext uri="{FF2B5EF4-FFF2-40B4-BE49-F238E27FC236}">
                  <a16:creationId xmlns:a16="http://schemas.microsoft.com/office/drawing/2014/main" id="{827AA494-5EE9-4EEF-94EB-AF6CD6A8358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53" name="Rectangle 3052">
              <a:extLst>
                <a:ext uri="{FF2B5EF4-FFF2-40B4-BE49-F238E27FC236}">
                  <a16:creationId xmlns:a16="http://schemas.microsoft.com/office/drawing/2014/main" id="{10C0AE44-B67F-4659-8097-E468BDD29EA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54" name="Group 3053">
              <a:extLst>
                <a:ext uri="{FF2B5EF4-FFF2-40B4-BE49-F238E27FC236}">
                  <a16:creationId xmlns:a16="http://schemas.microsoft.com/office/drawing/2014/main" id="{C566DF67-85A2-4A7A-9460-937C8C0884AA}"/>
                </a:ext>
              </a:extLst>
            </p:cNvPr>
            <p:cNvGrpSpPr/>
            <p:nvPr/>
          </p:nvGrpSpPr>
          <p:grpSpPr>
            <a:xfrm>
              <a:off x="1989961" y="1665409"/>
              <a:ext cx="413499" cy="266755"/>
              <a:chOff x="1371600" y="2038342"/>
              <a:chExt cx="609600" cy="393263"/>
            </a:xfrm>
          </p:grpSpPr>
          <p:cxnSp>
            <p:nvCxnSpPr>
              <p:cNvPr id="3058" name="Straight Connector 3057">
                <a:extLst>
                  <a:ext uri="{FF2B5EF4-FFF2-40B4-BE49-F238E27FC236}">
                    <a16:creationId xmlns:a16="http://schemas.microsoft.com/office/drawing/2014/main" id="{380C5345-107B-4E05-9751-7E5CA10EB06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59" name="Straight Connector 3058">
                <a:extLst>
                  <a:ext uri="{FF2B5EF4-FFF2-40B4-BE49-F238E27FC236}">
                    <a16:creationId xmlns:a16="http://schemas.microsoft.com/office/drawing/2014/main" id="{C3097A1D-B05A-485B-8B5F-A3E3DF40983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60" name="Straight Connector 3059">
                <a:extLst>
                  <a:ext uri="{FF2B5EF4-FFF2-40B4-BE49-F238E27FC236}">
                    <a16:creationId xmlns:a16="http://schemas.microsoft.com/office/drawing/2014/main" id="{039260DE-C5EE-4C36-82AE-A0F9543DA6B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61" name="Straight Connector 3060">
                <a:extLst>
                  <a:ext uri="{FF2B5EF4-FFF2-40B4-BE49-F238E27FC236}">
                    <a16:creationId xmlns:a16="http://schemas.microsoft.com/office/drawing/2014/main" id="{CE230F16-0ADB-4C32-98D7-5B672AEC8DB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62" name="Straight Connector 3061">
                <a:extLst>
                  <a:ext uri="{FF2B5EF4-FFF2-40B4-BE49-F238E27FC236}">
                    <a16:creationId xmlns:a16="http://schemas.microsoft.com/office/drawing/2014/main" id="{EB0289E6-4121-409F-94EC-D29F229C064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63" name="Straight Connector 3062">
                <a:extLst>
                  <a:ext uri="{FF2B5EF4-FFF2-40B4-BE49-F238E27FC236}">
                    <a16:creationId xmlns:a16="http://schemas.microsoft.com/office/drawing/2014/main" id="{9D0A407E-4A43-4D6C-9C60-FB3EAD739FB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64" name="Straight Connector 3063">
                <a:extLst>
                  <a:ext uri="{FF2B5EF4-FFF2-40B4-BE49-F238E27FC236}">
                    <a16:creationId xmlns:a16="http://schemas.microsoft.com/office/drawing/2014/main" id="{4562F46D-7256-4867-8F83-A11617EF832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65" name="Straight Connector 3064">
                <a:extLst>
                  <a:ext uri="{FF2B5EF4-FFF2-40B4-BE49-F238E27FC236}">
                    <a16:creationId xmlns:a16="http://schemas.microsoft.com/office/drawing/2014/main" id="{9789DE89-8635-4B3B-9EED-BB662A0491A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66" name="Straight Connector 3065">
                <a:extLst>
                  <a:ext uri="{FF2B5EF4-FFF2-40B4-BE49-F238E27FC236}">
                    <a16:creationId xmlns:a16="http://schemas.microsoft.com/office/drawing/2014/main" id="{EFDADD8C-9832-4035-8D02-59FEDF3D9F2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55" name="Rectangle 3054">
              <a:extLst>
                <a:ext uri="{FF2B5EF4-FFF2-40B4-BE49-F238E27FC236}">
                  <a16:creationId xmlns:a16="http://schemas.microsoft.com/office/drawing/2014/main" id="{48007FDA-A4F4-4D85-A7B3-CCC68E8BDCA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56" name="Rectangle 3055">
              <a:extLst>
                <a:ext uri="{FF2B5EF4-FFF2-40B4-BE49-F238E27FC236}">
                  <a16:creationId xmlns:a16="http://schemas.microsoft.com/office/drawing/2014/main" id="{3FA25C32-CA24-462D-9451-B18294612C9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57" name="Rectangle 3056">
              <a:extLst>
                <a:ext uri="{FF2B5EF4-FFF2-40B4-BE49-F238E27FC236}">
                  <a16:creationId xmlns:a16="http://schemas.microsoft.com/office/drawing/2014/main" id="{09C5B230-6A0C-4EAB-A616-FDC25611AC9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67" name="Group 3066">
            <a:extLst>
              <a:ext uri="{FF2B5EF4-FFF2-40B4-BE49-F238E27FC236}">
                <a16:creationId xmlns:a16="http://schemas.microsoft.com/office/drawing/2014/main" id="{D6BD1D79-FDD8-4150-8ED4-0781F243B2C8}"/>
              </a:ext>
            </a:extLst>
          </p:cNvPr>
          <p:cNvGrpSpPr/>
          <p:nvPr/>
        </p:nvGrpSpPr>
        <p:grpSpPr>
          <a:xfrm>
            <a:off x="1052539" y="3718324"/>
            <a:ext cx="721037" cy="444217"/>
            <a:chOff x="1926169" y="1632181"/>
            <a:chExt cx="540854" cy="333210"/>
          </a:xfrm>
        </p:grpSpPr>
        <p:sp>
          <p:nvSpPr>
            <p:cNvPr id="3068" name="Rectangle 3067">
              <a:extLst>
                <a:ext uri="{FF2B5EF4-FFF2-40B4-BE49-F238E27FC236}">
                  <a16:creationId xmlns:a16="http://schemas.microsoft.com/office/drawing/2014/main" id="{DDDCAD1F-67FD-42E2-A015-92DC16EBFA6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69" name="Rectangle 3068">
              <a:extLst>
                <a:ext uri="{FF2B5EF4-FFF2-40B4-BE49-F238E27FC236}">
                  <a16:creationId xmlns:a16="http://schemas.microsoft.com/office/drawing/2014/main" id="{E3435A80-B0C1-4E90-BCC0-31B2687D1EF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70" name="Group 3069">
              <a:extLst>
                <a:ext uri="{FF2B5EF4-FFF2-40B4-BE49-F238E27FC236}">
                  <a16:creationId xmlns:a16="http://schemas.microsoft.com/office/drawing/2014/main" id="{8BF20EA3-79CD-401E-83F2-DAEF6CED34B3}"/>
                </a:ext>
              </a:extLst>
            </p:cNvPr>
            <p:cNvGrpSpPr/>
            <p:nvPr/>
          </p:nvGrpSpPr>
          <p:grpSpPr>
            <a:xfrm>
              <a:off x="1989961" y="1665409"/>
              <a:ext cx="413499" cy="266755"/>
              <a:chOff x="1371600" y="2038342"/>
              <a:chExt cx="609600" cy="393263"/>
            </a:xfrm>
          </p:grpSpPr>
          <p:cxnSp>
            <p:nvCxnSpPr>
              <p:cNvPr id="3074" name="Straight Connector 3073">
                <a:extLst>
                  <a:ext uri="{FF2B5EF4-FFF2-40B4-BE49-F238E27FC236}">
                    <a16:creationId xmlns:a16="http://schemas.microsoft.com/office/drawing/2014/main" id="{667E1919-7CEC-43D3-BCE2-E69644F0A76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75" name="Straight Connector 3074">
                <a:extLst>
                  <a:ext uri="{FF2B5EF4-FFF2-40B4-BE49-F238E27FC236}">
                    <a16:creationId xmlns:a16="http://schemas.microsoft.com/office/drawing/2014/main" id="{CAC484BC-8D0F-4017-95C0-5C31B72A451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76" name="Straight Connector 3075">
                <a:extLst>
                  <a:ext uri="{FF2B5EF4-FFF2-40B4-BE49-F238E27FC236}">
                    <a16:creationId xmlns:a16="http://schemas.microsoft.com/office/drawing/2014/main" id="{FC9B6DA1-817D-4D83-886A-E31692A4331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77" name="Straight Connector 3076">
                <a:extLst>
                  <a:ext uri="{FF2B5EF4-FFF2-40B4-BE49-F238E27FC236}">
                    <a16:creationId xmlns:a16="http://schemas.microsoft.com/office/drawing/2014/main" id="{DF82A2CE-A014-4237-A566-8A25B5F59C4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78" name="Straight Connector 3077">
                <a:extLst>
                  <a:ext uri="{FF2B5EF4-FFF2-40B4-BE49-F238E27FC236}">
                    <a16:creationId xmlns:a16="http://schemas.microsoft.com/office/drawing/2014/main" id="{9988071B-F0CF-4EAD-9E03-4E78809B0AC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79" name="Straight Connector 3078">
                <a:extLst>
                  <a:ext uri="{FF2B5EF4-FFF2-40B4-BE49-F238E27FC236}">
                    <a16:creationId xmlns:a16="http://schemas.microsoft.com/office/drawing/2014/main" id="{333FEF68-BFE7-4F91-B143-6470A17FFFD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80" name="Straight Connector 3079">
                <a:extLst>
                  <a:ext uri="{FF2B5EF4-FFF2-40B4-BE49-F238E27FC236}">
                    <a16:creationId xmlns:a16="http://schemas.microsoft.com/office/drawing/2014/main" id="{9085FF1B-0294-4AE3-B83D-58D344AD107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81" name="Straight Connector 3080">
                <a:extLst>
                  <a:ext uri="{FF2B5EF4-FFF2-40B4-BE49-F238E27FC236}">
                    <a16:creationId xmlns:a16="http://schemas.microsoft.com/office/drawing/2014/main" id="{4FA82806-7E1C-43EF-9CDF-5A7584D82BA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82" name="Straight Connector 3081">
                <a:extLst>
                  <a:ext uri="{FF2B5EF4-FFF2-40B4-BE49-F238E27FC236}">
                    <a16:creationId xmlns:a16="http://schemas.microsoft.com/office/drawing/2014/main" id="{17D350E1-F222-4DF3-9A9A-C7805E06826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71" name="Rectangle 3070">
              <a:extLst>
                <a:ext uri="{FF2B5EF4-FFF2-40B4-BE49-F238E27FC236}">
                  <a16:creationId xmlns:a16="http://schemas.microsoft.com/office/drawing/2014/main" id="{3212063A-C9A2-471B-8A7D-A64FCD334A38}"/>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72" name="Rectangle 3071">
              <a:extLst>
                <a:ext uri="{FF2B5EF4-FFF2-40B4-BE49-F238E27FC236}">
                  <a16:creationId xmlns:a16="http://schemas.microsoft.com/office/drawing/2014/main" id="{28050D51-148D-49F2-AE8B-BCDADA67C576}"/>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73" name="Rectangle 3072">
              <a:extLst>
                <a:ext uri="{FF2B5EF4-FFF2-40B4-BE49-F238E27FC236}">
                  <a16:creationId xmlns:a16="http://schemas.microsoft.com/office/drawing/2014/main" id="{BA8D1395-06E0-463B-A47E-1329C1B68AF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83" name="Group 3082">
            <a:extLst>
              <a:ext uri="{FF2B5EF4-FFF2-40B4-BE49-F238E27FC236}">
                <a16:creationId xmlns:a16="http://schemas.microsoft.com/office/drawing/2014/main" id="{19BC3507-15EC-4B82-93FD-8121B69FA130}"/>
              </a:ext>
            </a:extLst>
          </p:cNvPr>
          <p:cNvGrpSpPr/>
          <p:nvPr/>
        </p:nvGrpSpPr>
        <p:grpSpPr>
          <a:xfrm>
            <a:off x="1775261" y="3718324"/>
            <a:ext cx="721037" cy="444217"/>
            <a:chOff x="1926169" y="1632181"/>
            <a:chExt cx="540854" cy="333210"/>
          </a:xfrm>
        </p:grpSpPr>
        <p:sp>
          <p:nvSpPr>
            <p:cNvPr id="3084" name="Rectangle 3083">
              <a:extLst>
                <a:ext uri="{FF2B5EF4-FFF2-40B4-BE49-F238E27FC236}">
                  <a16:creationId xmlns:a16="http://schemas.microsoft.com/office/drawing/2014/main" id="{E50730B1-9018-4B3A-98EB-3E2DFB99726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85" name="Rectangle 3084">
              <a:extLst>
                <a:ext uri="{FF2B5EF4-FFF2-40B4-BE49-F238E27FC236}">
                  <a16:creationId xmlns:a16="http://schemas.microsoft.com/office/drawing/2014/main" id="{5EE07D3A-B66E-4687-8FF9-56314A9A502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86" name="Group 3085">
              <a:extLst>
                <a:ext uri="{FF2B5EF4-FFF2-40B4-BE49-F238E27FC236}">
                  <a16:creationId xmlns:a16="http://schemas.microsoft.com/office/drawing/2014/main" id="{F1AE4F4C-DAA3-4ECB-BF47-B9CB3F529BF6}"/>
                </a:ext>
              </a:extLst>
            </p:cNvPr>
            <p:cNvGrpSpPr/>
            <p:nvPr/>
          </p:nvGrpSpPr>
          <p:grpSpPr>
            <a:xfrm>
              <a:off x="1989961" y="1665409"/>
              <a:ext cx="413499" cy="266755"/>
              <a:chOff x="1371600" y="2038342"/>
              <a:chExt cx="609600" cy="393263"/>
            </a:xfrm>
          </p:grpSpPr>
          <p:cxnSp>
            <p:nvCxnSpPr>
              <p:cNvPr id="3090" name="Straight Connector 3089">
                <a:extLst>
                  <a:ext uri="{FF2B5EF4-FFF2-40B4-BE49-F238E27FC236}">
                    <a16:creationId xmlns:a16="http://schemas.microsoft.com/office/drawing/2014/main" id="{750561CB-36D7-4470-B728-8ECC15BB436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91" name="Straight Connector 3090">
                <a:extLst>
                  <a:ext uri="{FF2B5EF4-FFF2-40B4-BE49-F238E27FC236}">
                    <a16:creationId xmlns:a16="http://schemas.microsoft.com/office/drawing/2014/main" id="{36C3BC50-DFA5-4320-A6F4-033C444F0E4B}"/>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92" name="Straight Connector 3091">
                <a:extLst>
                  <a:ext uri="{FF2B5EF4-FFF2-40B4-BE49-F238E27FC236}">
                    <a16:creationId xmlns:a16="http://schemas.microsoft.com/office/drawing/2014/main" id="{47969CBA-2D4F-4BCF-B141-B78A8DD531A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93" name="Straight Connector 3092">
                <a:extLst>
                  <a:ext uri="{FF2B5EF4-FFF2-40B4-BE49-F238E27FC236}">
                    <a16:creationId xmlns:a16="http://schemas.microsoft.com/office/drawing/2014/main" id="{B52A0797-CC01-4639-8AC1-E5557ADBACE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94" name="Straight Connector 3093">
                <a:extLst>
                  <a:ext uri="{FF2B5EF4-FFF2-40B4-BE49-F238E27FC236}">
                    <a16:creationId xmlns:a16="http://schemas.microsoft.com/office/drawing/2014/main" id="{7176330E-53A0-4C39-AA4B-28EB4E9093E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95" name="Straight Connector 3094">
                <a:extLst>
                  <a:ext uri="{FF2B5EF4-FFF2-40B4-BE49-F238E27FC236}">
                    <a16:creationId xmlns:a16="http://schemas.microsoft.com/office/drawing/2014/main" id="{E0379923-6226-421C-BFD7-3B5C1578FE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96" name="Straight Connector 3095">
                <a:extLst>
                  <a:ext uri="{FF2B5EF4-FFF2-40B4-BE49-F238E27FC236}">
                    <a16:creationId xmlns:a16="http://schemas.microsoft.com/office/drawing/2014/main" id="{BDA0A2A1-2F3F-447E-8E32-DEA9D4B6C3B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97" name="Straight Connector 3096">
                <a:extLst>
                  <a:ext uri="{FF2B5EF4-FFF2-40B4-BE49-F238E27FC236}">
                    <a16:creationId xmlns:a16="http://schemas.microsoft.com/office/drawing/2014/main" id="{9D7CADF3-22F0-49D2-BE82-6F26F358BF3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98" name="Straight Connector 3097">
                <a:extLst>
                  <a:ext uri="{FF2B5EF4-FFF2-40B4-BE49-F238E27FC236}">
                    <a16:creationId xmlns:a16="http://schemas.microsoft.com/office/drawing/2014/main" id="{6A908649-8AF7-48DF-8F65-E2301BCD07F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87" name="Rectangle 3086">
              <a:extLst>
                <a:ext uri="{FF2B5EF4-FFF2-40B4-BE49-F238E27FC236}">
                  <a16:creationId xmlns:a16="http://schemas.microsoft.com/office/drawing/2014/main" id="{5045BEF1-C562-481F-98C0-EE9A11047D76}"/>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88" name="Rectangle 3087">
              <a:extLst>
                <a:ext uri="{FF2B5EF4-FFF2-40B4-BE49-F238E27FC236}">
                  <a16:creationId xmlns:a16="http://schemas.microsoft.com/office/drawing/2014/main" id="{93324E72-4E8A-4433-AE7E-96A33239617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89" name="Rectangle 3088">
              <a:extLst>
                <a:ext uri="{FF2B5EF4-FFF2-40B4-BE49-F238E27FC236}">
                  <a16:creationId xmlns:a16="http://schemas.microsoft.com/office/drawing/2014/main" id="{006307FE-8813-42F3-876B-F9ECCA22D4DB}"/>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99" name="Group 3098">
            <a:extLst>
              <a:ext uri="{FF2B5EF4-FFF2-40B4-BE49-F238E27FC236}">
                <a16:creationId xmlns:a16="http://schemas.microsoft.com/office/drawing/2014/main" id="{9175E224-A660-4893-BA69-F721AD48FB76}"/>
              </a:ext>
            </a:extLst>
          </p:cNvPr>
          <p:cNvGrpSpPr/>
          <p:nvPr/>
        </p:nvGrpSpPr>
        <p:grpSpPr>
          <a:xfrm>
            <a:off x="3233999" y="4946214"/>
            <a:ext cx="721037" cy="444217"/>
            <a:chOff x="1926169" y="1632181"/>
            <a:chExt cx="540854" cy="333210"/>
          </a:xfrm>
        </p:grpSpPr>
        <p:sp>
          <p:nvSpPr>
            <p:cNvPr id="3100" name="Rectangle 3099">
              <a:extLst>
                <a:ext uri="{FF2B5EF4-FFF2-40B4-BE49-F238E27FC236}">
                  <a16:creationId xmlns:a16="http://schemas.microsoft.com/office/drawing/2014/main" id="{3D198D49-3D19-4DCA-9DFA-F69F88DBA92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01" name="Rectangle 3100">
              <a:extLst>
                <a:ext uri="{FF2B5EF4-FFF2-40B4-BE49-F238E27FC236}">
                  <a16:creationId xmlns:a16="http://schemas.microsoft.com/office/drawing/2014/main" id="{33DF154D-1EF0-4CDA-B152-123B26874CC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02" name="Group 3101">
              <a:extLst>
                <a:ext uri="{FF2B5EF4-FFF2-40B4-BE49-F238E27FC236}">
                  <a16:creationId xmlns:a16="http://schemas.microsoft.com/office/drawing/2014/main" id="{36E6D20B-ECEC-4C58-8140-CEEB9F40B4EA}"/>
                </a:ext>
              </a:extLst>
            </p:cNvPr>
            <p:cNvGrpSpPr/>
            <p:nvPr/>
          </p:nvGrpSpPr>
          <p:grpSpPr>
            <a:xfrm>
              <a:off x="1989961" y="1665409"/>
              <a:ext cx="413499" cy="266755"/>
              <a:chOff x="1371600" y="2038342"/>
              <a:chExt cx="609600" cy="393263"/>
            </a:xfrm>
          </p:grpSpPr>
          <p:cxnSp>
            <p:nvCxnSpPr>
              <p:cNvPr id="3106" name="Straight Connector 3105">
                <a:extLst>
                  <a:ext uri="{FF2B5EF4-FFF2-40B4-BE49-F238E27FC236}">
                    <a16:creationId xmlns:a16="http://schemas.microsoft.com/office/drawing/2014/main" id="{358AABD8-59D1-4275-BA86-7098E7C2E2D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07" name="Straight Connector 3106">
                <a:extLst>
                  <a:ext uri="{FF2B5EF4-FFF2-40B4-BE49-F238E27FC236}">
                    <a16:creationId xmlns:a16="http://schemas.microsoft.com/office/drawing/2014/main" id="{7B536C07-21B2-41DC-805D-27EB4933FE7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08" name="Straight Connector 3107">
                <a:extLst>
                  <a:ext uri="{FF2B5EF4-FFF2-40B4-BE49-F238E27FC236}">
                    <a16:creationId xmlns:a16="http://schemas.microsoft.com/office/drawing/2014/main" id="{20EDC7ED-622A-4EC6-9A94-781EB3D85AD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09" name="Straight Connector 3108">
                <a:extLst>
                  <a:ext uri="{FF2B5EF4-FFF2-40B4-BE49-F238E27FC236}">
                    <a16:creationId xmlns:a16="http://schemas.microsoft.com/office/drawing/2014/main" id="{DAF8E522-597C-4B67-B739-A3F87CA8553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10" name="Straight Connector 3109">
                <a:extLst>
                  <a:ext uri="{FF2B5EF4-FFF2-40B4-BE49-F238E27FC236}">
                    <a16:creationId xmlns:a16="http://schemas.microsoft.com/office/drawing/2014/main" id="{6DF28E9B-F3BC-4DAA-B593-D7EF911A0BA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11" name="Straight Connector 3110">
                <a:extLst>
                  <a:ext uri="{FF2B5EF4-FFF2-40B4-BE49-F238E27FC236}">
                    <a16:creationId xmlns:a16="http://schemas.microsoft.com/office/drawing/2014/main" id="{46ED60A0-1ADA-4454-9027-D5FAE8B5934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12" name="Straight Connector 3111">
                <a:extLst>
                  <a:ext uri="{FF2B5EF4-FFF2-40B4-BE49-F238E27FC236}">
                    <a16:creationId xmlns:a16="http://schemas.microsoft.com/office/drawing/2014/main" id="{41D2D4B6-18DC-40C6-A139-A5698197149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13" name="Straight Connector 3112">
                <a:extLst>
                  <a:ext uri="{FF2B5EF4-FFF2-40B4-BE49-F238E27FC236}">
                    <a16:creationId xmlns:a16="http://schemas.microsoft.com/office/drawing/2014/main" id="{EF7ED53A-A7C9-4367-86FC-88170942BFB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14" name="Straight Connector 3113">
                <a:extLst>
                  <a:ext uri="{FF2B5EF4-FFF2-40B4-BE49-F238E27FC236}">
                    <a16:creationId xmlns:a16="http://schemas.microsoft.com/office/drawing/2014/main" id="{79662BCD-A3B0-4F84-AC7E-031728AA0F8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03" name="Rectangle 3102">
              <a:extLst>
                <a:ext uri="{FF2B5EF4-FFF2-40B4-BE49-F238E27FC236}">
                  <a16:creationId xmlns:a16="http://schemas.microsoft.com/office/drawing/2014/main" id="{BF9CAC7C-DD88-4040-A949-1EF4C5B4348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04" name="Rectangle 3103">
              <a:extLst>
                <a:ext uri="{FF2B5EF4-FFF2-40B4-BE49-F238E27FC236}">
                  <a16:creationId xmlns:a16="http://schemas.microsoft.com/office/drawing/2014/main" id="{56D9AE82-04C6-46F2-8893-7BA2039B5264}"/>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05" name="Rectangle 3104">
              <a:extLst>
                <a:ext uri="{FF2B5EF4-FFF2-40B4-BE49-F238E27FC236}">
                  <a16:creationId xmlns:a16="http://schemas.microsoft.com/office/drawing/2014/main" id="{E005E762-14D9-4C2E-9A96-19CBD8EEDAC6}"/>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15" name="Group 3114">
            <a:extLst>
              <a:ext uri="{FF2B5EF4-FFF2-40B4-BE49-F238E27FC236}">
                <a16:creationId xmlns:a16="http://schemas.microsoft.com/office/drawing/2014/main" id="{7BD03474-8E61-4B33-A172-41140E1E3BF2}"/>
              </a:ext>
            </a:extLst>
          </p:cNvPr>
          <p:cNvGrpSpPr/>
          <p:nvPr/>
        </p:nvGrpSpPr>
        <p:grpSpPr>
          <a:xfrm>
            <a:off x="3956721" y="4946214"/>
            <a:ext cx="721037" cy="444217"/>
            <a:chOff x="1926169" y="1632181"/>
            <a:chExt cx="540854" cy="333210"/>
          </a:xfrm>
        </p:grpSpPr>
        <p:sp>
          <p:nvSpPr>
            <p:cNvPr id="3116" name="Rectangle 3115">
              <a:extLst>
                <a:ext uri="{FF2B5EF4-FFF2-40B4-BE49-F238E27FC236}">
                  <a16:creationId xmlns:a16="http://schemas.microsoft.com/office/drawing/2014/main" id="{6F20D7D6-F724-4341-938D-D246A1B8AD0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17" name="Rectangle 3116">
              <a:extLst>
                <a:ext uri="{FF2B5EF4-FFF2-40B4-BE49-F238E27FC236}">
                  <a16:creationId xmlns:a16="http://schemas.microsoft.com/office/drawing/2014/main" id="{A0DC7199-F73B-4071-A5DA-7FF5E85A4EB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18" name="Group 3117">
              <a:extLst>
                <a:ext uri="{FF2B5EF4-FFF2-40B4-BE49-F238E27FC236}">
                  <a16:creationId xmlns:a16="http://schemas.microsoft.com/office/drawing/2014/main" id="{33364A77-A45C-479A-BA1F-51321F8A0B5C}"/>
                </a:ext>
              </a:extLst>
            </p:cNvPr>
            <p:cNvGrpSpPr/>
            <p:nvPr/>
          </p:nvGrpSpPr>
          <p:grpSpPr>
            <a:xfrm>
              <a:off x="1989961" y="1665409"/>
              <a:ext cx="413499" cy="266755"/>
              <a:chOff x="1371600" y="2038342"/>
              <a:chExt cx="609600" cy="393263"/>
            </a:xfrm>
          </p:grpSpPr>
          <p:cxnSp>
            <p:nvCxnSpPr>
              <p:cNvPr id="3122" name="Straight Connector 3121">
                <a:extLst>
                  <a:ext uri="{FF2B5EF4-FFF2-40B4-BE49-F238E27FC236}">
                    <a16:creationId xmlns:a16="http://schemas.microsoft.com/office/drawing/2014/main" id="{87FC3776-901E-4182-BAEC-6E98D3AE721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23" name="Straight Connector 3122">
                <a:extLst>
                  <a:ext uri="{FF2B5EF4-FFF2-40B4-BE49-F238E27FC236}">
                    <a16:creationId xmlns:a16="http://schemas.microsoft.com/office/drawing/2014/main" id="{837DB02C-1ADF-47DE-BEE4-B3FE4359348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24" name="Straight Connector 3123">
                <a:extLst>
                  <a:ext uri="{FF2B5EF4-FFF2-40B4-BE49-F238E27FC236}">
                    <a16:creationId xmlns:a16="http://schemas.microsoft.com/office/drawing/2014/main" id="{3FBADBDB-6C80-45E7-A203-6B9B99F6309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25" name="Straight Connector 3124">
                <a:extLst>
                  <a:ext uri="{FF2B5EF4-FFF2-40B4-BE49-F238E27FC236}">
                    <a16:creationId xmlns:a16="http://schemas.microsoft.com/office/drawing/2014/main" id="{0A2657E4-6364-4481-8501-78F1284E0AF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26" name="Straight Connector 3125">
                <a:extLst>
                  <a:ext uri="{FF2B5EF4-FFF2-40B4-BE49-F238E27FC236}">
                    <a16:creationId xmlns:a16="http://schemas.microsoft.com/office/drawing/2014/main" id="{17276C16-5277-4724-A3FD-99F0F3826F6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27" name="Straight Connector 3126">
                <a:extLst>
                  <a:ext uri="{FF2B5EF4-FFF2-40B4-BE49-F238E27FC236}">
                    <a16:creationId xmlns:a16="http://schemas.microsoft.com/office/drawing/2014/main" id="{8B76FBAA-8C7A-4023-951D-89E56F646AA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28" name="Straight Connector 3127">
                <a:extLst>
                  <a:ext uri="{FF2B5EF4-FFF2-40B4-BE49-F238E27FC236}">
                    <a16:creationId xmlns:a16="http://schemas.microsoft.com/office/drawing/2014/main" id="{8715F3BB-8800-4BF4-84EE-A4F7663E9D0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29" name="Straight Connector 3128">
                <a:extLst>
                  <a:ext uri="{FF2B5EF4-FFF2-40B4-BE49-F238E27FC236}">
                    <a16:creationId xmlns:a16="http://schemas.microsoft.com/office/drawing/2014/main" id="{93E77D05-0B59-41FA-B671-88183D15BB7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30" name="Straight Connector 3129">
                <a:extLst>
                  <a:ext uri="{FF2B5EF4-FFF2-40B4-BE49-F238E27FC236}">
                    <a16:creationId xmlns:a16="http://schemas.microsoft.com/office/drawing/2014/main" id="{A10FF12D-1919-4B8A-8FC2-126E6538DCA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19" name="Rectangle 3118">
              <a:extLst>
                <a:ext uri="{FF2B5EF4-FFF2-40B4-BE49-F238E27FC236}">
                  <a16:creationId xmlns:a16="http://schemas.microsoft.com/office/drawing/2014/main" id="{D2B5C461-718B-4DF3-95B6-9A2BAA4FBF33}"/>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20" name="Rectangle 3119">
              <a:extLst>
                <a:ext uri="{FF2B5EF4-FFF2-40B4-BE49-F238E27FC236}">
                  <a16:creationId xmlns:a16="http://schemas.microsoft.com/office/drawing/2014/main" id="{BBC4DE5B-630A-4D0F-ACBB-02B2838EF64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21" name="Rectangle 3120">
              <a:extLst>
                <a:ext uri="{FF2B5EF4-FFF2-40B4-BE49-F238E27FC236}">
                  <a16:creationId xmlns:a16="http://schemas.microsoft.com/office/drawing/2014/main" id="{E9DD9016-550C-4E72-B204-4DE496548A83}"/>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31" name="Group 3130">
            <a:extLst>
              <a:ext uri="{FF2B5EF4-FFF2-40B4-BE49-F238E27FC236}">
                <a16:creationId xmlns:a16="http://schemas.microsoft.com/office/drawing/2014/main" id="{BFC6C5C9-6603-429A-8007-7DDD10323993}"/>
              </a:ext>
            </a:extLst>
          </p:cNvPr>
          <p:cNvGrpSpPr/>
          <p:nvPr/>
        </p:nvGrpSpPr>
        <p:grpSpPr>
          <a:xfrm>
            <a:off x="3956721" y="4536918"/>
            <a:ext cx="721037" cy="444217"/>
            <a:chOff x="1926169" y="1632181"/>
            <a:chExt cx="540854" cy="333210"/>
          </a:xfrm>
        </p:grpSpPr>
        <p:sp>
          <p:nvSpPr>
            <p:cNvPr id="3132" name="Rectangle 3131">
              <a:extLst>
                <a:ext uri="{FF2B5EF4-FFF2-40B4-BE49-F238E27FC236}">
                  <a16:creationId xmlns:a16="http://schemas.microsoft.com/office/drawing/2014/main" id="{356295E2-CC64-4CCB-9B28-0F0C8A45BEB6}"/>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33" name="Rectangle 3132">
              <a:extLst>
                <a:ext uri="{FF2B5EF4-FFF2-40B4-BE49-F238E27FC236}">
                  <a16:creationId xmlns:a16="http://schemas.microsoft.com/office/drawing/2014/main" id="{B36CCA9F-564F-4C69-B330-065B2DD29D4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34" name="Group 3133">
              <a:extLst>
                <a:ext uri="{FF2B5EF4-FFF2-40B4-BE49-F238E27FC236}">
                  <a16:creationId xmlns:a16="http://schemas.microsoft.com/office/drawing/2014/main" id="{0F86AA46-721F-4111-AD0A-9BBB36D263F9}"/>
                </a:ext>
              </a:extLst>
            </p:cNvPr>
            <p:cNvGrpSpPr/>
            <p:nvPr/>
          </p:nvGrpSpPr>
          <p:grpSpPr>
            <a:xfrm>
              <a:off x="1989961" y="1665409"/>
              <a:ext cx="413499" cy="266755"/>
              <a:chOff x="1371600" y="2038342"/>
              <a:chExt cx="609600" cy="393263"/>
            </a:xfrm>
          </p:grpSpPr>
          <p:cxnSp>
            <p:nvCxnSpPr>
              <p:cNvPr id="3138" name="Straight Connector 3137">
                <a:extLst>
                  <a:ext uri="{FF2B5EF4-FFF2-40B4-BE49-F238E27FC236}">
                    <a16:creationId xmlns:a16="http://schemas.microsoft.com/office/drawing/2014/main" id="{F61D7F33-015D-45B7-A8B9-59EEDB73E54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39" name="Straight Connector 3138">
                <a:extLst>
                  <a:ext uri="{FF2B5EF4-FFF2-40B4-BE49-F238E27FC236}">
                    <a16:creationId xmlns:a16="http://schemas.microsoft.com/office/drawing/2014/main" id="{DBA38803-F68D-4BF9-9ADE-894431C48D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40" name="Straight Connector 3139">
                <a:extLst>
                  <a:ext uri="{FF2B5EF4-FFF2-40B4-BE49-F238E27FC236}">
                    <a16:creationId xmlns:a16="http://schemas.microsoft.com/office/drawing/2014/main" id="{6A309AE1-41BA-4456-A7FC-3F4135A9A8E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41" name="Straight Connector 3140">
                <a:extLst>
                  <a:ext uri="{FF2B5EF4-FFF2-40B4-BE49-F238E27FC236}">
                    <a16:creationId xmlns:a16="http://schemas.microsoft.com/office/drawing/2014/main" id="{6CF34C41-61CF-4F46-9B39-FB8D8EC169D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42" name="Straight Connector 3141">
                <a:extLst>
                  <a:ext uri="{FF2B5EF4-FFF2-40B4-BE49-F238E27FC236}">
                    <a16:creationId xmlns:a16="http://schemas.microsoft.com/office/drawing/2014/main" id="{9E7B421E-315D-44BD-8833-7C0D799F0E7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43" name="Straight Connector 3142">
                <a:extLst>
                  <a:ext uri="{FF2B5EF4-FFF2-40B4-BE49-F238E27FC236}">
                    <a16:creationId xmlns:a16="http://schemas.microsoft.com/office/drawing/2014/main" id="{672186FC-288A-4461-86A8-540C46B0FA9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44" name="Straight Connector 3143">
                <a:extLst>
                  <a:ext uri="{FF2B5EF4-FFF2-40B4-BE49-F238E27FC236}">
                    <a16:creationId xmlns:a16="http://schemas.microsoft.com/office/drawing/2014/main" id="{6CBDE7FB-1C4D-4D75-A5A3-FD219BC93BA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45" name="Straight Connector 3144">
                <a:extLst>
                  <a:ext uri="{FF2B5EF4-FFF2-40B4-BE49-F238E27FC236}">
                    <a16:creationId xmlns:a16="http://schemas.microsoft.com/office/drawing/2014/main" id="{EEDE2A53-2272-4F5B-B683-B3A314FD50F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46" name="Straight Connector 3145">
                <a:extLst>
                  <a:ext uri="{FF2B5EF4-FFF2-40B4-BE49-F238E27FC236}">
                    <a16:creationId xmlns:a16="http://schemas.microsoft.com/office/drawing/2014/main" id="{D6795E59-40DA-482A-967A-C534CCF500C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35" name="Rectangle 3134">
              <a:extLst>
                <a:ext uri="{FF2B5EF4-FFF2-40B4-BE49-F238E27FC236}">
                  <a16:creationId xmlns:a16="http://schemas.microsoft.com/office/drawing/2014/main" id="{23610E6F-461A-4036-9188-59939F20A080}"/>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36" name="Rectangle 3135">
              <a:extLst>
                <a:ext uri="{FF2B5EF4-FFF2-40B4-BE49-F238E27FC236}">
                  <a16:creationId xmlns:a16="http://schemas.microsoft.com/office/drawing/2014/main" id="{84DBAA32-D99C-4452-A873-489B9167E44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37" name="Rectangle 3136">
              <a:extLst>
                <a:ext uri="{FF2B5EF4-FFF2-40B4-BE49-F238E27FC236}">
                  <a16:creationId xmlns:a16="http://schemas.microsoft.com/office/drawing/2014/main" id="{1980715B-CF12-444A-A14F-E487B5CDE22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47" name="Group 3146">
            <a:extLst>
              <a:ext uri="{FF2B5EF4-FFF2-40B4-BE49-F238E27FC236}">
                <a16:creationId xmlns:a16="http://schemas.microsoft.com/office/drawing/2014/main" id="{73A011FB-C75D-4421-890F-0B3F8ABE467A}"/>
              </a:ext>
            </a:extLst>
          </p:cNvPr>
          <p:cNvGrpSpPr/>
          <p:nvPr/>
        </p:nvGrpSpPr>
        <p:grpSpPr>
          <a:xfrm>
            <a:off x="3233999" y="4127621"/>
            <a:ext cx="721037" cy="444217"/>
            <a:chOff x="1926169" y="1632181"/>
            <a:chExt cx="540854" cy="333210"/>
          </a:xfrm>
        </p:grpSpPr>
        <p:sp>
          <p:nvSpPr>
            <p:cNvPr id="3148" name="Rectangle 3147">
              <a:extLst>
                <a:ext uri="{FF2B5EF4-FFF2-40B4-BE49-F238E27FC236}">
                  <a16:creationId xmlns:a16="http://schemas.microsoft.com/office/drawing/2014/main" id="{0DD7C42C-5277-4EAB-A743-1E715C8F40D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49" name="Rectangle 3148">
              <a:extLst>
                <a:ext uri="{FF2B5EF4-FFF2-40B4-BE49-F238E27FC236}">
                  <a16:creationId xmlns:a16="http://schemas.microsoft.com/office/drawing/2014/main" id="{CE61EBD0-08F6-40A6-9EAA-E24346002DA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50" name="Group 3149">
              <a:extLst>
                <a:ext uri="{FF2B5EF4-FFF2-40B4-BE49-F238E27FC236}">
                  <a16:creationId xmlns:a16="http://schemas.microsoft.com/office/drawing/2014/main" id="{B88CF372-4386-40CE-A4CA-6D58864A0D71}"/>
                </a:ext>
              </a:extLst>
            </p:cNvPr>
            <p:cNvGrpSpPr/>
            <p:nvPr/>
          </p:nvGrpSpPr>
          <p:grpSpPr>
            <a:xfrm>
              <a:off x="1989961" y="1665409"/>
              <a:ext cx="413499" cy="266755"/>
              <a:chOff x="1371600" y="2038342"/>
              <a:chExt cx="609600" cy="393263"/>
            </a:xfrm>
          </p:grpSpPr>
          <p:cxnSp>
            <p:nvCxnSpPr>
              <p:cNvPr id="3154" name="Straight Connector 3153">
                <a:extLst>
                  <a:ext uri="{FF2B5EF4-FFF2-40B4-BE49-F238E27FC236}">
                    <a16:creationId xmlns:a16="http://schemas.microsoft.com/office/drawing/2014/main" id="{B4549A4E-D1A4-488C-8749-2180CA68C55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55" name="Straight Connector 3154">
                <a:extLst>
                  <a:ext uri="{FF2B5EF4-FFF2-40B4-BE49-F238E27FC236}">
                    <a16:creationId xmlns:a16="http://schemas.microsoft.com/office/drawing/2014/main" id="{F3281F95-B913-4B96-B6E1-C50F3011525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56" name="Straight Connector 3155">
                <a:extLst>
                  <a:ext uri="{FF2B5EF4-FFF2-40B4-BE49-F238E27FC236}">
                    <a16:creationId xmlns:a16="http://schemas.microsoft.com/office/drawing/2014/main" id="{7AF9E749-2555-41C8-AA51-E2AA6F0EE7A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57" name="Straight Connector 3156">
                <a:extLst>
                  <a:ext uri="{FF2B5EF4-FFF2-40B4-BE49-F238E27FC236}">
                    <a16:creationId xmlns:a16="http://schemas.microsoft.com/office/drawing/2014/main" id="{CF7C35C0-48A4-4041-BF0A-7BFEC6CB859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58" name="Straight Connector 3157">
                <a:extLst>
                  <a:ext uri="{FF2B5EF4-FFF2-40B4-BE49-F238E27FC236}">
                    <a16:creationId xmlns:a16="http://schemas.microsoft.com/office/drawing/2014/main" id="{D8148715-7CBE-4974-89FA-7C9FAFD52E6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59" name="Straight Connector 3158">
                <a:extLst>
                  <a:ext uri="{FF2B5EF4-FFF2-40B4-BE49-F238E27FC236}">
                    <a16:creationId xmlns:a16="http://schemas.microsoft.com/office/drawing/2014/main" id="{D2DCCAA5-DB64-4DCE-95B5-6B12F012571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60" name="Straight Connector 3159">
                <a:extLst>
                  <a:ext uri="{FF2B5EF4-FFF2-40B4-BE49-F238E27FC236}">
                    <a16:creationId xmlns:a16="http://schemas.microsoft.com/office/drawing/2014/main" id="{9BBFEA63-A206-45F6-9D60-E17B864DAE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61" name="Straight Connector 3160">
                <a:extLst>
                  <a:ext uri="{FF2B5EF4-FFF2-40B4-BE49-F238E27FC236}">
                    <a16:creationId xmlns:a16="http://schemas.microsoft.com/office/drawing/2014/main" id="{64940087-519E-41BC-AE03-E239EF57090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62" name="Straight Connector 3161">
                <a:extLst>
                  <a:ext uri="{FF2B5EF4-FFF2-40B4-BE49-F238E27FC236}">
                    <a16:creationId xmlns:a16="http://schemas.microsoft.com/office/drawing/2014/main" id="{3A1F1AB5-759C-4452-8492-1BB0F4B0BE0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51" name="Rectangle 3150">
              <a:extLst>
                <a:ext uri="{FF2B5EF4-FFF2-40B4-BE49-F238E27FC236}">
                  <a16:creationId xmlns:a16="http://schemas.microsoft.com/office/drawing/2014/main" id="{F746661F-91F6-4743-9993-75F76651D3D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52" name="Rectangle 3151">
              <a:extLst>
                <a:ext uri="{FF2B5EF4-FFF2-40B4-BE49-F238E27FC236}">
                  <a16:creationId xmlns:a16="http://schemas.microsoft.com/office/drawing/2014/main" id="{675B06B6-0BEF-469E-8155-7F09FAEFFD27}"/>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53" name="Rectangle 3152">
              <a:extLst>
                <a:ext uri="{FF2B5EF4-FFF2-40B4-BE49-F238E27FC236}">
                  <a16:creationId xmlns:a16="http://schemas.microsoft.com/office/drawing/2014/main" id="{5A357896-B2A3-4197-A55A-D0638A60299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63" name="Group 3162">
            <a:extLst>
              <a:ext uri="{FF2B5EF4-FFF2-40B4-BE49-F238E27FC236}">
                <a16:creationId xmlns:a16="http://schemas.microsoft.com/office/drawing/2014/main" id="{367174B7-AEE0-4D63-8C74-3ECE1C599616}"/>
              </a:ext>
            </a:extLst>
          </p:cNvPr>
          <p:cNvGrpSpPr/>
          <p:nvPr/>
        </p:nvGrpSpPr>
        <p:grpSpPr>
          <a:xfrm>
            <a:off x="3956721" y="4127621"/>
            <a:ext cx="721037" cy="444217"/>
            <a:chOff x="1926169" y="1632181"/>
            <a:chExt cx="540854" cy="333210"/>
          </a:xfrm>
        </p:grpSpPr>
        <p:sp>
          <p:nvSpPr>
            <p:cNvPr id="3164" name="Rectangle 3163">
              <a:extLst>
                <a:ext uri="{FF2B5EF4-FFF2-40B4-BE49-F238E27FC236}">
                  <a16:creationId xmlns:a16="http://schemas.microsoft.com/office/drawing/2014/main" id="{5276271E-1CC4-47B4-91E7-8FBF78FBAA34}"/>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65" name="Rectangle 3164">
              <a:extLst>
                <a:ext uri="{FF2B5EF4-FFF2-40B4-BE49-F238E27FC236}">
                  <a16:creationId xmlns:a16="http://schemas.microsoft.com/office/drawing/2014/main" id="{22AC785B-9ACE-4F3E-8573-0444136249C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66" name="Group 3165">
              <a:extLst>
                <a:ext uri="{FF2B5EF4-FFF2-40B4-BE49-F238E27FC236}">
                  <a16:creationId xmlns:a16="http://schemas.microsoft.com/office/drawing/2014/main" id="{85D366A6-57EA-42EC-8FBF-E5802395EC4A}"/>
                </a:ext>
              </a:extLst>
            </p:cNvPr>
            <p:cNvGrpSpPr/>
            <p:nvPr/>
          </p:nvGrpSpPr>
          <p:grpSpPr>
            <a:xfrm>
              <a:off x="1989961" y="1665409"/>
              <a:ext cx="413499" cy="266755"/>
              <a:chOff x="1371600" y="2038342"/>
              <a:chExt cx="609600" cy="393263"/>
            </a:xfrm>
          </p:grpSpPr>
          <p:cxnSp>
            <p:nvCxnSpPr>
              <p:cNvPr id="3170" name="Straight Connector 3169">
                <a:extLst>
                  <a:ext uri="{FF2B5EF4-FFF2-40B4-BE49-F238E27FC236}">
                    <a16:creationId xmlns:a16="http://schemas.microsoft.com/office/drawing/2014/main" id="{EC068F45-C66A-40D5-9A34-5BC205F16D5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71" name="Straight Connector 3170">
                <a:extLst>
                  <a:ext uri="{FF2B5EF4-FFF2-40B4-BE49-F238E27FC236}">
                    <a16:creationId xmlns:a16="http://schemas.microsoft.com/office/drawing/2014/main" id="{BF02BC83-023E-4AE8-BDCC-980ADB7177C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72" name="Straight Connector 3171">
                <a:extLst>
                  <a:ext uri="{FF2B5EF4-FFF2-40B4-BE49-F238E27FC236}">
                    <a16:creationId xmlns:a16="http://schemas.microsoft.com/office/drawing/2014/main" id="{12435034-48B8-449D-B7BA-5E047EC8DDC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73" name="Straight Connector 3172">
                <a:extLst>
                  <a:ext uri="{FF2B5EF4-FFF2-40B4-BE49-F238E27FC236}">
                    <a16:creationId xmlns:a16="http://schemas.microsoft.com/office/drawing/2014/main" id="{2C8E20F3-5701-41E3-AEEB-C6809A167B8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74" name="Straight Connector 3173">
                <a:extLst>
                  <a:ext uri="{FF2B5EF4-FFF2-40B4-BE49-F238E27FC236}">
                    <a16:creationId xmlns:a16="http://schemas.microsoft.com/office/drawing/2014/main" id="{6C8B51AA-159D-4647-97F1-879C9C02BCF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75" name="Straight Connector 3174">
                <a:extLst>
                  <a:ext uri="{FF2B5EF4-FFF2-40B4-BE49-F238E27FC236}">
                    <a16:creationId xmlns:a16="http://schemas.microsoft.com/office/drawing/2014/main" id="{2F5777D2-078F-49EF-81C0-4E03BED3AB5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76" name="Straight Connector 3175">
                <a:extLst>
                  <a:ext uri="{FF2B5EF4-FFF2-40B4-BE49-F238E27FC236}">
                    <a16:creationId xmlns:a16="http://schemas.microsoft.com/office/drawing/2014/main" id="{97462D5B-2ECE-404F-BDEB-E68F821AB24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77" name="Straight Connector 3176">
                <a:extLst>
                  <a:ext uri="{FF2B5EF4-FFF2-40B4-BE49-F238E27FC236}">
                    <a16:creationId xmlns:a16="http://schemas.microsoft.com/office/drawing/2014/main" id="{9A061889-0B65-43B7-8CF5-C26B0A9B655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78" name="Straight Connector 3177">
                <a:extLst>
                  <a:ext uri="{FF2B5EF4-FFF2-40B4-BE49-F238E27FC236}">
                    <a16:creationId xmlns:a16="http://schemas.microsoft.com/office/drawing/2014/main" id="{81495FCE-BDE2-4EEE-81A8-FBD48D41897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67" name="Rectangle 3166">
              <a:extLst>
                <a:ext uri="{FF2B5EF4-FFF2-40B4-BE49-F238E27FC236}">
                  <a16:creationId xmlns:a16="http://schemas.microsoft.com/office/drawing/2014/main" id="{39EB3980-90D6-471B-A5C5-757A5E7BF34F}"/>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68" name="Rectangle 3167">
              <a:extLst>
                <a:ext uri="{FF2B5EF4-FFF2-40B4-BE49-F238E27FC236}">
                  <a16:creationId xmlns:a16="http://schemas.microsoft.com/office/drawing/2014/main" id="{F37C5376-8AFB-4A87-A34B-E95DB816614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69" name="Rectangle 3168">
              <a:extLst>
                <a:ext uri="{FF2B5EF4-FFF2-40B4-BE49-F238E27FC236}">
                  <a16:creationId xmlns:a16="http://schemas.microsoft.com/office/drawing/2014/main" id="{E578E5F3-EBE9-42DF-8A7D-A26D85DDE7FD}"/>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79" name="Group 3178">
            <a:extLst>
              <a:ext uri="{FF2B5EF4-FFF2-40B4-BE49-F238E27FC236}">
                <a16:creationId xmlns:a16="http://schemas.microsoft.com/office/drawing/2014/main" id="{FFD16B43-8A0A-403E-8CEA-9BF5BF8E0F6B}"/>
              </a:ext>
            </a:extLst>
          </p:cNvPr>
          <p:cNvGrpSpPr/>
          <p:nvPr/>
        </p:nvGrpSpPr>
        <p:grpSpPr>
          <a:xfrm>
            <a:off x="3233999" y="3718324"/>
            <a:ext cx="721037" cy="444217"/>
            <a:chOff x="1926169" y="1632181"/>
            <a:chExt cx="540854" cy="333210"/>
          </a:xfrm>
        </p:grpSpPr>
        <p:sp>
          <p:nvSpPr>
            <p:cNvPr id="3180" name="Rectangle 3179">
              <a:extLst>
                <a:ext uri="{FF2B5EF4-FFF2-40B4-BE49-F238E27FC236}">
                  <a16:creationId xmlns:a16="http://schemas.microsoft.com/office/drawing/2014/main" id="{01D7EB85-3402-4AB9-A17A-BA085604404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81" name="Rectangle 3180">
              <a:extLst>
                <a:ext uri="{FF2B5EF4-FFF2-40B4-BE49-F238E27FC236}">
                  <a16:creationId xmlns:a16="http://schemas.microsoft.com/office/drawing/2014/main" id="{2A98D0EC-59A2-44DC-8748-3862C7B4451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82" name="Group 3181">
              <a:extLst>
                <a:ext uri="{FF2B5EF4-FFF2-40B4-BE49-F238E27FC236}">
                  <a16:creationId xmlns:a16="http://schemas.microsoft.com/office/drawing/2014/main" id="{46CE21B4-33E5-4FAA-A1CB-CEC14419C456}"/>
                </a:ext>
              </a:extLst>
            </p:cNvPr>
            <p:cNvGrpSpPr/>
            <p:nvPr/>
          </p:nvGrpSpPr>
          <p:grpSpPr>
            <a:xfrm>
              <a:off x="1989961" y="1665409"/>
              <a:ext cx="413499" cy="266755"/>
              <a:chOff x="1371600" y="2038342"/>
              <a:chExt cx="609600" cy="393263"/>
            </a:xfrm>
          </p:grpSpPr>
          <p:cxnSp>
            <p:nvCxnSpPr>
              <p:cNvPr id="3186" name="Straight Connector 3185">
                <a:extLst>
                  <a:ext uri="{FF2B5EF4-FFF2-40B4-BE49-F238E27FC236}">
                    <a16:creationId xmlns:a16="http://schemas.microsoft.com/office/drawing/2014/main" id="{CBF2A65C-8600-4ACB-9D59-310CE05F24D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87" name="Straight Connector 3186">
                <a:extLst>
                  <a:ext uri="{FF2B5EF4-FFF2-40B4-BE49-F238E27FC236}">
                    <a16:creationId xmlns:a16="http://schemas.microsoft.com/office/drawing/2014/main" id="{21FEBACE-6F03-492D-800F-571A808E806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88" name="Straight Connector 3187">
                <a:extLst>
                  <a:ext uri="{FF2B5EF4-FFF2-40B4-BE49-F238E27FC236}">
                    <a16:creationId xmlns:a16="http://schemas.microsoft.com/office/drawing/2014/main" id="{5184BC5F-3D3A-46E3-A9F8-C7D037BC3A8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89" name="Straight Connector 3188">
                <a:extLst>
                  <a:ext uri="{FF2B5EF4-FFF2-40B4-BE49-F238E27FC236}">
                    <a16:creationId xmlns:a16="http://schemas.microsoft.com/office/drawing/2014/main" id="{A82CEC6D-5B40-4B5F-80A7-6DEECD26972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90" name="Straight Connector 3189">
                <a:extLst>
                  <a:ext uri="{FF2B5EF4-FFF2-40B4-BE49-F238E27FC236}">
                    <a16:creationId xmlns:a16="http://schemas.microsoft.com/office/drawing/2014/main" id="{1C37D053-749B-4BF8-B896-D7E719662140}"/>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91" name="Straight Connector 3190">
                <a:extLst>
                  <a:ext uri="{FF2B5EF4-FFF2-40B4-BE49-F238E27FC236}">
                    <a16:creationId xmlns:a16="http://schemas.microsoft.com/office/drawing/2014/main" id="{441644F1-95B8-40B1-9B99-36F765C76EE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92" name="Straight Connector 3191">
                <a:extLst>
                  <a:ext uri="{FF2B5EF4-FFF2-40B4-BE49-F238E27FC236}">
                    <a16:creationId xmlns:a16="http://schemas.microsoft.com/office/drawing/2014/main" id="{350C8FDC-A524-4CF9-B57F-27662F06C44C}"/>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93" name="Straight Connector 3192">
                <a:extLst>
                  <a:ext uri="{FF2B5EF4-FFF2-40B4-BE49-F238E27FC236}">
                    <a16:creationId xmlns:a16="http://schemas.microsoft.com/office/drawing/2014/main" id="{C02D6CA8-5F1C-45D3-962D-9723E7B7F65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94" name="Straight Connector 3193">
                <a:extLst>
                  <a:ext uri="{FF2B5EF4-FFF2-40B4-BE49-F238E27FC236}">
                    <a16:creationId xmlns:a16="http://schemas.microsoft.com/office/drawing/2014/main" id="{D681D785-865F-44C7-AF08-E5554DC50A4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83" name="Rectangle 3182">
              <a:extLst>
                <a:ext uri="{FF2B5EF4-FFF2-40B4-BE49-F238E27FC236}">
                  <a16:creationId xmlns:a16="http://schemas.microsoft.com/office/drawing/2014/main" id="{AFDD2638-E793-4749-B884-7DE79A6AA54B}"/>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84" name="Rectangle 3183">
              <a:extLst>
                <a:ext uri="{FF2B5EF4-FFF2-40B4-BE49-F238E27FC236}">
                  <a16:creationId xmlns:a16="http://schemas.microsoft.com/office/drawing/2014/main" id="{10CD0235-AB9D-4A6B-B95A-3F76080BDD4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85" name="Rectangle 3184">
              <a:extLst>
                <a:ext uri="{FF2B5EF4-FFF2-40B4-BE49-F238E27FC236}">
                  <a16:creationId xmlns:a16="http://schemas.microsoft.com/office/drawing/2014/main" id="{F222524E-C9B7-415D-9178-F3C953D490A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95" name="Group 3194">
            <a:extLst>
              <a:ext uri="{FF2B5EF4-FFF2-40B4-BE49-F238E27FC236}">
                <a16:creationId xmlns:a16="http://schemas.microsoft.com/office/drawing/2014/main" id="{7AF62F64-ED0E-4336-9856-5ADE711A202D}"/>
              </a:ext>
            </a:extLst>
          </p:cNvPr>
          <p:cNvGrpSpPr/>
          <p:nvPr/>
        </p:nvGrpSpPr>
        <p:grpSpPr>
          <a:xfrm>
            <a:off x="3956721" y="3718324"/>
            <a:ext cx="721037" cy="444217"/>
            <a:chOff x="1926169" y="1632181"/>
            <a:chExt cx="540854" cy="333210"/>
          </a:xfrm>
        </p:grpSpPr>
        <p:sp>
          <p:nvSpPr>
            <p:cNvPr id="3196" name="Rectangle 3195">
              <a:extLst>
                <a:ext uri="{FF2B5EF4-FFF2-40B4-BE49-F238E27FC236}">
                  <a16:creationId xmlns:a16="http://schemas.microsoft.com/office/drawing/2014/main" id="{1DF69D2C-E0AF-4E2C-B444-C3BA69A2095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97" name="Rectangle 3196">
              <a:extLst>
                <a:ext uri="{FF2B5EF4-FFF2-40B4-BE49-F238E27FC236}">
                  <a16:creationId xmlns:a16="http://schemas.microsoft.com/office/drawing/2014/main" id="{FEC37537-9D1A-4842-8D96-60953C8AA68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98" name="Group 3197">
              <a:extLst>
                <a:ext uri="{FF2B5EF4-FFF2-40B4-BE49-F238E27FC236}">
                  <a16:creationId xmlns:a16="http://schemas.microsoft.com/office/drawing/2014/main" id="{E773C44E-62A7-4FBE-9613-5A857D774C8B}"/>
                </a:ext>
              </a:extLst>
            </p:cNvPr>
            <p:cNvGrpSpPr/>
            <p:nvPr/>
          </p:nvGrpSpPr>
          <p:grpSpPr>
            <a:xfrm>
              <a:off x="1989961" y="1665409"/>
              <a:ext cx="413499" cy="266755"/>
              <a:chOff x="1371600" y="2038342"/>
              <a:chExt cx="609600" cy="393263"/>
            </a:xfrm>
          </p:grpSpPr>
          <p:cxnSp>
            <p:nvCxnSpPr>
              <p:cNvPr id="3202" name="Straight Connector 3201">
                <a:extLst>
                  <a:ext uri="{FF2B5EF4-FFF2-40B4-BE49-F238E27FC236}">
                    <a16:creationId xmlns:a16="http://schemas.microsoft.com/office/drawing/2014/main" id="{689F9583-F5A0-4ADD-8757-9A85FB2C77D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03" name="Straight Connector 3202">
                <a:extLst>
                  <a:ext uri="{FF2B5EF4-FFF2-40B4-BE49-F238E27FC236}">
                    <a16:creationId xmlns:a16="http://schemas.microsoft.com/office/drawing/2014/main" id="{1E845F11-1276-4741-AF78-961FCE9500E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04" name="Straight Connector 3203">
                <a:extLst>
                  <a:ext uri="{FF2B5EF4-FFF2-40B4-BE49-F238E27FC236}">
                    <a16:creationId xmlns:a16="http://schemas.microsoft.com/office/drawing/2014/main" id="{16FF3D38-FB8A-4568-8623-6174F62C3EB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05" name="Straight Connector 3204">
                <a:extLst>
                  <a:ext uri="{FF2B5EF4-FFF2-40B4-BE49-F238E27FC236}">
                    <a16:creationId xmlns:a16="http://schemas.microsoft.com/office/drawing/2014/main" id="{4A20F099-9409-470E-B426-E7C8172550D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06" name="Straight Connector 3205">
                <a:extLst>
                  <a:ext uri="{FF2B5EF4-FFF2-40B4-BE49-F238E27FC236}">
                    <a16:creationId xmlns:a16="http://schemas.microsoft.com/office/drawing/2014/main" id="{3888237C-BF42-402F-A9C1-C78F4875631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07" name="Straight Connector 3206">
                <a:extLst>
                  <a:ext uri="{FF2B5EF4-FFF2-40B4-BE49-F238E27FC236}">
                    <a16:creationId xmlns:a16="http://schemas.microsoft.com/office/drawing/2014/main" id="{3792BEDE-C4C3-4790-B26A-D0FFDEDD88D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08" name="Straight Connector 3207">
                <a:extLst>
                  <a:ext uri="{FF2B5EF4-FFF2-40B4-BE49-F238E27FC236}">
                    <a16:creationId xmlns:a16="http://schemas.microsoft.com/office/drawing/2014/main" id="{F8D6864E-6900-48A0-A755-7C2C46B6E51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09" name="Straight Connector 3208">
                <a:extLst>
                  <a:ext uri="{FF2B5EF4-FFF2-40B4-BE49-F238E27FC236}">
                    <a16:creationId xmlns:a16="http://schemas.microsoft.com/office/drawing/2014/main" id="{CA2C71C4-4EFD-46CB-978F-B54E63C5623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10" name="Straight Connector 3209">
                <a:extLst>
                  <a:ext uri="{FF2B5EF4-FFF2-40B4-BE49-F238E27FC236}">
                    <a16:creationId xmlns:a16="http://schemas.microsoft.com/office/drawing/2014/main" id="{389AE710-8CCA-4E2D-9B07-9965F0C0CC9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99" name="Rectangle 3198">
              <a:extLst>
                <a:ext uri="{FF2B5EF4-FFF2-40B4-BE49-F238E27FC236}">
                  <a16:creationId xmlns:a16="http://schemas.microsoft.com/office/drawing/2014/main" id="{78770E24-0859-4464-B2EC-64266B13B98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00" name="Rectangle 3199">
              <a:extLst>
                <a:ext uri="{FF2B5EF4-FFF2-40B4-BE49-F238E27FC236}">
                  <a16:creationId xmlns:a16="http://schemas.microsoft.com/office/drawing/2014/main" id="{EF84AEEB-4738-45DB-B283-C0D627B4D88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01" name="Rectangle 3200">
              <a:extLst>
                <a:ext uri="{FF2B5EF4-FFF2-40B4-BE49-F238E27FC236}">
                  <a16:creationId xmlns:a16="http://schemas.microsoft.com/office/drawing/2014/main" id="{4A05FB30-0A6E-4D9B-BB63-FBFA66FA19E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11" name="Group 3210">
            <a:extLst>
              <a:ext uri="{FF2B5EF4-FFF2-40B4-BE49-F238E27FC236}">
                <a16:creationId xmlns:a16="http://schemas.microsoft.com/office/drawing/2014/main" id="{79786BE1-B877-4D7A-BD19-7F3B4B8F1DDE}"/>
              </a:ext>
            </a:extLst>
          </p:cNvPr>
          <p:cNvGrpSpPr/>
          <p:nvPr/>
        </p:nvGrpSpPr>
        <p:grpSpPr>
          <a:xfrm>
            <a:off x="5370418" y="4946214"/>
            <a:ext cx="721037" cy="444217"/>
            <a:chOff x="1926169" y="1632181"/>
            <a:chExt cx="540854" cy="333210"/>
          </a:xfrm>
        </p:grpSpPr>
        <p:sp>
          <p:nvSpPr>
            <p:cNvPr id="3212" name="Rectangle 3211">
              <a:extLst>
                <a:ext uri="{FF2B5EF4-FFF2-40B4-BE49-F238E27FC236}">
                  <a16:creationId xmlns:a16="http://schemas.microsoft.com/office/drawing/2014/main" id="{11D3D7D7-EC76-4E89-82A5-2DB347FB15D0}"/>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13" name="Rectangle 3212">
              <a:extLst>
                <a:ext uri="{FF2B5EF4-FFF2-40B4-BE49-F238E27FC236}">
                  <a16:creationId xmlns:a16="http://schemas.microsoft.com/office/drawing/2014/main" id="{21A582F0-A240-42F2-96EF-18534A7C575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14" name="Group 3213">
              <a:extLst>
                <a:ext uri="{FF2B5EF4-FFF2-40B4-BE49-F238E27FC236}">
                  <a16:creationId xmlns:a16="http://schemas.microsoft.com/office/drawing/2014/main" id="{8120424E-089A-4852-8F5E-49122F95A2E0}"/>
                </a:ext>
              </a:extLst>
            </p:cNvPr>
            <p:cNvGrpSpPr/>
            <p:nvPr/>
          </p:nvGrpSpPr>
          <p:grpSpPr>
            <a:xfrm>
              <a:off x="1989961" y="1665409"/>
              <a:ext cx="413499" cy="266755"/>
              <a:chOff x="1371600" y="2038342"/>
              <a:chExt cx="609600" cy="393263"/>
            </a:xfrm>
          </p:grpSpPr>
          <p:cxnSp>
            <p:nvCxnSpPr>
              <p:cNvPr id="3218" name="Straight Connector 3217">
                <a:extLst>
                  <a:ext uri="{FF2B5EF4-FFF2-40B4-BE49-F238E27FC236}">
                    <a16:creationId xmlns:a16="http://schemas.microsoft.com/office/drawing/2014/main" id="{3982B4D0-7DD4-493F-9903-677B0164879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19" name="Straight Connector 3218">
                <a:extLst>
                  <a:ext uri="{FF2B5EF4-FFF2-40B4-BE49-F238E27FC236}">
                    <a16:creationId xmlns:a16="http://schemas.microsoft.com/office/drawing/2014/main" id="{160003C0-3A6C-43AC-8FB8-CFFE1DDB2A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20" name="Straight Connector 3219">
                <a:extLst>
                  <a:ext uri="{FF2B5EF4-FFF2-40B4-BE49-F238E27FC236}">
                    <a16:creationId xmlns:a16="http://schemas.microsoft.com/office/drawing/2014/main" id="{3A9C91A6-4E23-42B9-8CAA-84D064BA3D9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21" name="Straight Connector 3220">
                <a:extLst>
                  <a:ext uri="{FF2B5EF4-FFF2-40B4-BE49-F238E27FC236}">
                    <a16:creationId xmlns:a16="http://schemas.microsoft.com/office/drawing/2014/main" id="{71CDD733-57DC-489B-9C60-3EF8297EC3E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22" name="Straight Connector 3221">
                <a:extLst>
                  <a:ext uri="{FF2B5EF4-FFF2-40B4-BE49-F238E27FC236}">
                    <a16:creationId xmlns:a16="http://schemas.microsoft.com/office/drawing/2014/main" id="{EAF3B0BE-E64B-4988-A16C-1269437E248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23" name="Straight Connector 3222">
                <a:extLst>
                  <a:ext uri="{FF2B5EF4-FFF2-40B4-BE49-F238E27FC236}">
                    <a16:creationId xmlns:a16="http://schemas.microsoft.com/office/drawing/2014/main" id="{B3177BE2-00C0-4FBB-9070-45095A6ADFC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24" name="Straight Connector 3223">
                <a:extLst>
                  <a:ext uri="{FF2B5EF4-FFF2-40B4-BE49-F238E27FC236}">
                    <a16:creationId xmlns:a16="http://schemas.microsoft.com/office/drawing/2014/main" id="{3C63A45A-6B00-4F8A-8331-1C797F0B48F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25" name="Straight Connector 3224">
                <a:extLst>
                  <a:ext uri="{FF2B5EF4-FFF2-40B4-BE49-F238E27FC236}">
                    <a16:creationId xmlns:a16="http://schemas.microsoft.com/office/drawing/2014/main" id="{64B5A10A-3569-4E2A-945B-CC89A76524F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26" name="Straight Connector 3225">
                <a:extLst>
                  <a:ext uri="{FF2B5EF4-FFF2-40B4-BE49-F238E27FC236}">
                    <a16:creationId xmlns:a16="http://schemas.microsoft.com/office/drawing/2014/main" id="{BC37D408-5C98-469E-BEB5-3E96461444D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15" name="Rectangle 3214">
              <a:extLst>
                <a:ext uri="{FF2B5EF4-FFF2-40B4-BE49-F238E27FC236}">
                  <a16:creationId xmlns:a16="http://schemas.microsoft.com/office/drawing/2014/main" id="{3F7B3DE9-6502-44BB-B377-09EBDAC8DD4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16" name="Rectangle 3215">
              <a:extLst>
                <a:ext uri="{FF2B5EF4-FFF2-40B4-BE49-F238E27FC236}">
                  <a16:creationId xmlns:a16="http://schemas.microsoft.com/office/drawing/2014/main" id="{530973A1-6EE6-4DF2-8EA7-3BC0C7CE0D43}"/>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17" name="Rectangle 3216">
              <a:extLst>
                <a:ext uri="{FF2B5EF4-FFF2-40B4-BE49-F238E27FC236}">
                  <a16:creationId xmlns:a16="http://schemas.microsoft.com/office/drawing/2014/main" id="{7FA6D2D2-6878-41B3-A2DC-EAC4F4A1410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27" name="Group 3226">
            <a:extLst>
              <a:ext uri="{FF2B5EF4-FFF2-40B4-BE49-F238E27FC236}">
                <a16:creationId xmlns:a16="http://schemas.microsoft.com/office/drawing/2014/main" id="{7767A8AB-D6D1-4A5E-8BB7-A8C0A523B7D6}"/>
              </a:ext>
            </a:extLst>
          </p:cNvPr>
          <p:cNvGrpSpPr/>
          <p:nvPr/>
        </p:nvGrpSpPr>
        <p:grpSpPr>
          <a:xfrm>
            <a:off x="6093140" y="4946214"/>
            <a:ext cx="721037" cy="444217"/>
            <a:chOff x="1926169" y="1632181"/>
            <a:chExt cx="540854" cy="333210"/>
          </a:xfrm>
        </p:grpSpPr>
        <p:sp>
          <p:nvSpPr>
            <p:cNvPr id="3228" name="Rectangle 3227">
              <a:extLst>
                <a:ext uri="{FF2B5EF4-FFF2-40B4-BE49-F238E27FC236}">
                  <a16:creationId xmlns:a16="http://schemas.microsoft.com/office/drawing/2014/main" id="{A6167AC6-EF27-4571-A024-9014C74D2F4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29" name="Rectangle 3228">
              <a:extLst>
                <a:ext uri="{FF2B5EF4-FFF2-40B4-BE49-F238E27FC236}">
                  <a16:creationId xmlns:a16="http://schemas.microsoft.com/office/drawing/2014/main" id="{48A7004E-A9DB-42F8-9869-DCAB9FCF83E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30" name="Group 3229">
              <a:extLst>
                <a:ext uri="{FF2B5EF4-FFF2-40B4-BE49-F238E27FC236}">
                  <a16:creationId xmlns:a16="http://schemas.microsoft.com/office/drawing/2014/main" id="{5DA02934-CF9A-4957-8736-6EABA5438755}"/>
                </a:ext>
              </a:extLst>
            </p:cNvPr>
            <p:cNvGrpSpPr/>
            <p:nvPr/>
          </p:nvGrpSpPr>
          <p:grpSpPr>
            <a:xfrm>
              <a:off x="1989961" y="1665409"/>
              <a:ext cx="413499" cy="266755"/>
              <a:chOff x="1371600" y="2038342"/>
              <a:chExt cx="609600" cy="393263"/>
            </a:xfrm>
          </p:grpSpPr>
          <p:cxnSp>
            <p:nvCxnSpPr>
              <p:cNvPr id="3234" name="Straight Connector 3233">
                <a:extLst>
                  <a:ext uri="{FF2B5EF4-FFF2-40B4-BE49-F238E27FC236}">
                    <a16:creationId xmlns:a16="http://schemas.microsoft.com/office/drawing/2014/main" id="{49A90E73-3544-4B7E-9EAC-256DE0C93CC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35" name="Straight Connector 3234">
                <a:extLst>
                  <a:ext uri="{FF2B5EF4-FFF2-40B4-BE49-F238E27FC236}">
                    <a16:creationId xmlns:a16="http://schemas.microsoft.com/office/drawing/2014/main" id="{E4D0E367-203A-437F-B9DF-9A082E94BF2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36" name="Straight Connector 3235">
                <a:extLst>
                  <a:ext uri="{FF2B5EF4-FFF2-40B4-BE49-F238E27FC236}">
                    <a16:creationId xmlns:a16="http://schemas.microsoft.com/office/drawing/2014/main" id="{A801ACEC-BEC8-4D81-B6A6-8F9CC10FB27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37" name="Straight Connector 3236">
                <a:extLst>
                  <a:ext uri="{FF2B5EF4-FFF2-40B4-BE49-F238E27FC236}">
                    <a16:creationId xmlns:a16="http://schemas.microsoft.com/office/drawing/2014/main" id="{8C9FF413-577C-4327-BBD1-6F6AD75C246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38" name="Straight Connector 3237">
                <a:extLst>
                  <a:ext uri="{FF2B5EF4-FFF2-40B4-BE49-F238E27FC236}">
                    <a16:creationId xmlns:a16="http://schemas.microsoft.com/office/drawing/2014/main" id="{7DF8A0DD-1DDC-40CA-8702-95C60BE722A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39" name="Straight Connector 3238">
                <a:extLst>
                  <a:ext uri="{FF2B5EF4-FFF2-40B4-BE49-F238E27FC236}">
                    <a16:creationId xmlns:a16="http://schemas.microsoft.com/office/drawing/2014/main" id="{80C7139B-B1A8-4A3D-9EA0-034E2576B0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40" name="Straight Connector 3239">
                <a:extLst>
                  <a:ext uri="{FF2B5EF4-FFF2-40B4-BE49-F238E27FC236}">
                    <a16:creationId xmlns:a16="http://schemas.microsoft.com/office/drawing/2014/main" id="{0BAB52D6-E9B6-4FE9-9F7E-7279F1C6140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41" name="Straight Connector 3240">
                <a:extLst>
                  <a:ext uri="{FF2B5EF4-FFF2-40B4-BE49-F238E27FC236}">
                    <a16:creationId xmlns:a16="http://schemas.microsoft.com/office/drawing/2014/main" id="{E90FAF33-7672-48DD-ABC6-288A8618595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42" name="Straight Connector 3241">
                <a:extLst>
                  <a:ext uri="{FF2B5EF4-FFF2-40B4-BE49-F238E27FC236}">
                    <a16:creationId xmlns:a16="http://schemas.microsoft.com/office/drawing/2014/main" id="{73153E1D-C1EF-4B83-B36C-2504E375E64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31" name="Rectangle 3230">
              <a:extLst>
                <a:ext uri="{FF2B5EF4-FFF2-40B4-BE49-F238E27FC236}">
                  <a16:creationId xmlns:a16="http://schemas.microsoft.com/office/drawing/2014/main" id="{FB9AC174-D848-4B86-9C10-420C5662D1CE}"/>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32" name="Rectangle 3231">
              <a:extLst>
                <a:ext uri="{FF2B5EF4-FFF2-40B4-BE49-F238E27FC236}">
                  <a16:creationId xmlns:a16="http://schemas.microsoft.com/office/drawing/2014/main" id="{E63DA2CA-29AA-475E-8A21-C2B67CAB383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33" name="Rectangle 3232">
              <a:extLst>
                <a:ext uri="{FF2B5EF4-FFF2-40B4-BE49-F238E27FC236}">
                  <a16:creationId xmlns:a16="http://schemas.microsoft.com/office/drawing/2014/main" id="{E80C8C4D-83C6-46E2-ABFE-6026995C7C4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43" name="Group 3242">
            <a:extLst>
              <a:ext uri="{FF2B5EF4-FFF2-40B4-BE49-F238E27FC236}">
                <a16:creationId xmlns:a16="http://schemas.microsoft.com/office/drawing/2014/main" id="{D7FAEADA-029F-4FF0-B981-3E05D1AE6589}"/>
              </a:ext>
            </a:extLst>
          </p:cNvPr>
          <p:cNvGrpSpPr/>
          <p:nvPr/>
        </p:nvGrpSpPr>
        <p:grpSpPr>
          <a:xfrm>
            <a:off x="6093140" y="4536918"/>
            <a:ext cx="721037" cy="444217"/>
            <a:chOff x="1926169" y="1632181"/>
            <a:chExt cx="540854" cy="333210"/>
          </a:xfrm>
        </p:grpSpPr>
        <p:sp>
          <p:nvSpPr>
            <p:cNvPr id="3244" name="Rectangle 3243">
              <a:extLst>
                <a:ext uri="{FF2B5EF4-FFF2-40B4-BE49-F238E27FC236}">
                  <a16:creationId xmlns:a16="http://schemas.microsoft.com/office/drawing/2014/main" id="{1C8B9CA8-5E07-41BA-862F-E22AE2C1BF8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45" name="Rectangle 3244">
              <a:extLst>
                <a:ext uri="{FF2B5EF4-FFF2-40B4-BE49-F238E27FC236}">
                  <a16:creationId xmlns:a16="http://schemas.microsoft.com/office/drawing/2014/main" id="{3F6696EC-528E-4549-945A-A9E9DBC39E6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46" name="Group 3245">
              <a:extLst>
                <a:ext uri="{FF2B5EF4-FFF2-40B4-BE49-F238E27FC236}">
                  <a16:creationId xmlns:a16="http://schemas.microsoft.com/office/drawing/2014/main" id="{AF64CCD0-9144-463E-907D-453DB967D66D}"/>
                </a:ext>
              </a:extLst>
            </p:cNvPr>
            <p:cNvGrpSpPr/>
            <p:nvPr/>
          </p:nvGrpSpPr>
          <p:grpSpPr>
            <a:xfrm>
              <a:off x="1989961" y="1665409"/>
              <a:ext cx="413499" cy="266755"/>
              <a:chOff x="1371600" y="2038342"/>
              <a:chExt cx="609600" cy="393263"/>
            </a:xfrm>
          </p:grpSpPr>
          <p:cxnSp>
            <p:nvCxnSpPr>
              <p:cNvPr id="3250" name="Straight Connector 3249">
                <a:extLst>
                  <a:ext uri="{FF2B5EF4-FFF2-40B4-BE49-F238E27FC236}">
                    <a16:creationId xmlns:a16="http://schemas.microsoft.com/office/drawing/2014/main" id="{4EE2AC01-270A-4310-B35A-5A2343423C4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51" name="Straight Connector 3250">
                <a:extLst>
                  <a:ext uri="{FF2B5EF4-FFF2-40B4-BE49-F238E27FC236}">
                    <a16:creationId xmlns:a16="http://schemas.microsoft.com/office/drawing/2014/main" id="{B9668B36-41C0-42D5-BB0E-1F66526636F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52" name="Straight Connector 3251">
                <a:extLst>
                  <a:ext uri="{FF2B5EF4-FFF2-40B4-BE49-F238E27FC236}">
                    <a16:creationId xmlns:a16="http://schemas.microsoft.com/office/drawing/2014/main" id="{53BC429D-1CE3-4BCB-AF06-ED7A3442575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53" name="Straight Connector 3252">
                <a:extLst>
                  <a:ext uri="{FF2B5EF4-FFF2-40B4-BE49-F238E27FC236}">
                    <a16:creationId xmlns:a16="http://schemas.microsoft.com/office/drawing/2014/main" id="{25148FD9-BE8B-4C69-BD70-99F328124B8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54" name="Straight Connector 3253">
                <a:extLst>
                  <a:ext uri="{FF2B5EF4-FFF2-40B4-BE49-F238E27FC236}">
                    <a16:creationId xmlns:a16="http://schemas.microsoft.com/office/drawing/2014/main" id="{A431A489-176D-42AF-A1EF-6B916931770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55" name="Straight Connector 3254">
                <a:extLst>
                  <a:ext uri="{FF2B5EF4-FFF2-40B4-BE49-F238E27FC236}">
                    <a16:creationId xmlns:a16="http://schemas.microsoft.com/office/drawing/2014/main" id="{13633651-84DB-45BB-A565-FFCDA74BDFF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56" name="Straight Connector 3255">
                <a:extLst>
                  <a:ext uri="{FF2B5EF4-FFF2-40B4-BE49-F238E27FC236}">
                    <a16:creationId xmlns:a16="http://schemas.microsoft.com/office/drawing/2014/main" id="{34F57667-6FA9-473B-812E-C44C16E6091C}"/>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57" name="Straight Connector 3256">
                <a:extLst>
                  <a:ext uri="{FF2B5EF4-FFF2-40B4-BE49-F238E27FC236}">
                    <a16:creationId xmlns:a16="http://schemas.microsoft.com/office/drawing/2014/main" id="{FCFB26F3-7080-48DF-B14C-99C8B4DF133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58" name="Straight Connector 3257">
                <a:extLst>
                  <a:ext uri="{FF2B5EF4-FFF2-40B4-BE49-F238E27FC236}">
                    <a16:creationId xmlns:a16="http://schemas.microsoft.com/office/drawing/2014/main" id="{C1F47571-D7F4-439F-929A-D0943591F75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47" name="Rectangle 3246">
              <a:extLst>
                <a:ext uri="{FF2B5EF4-FFF2-40B4-BE49-F238E27FC236}">
                  <a16:creationId xmlns:a16="http://schemas.microsoft.com/office/drawing/2014/main" id="{B85238CB-C409-442C-BE7C-927CE6E0368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48" name="Rectangle 3247">
              <a:extLst>
                <a:ext uri="{FF2B5EF4-FFF2-40B4-BE49-F238E27FC236}">
                  <a16:creationId xmlns:a16="http://schemas.microsoft.com/office/drawing/2014/main" id="{0BD476EA-B85A-489C-92D3-A497FD13761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49" name="Rectangle 3248">
              <a:extLst>
                <a:ext uri="{FF2B5EF4-FFF2-40B4-BE49-F238E27FC236}">
                  <a16:creationId xmlns:a16="http://schemas.microsoft.com/office/drawing/2014/main" id="{8DFD7856-1B33-49E2-80B2-017B33464F94}"/>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59" name="Group 3258">
            <a:extLst>
              <a:ext uri="{FF2B5EF4-FFF2-40B4-BE49-F238E27FC236}">
                <a16:creationId xmlns:a16="http://schemas.microsoft.com/office/drawing/2014/main" id="{EB64E320-C526-4E41-9062-C453B3A2F74A}"/>
              </a:ext>
            </a:extLst>
          </p:cNvPr>
          <p:cNvGrpSpPr/>
          <p:nvPr/>
        </p:nvGrpSpPr>
        <p:grpSpPr>
          <a:xfrm>
            <a:off x="5370418" y="4127621"/>
            <a:ext cx="721037" cy="444217"/>
            <a:chOff x="1926169" y="1632181"/>
            <a:chExt cx="540854" cy="333210"/>
          </a:xfrm>
        </p:grpSpPr>
        <p:sp>
          <p:nvSpPr>
            <p:cNvPr id="3260" name="Rectangle 3259">
              <a:extLst>
                <a:ext uri="{FF2B5EF4-FFF2-40B4-BE49-F238E27FC236}">
                  <a16:creationId xmlns:a16="http://schemas.microsoft.com/office/drawing/2014/main" id="{231AA354-4869-4E9B-B841-CEB0F0AED1B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61" name="Rectangle 3260">
              <a:extLst>
                <a:ext uri="{FF2B5EF4-FFF2-40B4-BE49-F238E27FC236}">
                  <a16:creationId xmlns:a16="http://schemas.microsoft.com/office/drawing/2014/main" id="{93C27140-1D2A-45E5-A521-2195F894357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62" name="Group 3261">
              <a:extLst>
                <a:ext uri="{FF2B5EF4-FFF2-40B4-BE49-F238E27FC236}">
                  <a16:creationId xmlns:a16="http://schemas.microsoft.com/office/drawing/2014/main" id="{E5178EE5-3BAB-44C0-807D-EFA2ABE19949}"/>
                </a:ext>
              </a:extLst>
            </p:cNvPr>
            <p:cNvGrpSpPr/>
            <p:nvPr/>
          </p:nvGrpSpPr>
          <p:grpSpPr>
            <a:xfrm>
              <a:off x="1989961" y="1665409"/>
              <a:ext cx="413499" cy="266755"/>
              <a:chOff x="1371600" y="2038342"/>
              <a:chExt cx="609600" cy="393263"/>
            </a:xfrm>
          </p:grpSpPr>
          <p:cxnSp>
            <p:nvCxnSpPr>
              <p:cNvPr id="3266" name="Straight Connector 3265">
                <a:extLst>
                  <a:ext uri="{FF2B5EF4-FFF2-40B4-BE49-F238E27FC236}">
                    <a16:creationId xmlns:a16="http://schemas.microsoft.com/office/drawing/2014/main" id="{E03BE647-D515-4FD5-A1D7-88064B93EE8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67" name="Straight Connector 3266">
                <a:extLst>
                  <a:ext uri="{FF2B5EF4-FFF2-40B4-BE49-F238E27FC236}">
                    <a16:creationId xmlns:a16="http://schemas.microsoft.com/office/drawing/2014/main" id="{FF82D894-215F-42AB-862C-5D2A09E717C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68" name="Straight Connector 3267">
                <a:extLst>
                  <a:ext uri="{FF2B5EF4-FFF2-40B4-BE49-F238E27FC236}">
                    <a16:creationId xmlns:a16="http://schemas.microsoft.com/office/drawing/2014/main" id="{851CE78C-EB4D-4868-80D5-97A79B1B1E1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69" name="Straight Connector 3268">
                <a:extLst>
                  <a:ext uri="{FF2B5EF4-FFF2-40B4-BE49-F238E27FC236}">
                    <a16:creationId xmlns:a16="http://schemas.microsoft.com/office/drawing/2014/main" id="{EFB0CE03-2328-4B39-BC33-4452D1F560D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70" name="Straight Connector 3269">
                <a:extLst>
                  <a:ext uri="{FF2B5EF4-FFF2-40B4-BE49-F238E27FC236}">
                    <a16:creationId xmlns:a16="http://schemas.microsoft.com/office/drawing/2014/main" id="{B857100E-25C5-42A3-A0C1-62E054F8811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71" name="Straight Connector 3270">
                <a:extLst>
                  <a:ext uri="{FF2B5EF4-FFF2-40B4-BE49-F238E27FC236}">
                    <a16:creationId xmlns:a16="http://schemas.microsoft.com/office/drawing/2014/main" id="{29C664D9-5121-48D9-9CED-C8CA7123412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72" name="Straight Connector 3271">
                <a:extLst>
                  <a:ext uri="{FF2B5EF4-FFF2-40B4-BE49-F238E27FC236}">
                    <a16:creationId xmlns:a16="http://schemas.microsoft.com/office/drawing/2014/main" id="{8B77CFF2-E87E-45CA-84F6-D3C63D321D6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73" name="Straight Connector 3272">
                <a:extLst>
                  <a:ext uri="{FF2B5EF4-FFF2-40B4-BE49-F238E27FC236}">
                    <a16:creationId xmlns:a16="http://schemas.microsoft.com/office/drawing/2014/main" id="{879A56F9-E7DC-4E72-9AF6-57C12D3F451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74" name="Straight Connector 3273">
                <a:extLst>
                  <a:ext uri="{FF2B5EF4-FFF2-40B4-BE49-F238E27FC236}">
                    <a16:creationId xmlns:a16="http://schemas.microsoft.com/office/drawing/2014/main" id="{A1435D1A-94C2-4E22-A851-09F29130B24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63" name="Rectangle 3262">
              <a:extLst>
                <a:ext uri="{FF2B5EF4-FFF2-40B4-BE49-F238E27FC236}">
                  <a16:creationId xmlns:a16="http://schemas.microsoft.com/office/drawing/2014/main" id="{9FFD4963-DF66-477E-AB27-E2D3F1BBCD2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64" name="Rectangle 3263">
              <a:extLst>
                <a:ext uri="{FF2B5EF4-FFF2-40B4-BE49-F238E27FC236}">
                  <a16:creationId xmlns:a16="http://schemas.microsoft.com/office/drawing/2014/main" id="{BFFCE75D-43C5-4876-A122-1EE8E6B3F3C3}"/>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65" name="Rectangle 3264">
              <a:extLst>
                <a:ext uri="{FF2B5EF4-FFF2-40B4-BE49-F238E27FC236}">
                  <a16:creationId xmlns:a16="http://schemas.microsoft.com/office/drawing/2014/main" id="{30B89D6F-6DB8-4241-998D-6C0B2EA3C0DB}"/>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75" name="Group 3274">
            <a:extLst>
              <a:ext uri="{FF2B5EF4-FFF2-40B4-BE49-F238E27FC236}">
                <a16:creationId xmlns:a16="http://schemas.microsoft.com/office/drawing/2014/main" id="{0D09A585-97F0-4B9B-9F8E-917B36CDE821}"/>
              </a:ext>
            </a:extLst>
          </p:cNvPr>
          <p:cNvGrpSpPr/>
          <p:nvPr/>
        </p:nvGrpSpPr>
        <p:grpSpPr>
          <a:xfrm>
            <a:off x="6093140" y="4127621"/>
            <a:ext cx="721037" cy="444217"/>
            <a:chOff x="1926169" y="1632181"/>
            <a:chExt cx="540854" cy="333210"/>
          </a:xfrm>
        </p:grpSpPr>
        <p:sp>
          <p:nvSpPr>
            <p:cNvPr id="3276" name="Rectangle 3275">
              <a:extLst>
                <a:ext uri="{FF2B5EF4-FFF2-40B4-BE49-F238E27FC236}">
                  <a16:creationId xmlns:a16="http://schemas.microsoft.com/office/drawing/2014/main" id="{30093173-3293-4D04-96F9-88FBCF2ED20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77" name="Rectangle 3276">
              <a:extLst>
                <a:ext uri="{FF2B5EF4-FFF2-40B4-BE49-F238E27FC236}">
                  <a16:creationId xmlns:a16="http://schemas.microsoft.com/office/drawing/2014/main" id="{B888DC9A-2180-4C93-9A82-247EC519983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78" name="Group 3277">
              <a:extLst>
                <a:ext uri="{FF2B5EF4-FFF2-40B4-BE49-F238E27FC236}">
                  <a16:creationId xmlns:a16="http://schemas.microsoft.com/office/drawing/2014/main" id="{C59B6050-772E-48A0-8DAC-B653760ABF52}"/>
                </a:ext>
              </a:extLst>
            </p:cNvPr>
            <p:cNvGrpSpPr/>
            <p:nvPr/>
          </p:nvGrpSpPr>
          <p:grpSpPr>
            <a:xfrm>
              <a:off x="1989961" y="1665409"/>
              <a:ext cx="413499" cy="266755"/>
              <a:chOff x="1371600" y="2038342"/>
              <a:chExt cx="609600" cy="393263"/>
            </a:xfrm>
          </p:grpSpPr>
          <p:cxnSp>
            <p:nvCxnSpPr>
              <p:cNvPr id="3282" name="Straight Connector 3281">
                <a:extLst>
                  <a:ext uri="{FF2B5EF4-FFF2-40B4-BE49-F238E27FC236}">
                    <a16:creationId xmlns:a16="http://schemas.microsoft.com/office/drawing/2014/main" id="{1DCC6D74-7597-41F6-AE21-99F44072794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83" name="Straight Connector 3282">
                <a:extLst>
                  <a:ext uri="{FF2B5EF4-FFF2-40B4-BE49-F238E27FC236}">
                    <a16:creationId xmlns:a16="http://schemas.microsoft.com/office/drawing/2014/main" id="{F35B0261-7D36-4F79-A59D-ACA1936747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84" name="Straight Connector 3283">
                <a:extLst>
                  <a:ext uri="{FF2B5EF4-FFF2-40B4-BE49-F238E27FC236}">
                    <a16:creationId xmlns:a16="http://schemas.microsoft.com/office/drawing/2014/main" id="{4E69F109-743B-4C92-B810-6ED77AFF96F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85" name="Straight Connector 3284">
                <a:extLst>
                  <a:ext uri="{FF2B5EF4-FFF2-40B4-BE49-F238E27FC236}">
                    <a16:creationId xmlns:a16="http://schemas.microsoft.com/office/drawing/2014/main" id="{273C20C0-0950-43BF-968F-0BF9FA7A74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86" name="Straight Connector 3285">
                <a:extLst>
                  <a:ext uri="{FF2B5EF4-FFF2-40B4-BE49-F238E27FC236}">
                    <a16:creationId xmlns:a16="http://schemas.microsoft.com/office/drawing/2014/main" id="{9851CAE7-023E-4457-B19B-9D5121560F2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87" name="Straight Connector 3286">
                <a:extLst>
                  <a:ext uri="{FF2B5EF4-FFF2-40B4-BE49-F238E27FC236}">
                    <a16:creationId xmlns:a16="http://schemas.microsoft.com/office/drawing/2014/main" id="{C5A8A661-CE99-4CA3-91EA-4F2526A8177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88" name="Straight Connector 3287">
                <a:extLst>
                  <a:ext uri="{FF2B5EF4-FFF2-40B4-BE49-F238E27FC236}">
                    <a16:creationId xmlns:a16="http://schemas.microsoft.com/office/drawing/2014/main" id="{6323040B-2DB6-4B4E-9D43-25DFD181D8E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89" name="Straight Connector 3288">
                <a:extLst>
                  <a:ext uri="{FF2B5EF4-FFF2-40B4-BE49-F238E27FC236}">
                    <a16:creationId xmlns:a16="http://schemas.microsoft.com/office/drawing/2014/main" id="{4CF187C7-3E0D-41D1-8323-84D62462EBC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90" name="Straight Connector 3289">
                <a:extLst>
                  <a:ext uri="{FF2B5EF4-FFF2-40B4-BE49-F238E27FC236}">
                    <a16:creationId xmlns:a16="http://schemas.microsoft.com/office/drawing/2014/main" id="{634D13B3-3912-4524-9170-D60D98BAADE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79" name="Rectangle 3278">
              <a:extLst>
                <a:ext uri="{FF2B5EF4-FFF2-40B4-BE49-F238E27FC236}">
                  <a16:creationId xmlns:a16="http://schemas.microsoft.com/office/drawing/2014/main" id="{976DDC74-B7E3-48F6-BE76-8BB6FB8B3433}"/>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80" name="Rectangle 3279">
              <a:extLst>
                <a:ext uri="{FF2B5EF4-FFF2-40B4-BE49-F238E27FC236}">
                  <a16:creationId xmlns:a16="http://schemas.microsoft.com/office/drawing/2014/main" id="{87AA9D2A-4456-4F34-A75C-3BE4E569DBC4}"/>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81" name="Rectangle 3280">
              <a:extLst>
                <a:ext uri="{FF2B5EF4-FFF2-40B4-BE49-F238E27FC236}">
                  <a16:creationId xmlns:a16="http://schemas.microsoft.com/office/drawing/2014/main" id="{DE65B05B-36B0-426D-AA7F-EFA7921A52DF}"/>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91" name="Group 3290">
            <a:extLst>
              <a:ext uri="{FF2B5EF4-FFF2-40B4-BE49-F238E27FC236}">
                <a16:creationId xmlns:a16="http://schemas.microsoft.com/office/drawing/2014/main" id="{CDBC1FB8-62F9-4AF2-8236-711623A1383B}"/>
              </a:ext>
            </a:extLst>
          </p:cNvPr>
          <p:cNvGrpSpPr/>
          <p:nvPr/>
        </p:nvGrpSpPr>
        <p:grpSpPr>
          <a:xfrm>
            <a:off x="5370418" y="3718324"/>
            <a:ext cx="721037" cy="444217"/>
            <a:chOff x="1926169" y="1632181"/>
            <a:chExt cx="540854" cy="333210"/>
          </a:xfrm>
        </p:grpSpPr>
        <p:sp>
          <p:nvSpPr>
            <p:cNvPr id="3292" name="Rectangle 3291">
              <a:extLst>
                <a:ext uri="{FF2B5EF4-FFF2-40B4-BE49-F238E27FC236}">
                  <a16:creationId xmlns:a16="http://schemas.microsoft.com/office/drawing/2014/main" id="{36A72755-372C-4E9D-B736-699613C9503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93" name="Rectangle 3292">
              <a:extLst>
                <a:ext uri="{FF2B5EF4-FFF2-40B4-BE49-F238E27FC236}">
                  <a16:creationId xmlns:a16="http://schemas.microsoft.com/office/drawing/2014/main" id="{80D42DA1-A374-48ED-BD82-D9D1F944839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94" name="Group 3293">
              <a:extLst>
                <a:ext uri="{FF2B5EF4-FFF2-40B4-BE49-F238E27FC236}">
                  <a16:creationId xmlns:a16="http://schemas.microsoft.com/office/drawing/2014/main" id="{3870CEC4-333C-43DF-8130-6ED0B757BE64}"/>
                </a:ext>
              </a:extLst>
            </p:cNvPr>
            <p:cNvGrpSpPr/>
            <p:nvPr/>
          </p:nvGrpSpPr>
          <p:grpSpPr>
            <a:xfrm>
              <a:off x="1989961" y="1665409"/>
              <a:ext cx="413499" cy="266755"/>
              <a:chOff x="1371600" y="2038342"/>
              <a:chExt cx="609600" cy="393263"/>
            </a:xfrm>
          </p:grpSpPr>
          <p:cxnSp>
            <p:nvCxnSpPr>
              <p:cNvPr id="3298" name="Straight Connector 3297">
                <a:extLst>
                  <a:ext uri="{FF2B5EF4-FFF2-40B4-BE49-F238E27FC236}">
                    <a16:creationId xmlns:a16="http://schemas.microsoft.com/office/drawing/2014/main" id="{BB774ACE-5CFA-4D88-9B77-F17DD3F8F56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99" name="Straight Connector 3298">
                <a:extLst>
                  <a:ext uri="{FF2B5EF4-FFF2-40B4-BE49-F238E27FC236}">
                    <a16:creationId xmlns:a16="http://schemas.microsoft.com/office/drawing/2014/main" id="{646F217A-234C-4629-A136-5A41F99E68B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00" name="Straight Connector 3299">
                <a:extLst>
                  <a:ext uri="{FF2B5EF4-FFF2-40B4-BE49-F238E27FC236}">
                    <a16:creationId xmlns:a16="http://schemas.microsoft.com/office/drawing/2014/main" id="{3C40E8D0-0AED-49F7-8CA8-8872C52BF6D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01" name="Straight Connector 3300">
                <a:extLst>
                  <a:ext uri="{FF2B5EF4-FFF2-40B4-BE49-F238E27FC236}">
                    <a16:creationId xmlns:a16="http://schemas.microsoft.com/office/drawing/2014/main" id="{27A4DD07-10DF-4DA5-8B20-50FD954607C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02" name="Straight Connector 3301">
                <a:extLst>
                  <a:ext uri="{FF2B5EF4-FFF2-40B4-BE49-F238E27FC236}">
                    <a16:creationId xmlns:a16="http://schemas.microsoft.com/office/drawing/2014/main" id="{519C3871-2934-4C3F-8542-C5435E536BF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03" name="Straight Connector 3302">
                <a:extLst>
                  <a:ext uri="{FF2B5EF4-FFF2-40B4-BE49-F238E27FC236}">
                    <a16:creationId xmlns:a16="http://schemas.microsoft.com/office/drawing/2014/main" id="{719FA0FF-5F3D-48CD-B68A-096EEE96565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04" name="Straight Connector 3303">
                <a:extLst>
                  <a:ext uri="{FF2B5EF4-FFF2-40B4-BE49-F238E27FC236}">
                    <a16:creationId xmlns:a16="http://schemas.microsoft.com/office/drawing/2014/main" id="{6DEC8F98-5A9D-44CB-8DCE-F8F7BD3E67F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05" name="Straight Connector 3304">
                <a:extLst>
                  <a:ext uri="{FF2B5EF4-FFF2-40B4-BE49-F238E27FC236}">
                    <a16:creationId xmlns:a16="http://schemas.microsoft.com/office/drawing/2014/main" id="{1BAF5913-E1BE-433B-AF69-6DD2FA753D5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06" name="Straight Connector 3305">
                <a:extLst>
                  <a:ext uri="{FF2B5EF4-FFF2-40B4-BE49-F238E27FC236}">
                    <a16:creationId xmlns:a16="http://schemas.microsoft.com/office/drawing/2014/main" id="{0A72BC65-EDF2-4D3B-93A1-28932C3E3CB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95" name="Rectangle 3294">
              <a:extLst>
                <a:ext uri="{FF2B5EF4-FFF2-40B4-BE49-F238E27FC236}">
                  <a16:creationId xmlns:a16="http://schemas.microsoft.com/office/drawing/2014/main" id="{837BF0DE-6F6B-4CA5-A677-333F31F59E8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96" name="Rectangle 3295">
              <a:extLst>
                <a:ext uri="{FF2B5EF4-FFF2-40B4-BE49-F238E27FC236}">
                  <a16:creationId xmlns:a16="http://schemas.microsoft.com/office/drawing/2014/main" id="{04E11C63-E3A6-42C2-B6BF-4E64BD3BE82F}"/>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97" name="Rectangle 3296">
              <a:extLst>
                <a:ext uri="{FF2B5EF4-FFF2-40B4-BE49-F238E27FC236}">
                  <a16:creationId xmlns:a16="http://schemas.microsoft.com/office/drawing/2014/main" id="{8F7DC08C-BA89-43EF-896A-39D6F6EEC11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07" name="Group 3306">
            <a:extLst>
              <a:ext uri="{FF2B5EF4-FFF2-40B4-BE49-F238E27FC236}">
                <a16:creationId xmlns:a16="http://schemas.microsoft.com/office/drawing/2014/main" id="{B93C1725-F9C9-4458-B09F-4E7601DC9080}"/>
              </a:ext>
            </a:extLst>
          </p:cNvPr>
          <p:cNvGrpSpPr/>
          <p:nvPr/>
        </p:nvGrpSpPr>
        <p:grpSpPr>
          <a:xfrm>
            <a:off x="6093140" y="3718324"/>
            <a:ext cx="721037" cy="444217"/>
            <a:chOff x="1926169" y="1632181"/>
            <a:chExt cx="540854" cy="333210"/>
          </a:xfrm>
        </p:grpSpPr>
        <p:sp>
          <p:nvSpPr>
            <p:cNvPr id="3308" name="Rectangle 3307">
              <a:extLst>
                <a:ext uri="{FF2B5EF4-FFF2-40B4-BE49-F238E27FC236}">
                  <a16:creationId xmlns:a16="http://schemas.microsoft.com/office/drawing/2014/main" id="{B82011F0-4AF5-49C9-AF1D-7A720F6BE2F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09" name="Rectangle 3308">
              <a:extLst>
                <a:ext uri="{FF2B5EF4-FFF2-40B4-BE49-F238E27FC236}">
                  <a16:creationId xmlns:a16="http://schemas.microsoft.com/office/drawing/2014/main" id="{B467CCD6-61FA-46BE-A4EC-F8E7EC507B4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10" name="Group 3309">
              <a:extLst>
                <a:ext uri="{FF2B5EF4-FFF2-40B4-BE49-F238E27FC236}">
                  <a16:creationId xmlns:a16="http://schemas.microsoft.com/office/drawing/2014/main" id="{B5403EC3-740C-40CC-AA40-742271F7B0F3}"/>
                </a:ext>
              </a:extLst>
            </p:cNvPr>
            <p:cNvGrpSpPr/>
            <p:nvPr/>
          </p:nvGrpSpPr>
          <p:grpSpPr>
            <a:xfrm>
              <a:off x="1989961" y="1665409"/>
              <a:ext cx="413499" cy="266755"/>
              <a:chOff x="1371600" y="2038342"/>
              <a:chExt cx="609600" cy="393263"/>
            </a:xfrm>
          </p:grpSpPr>
          <p:cxnSp>
            <p:nvCxnSpPr>
              <p:cNvPr id="3314" name="Straight Connector 3313">
                <a:extLst>
                  <a:ext uri="{FF2B5EF4-FFF2-40B4-BE49-F238E27FC236}">
                    <a16:creationId xmlns:a16="http://schemas.microsoft.com/office/drawing/2014/main" id="{8552D10C-160B-477B-8F37-760C56A364F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15" name="Straight Connector 3314">
                <a:extLst>
                  <a:ext uri="{FF2B5EF4-FFF2-40B4-BE49-F238E27FC236}">
                    <a16:creationId xmlns:a16="http://schemas.microsoft.com/office/drawing/2014/main" id="{7644CF2C-3135-4A3A-A399-1D333A6F763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16" name="Straight Connector 3315">
                <a:extLst>
                  <a:ext uri="{FF2B5EF4-FFF2-40B4-BE49-F238E27FC236}">
                    <a16:creationId xmlns:a16="http://schemas.microsoft.com/office/drawing/2014/main" id="{B7F22A24-DFDC-45FB-8E8E-9FE0B1025C3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17" name="Straight Connector 3316">
                <a:extLst>
                  <a:ext uri="{FF2B5EF4-FFF2-40B4-BE49-F238E27FC236}">
                    <a16:creationId xmlns:a16="http://schemas.microsoft.com/office/drawing/2014/main" id="{85323EBE-B3FB-43AA-B60E-193BB3B06B1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18" name="Straight Connector 3317">
                <a:extLst>
                  <a:ext uri="{FF2B5EF4-FFF2-40B4-BE49-F238E27FC236}">
                    <a16:creationId xmlns:a16="http://schemas.microsoft.com/office/drawing/2014/main" id="{1F2C184E-9F88-44F2-AF83-EB40DC48704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19" name="Straight Connector 3318">
                <a:extLst>
                  <a:ext uri="{FF2B5EF4-FFF2-40B4-BE49-F238E27FC236}">
                    <a16:creationId xmlns:a16="http://schemas.microsoft.com/office/drawing/2014/main" id="{02A6600A-6FBD-4D3C-B748-ED20EA846EF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20" name="Straight Connector 3319">
                <a:extLst>
                  <a:ext uri="{FF2B5EF4-FFF2-40B4-BE49-F238E27FC236}">
                    <a16:creationId xmlns:a16="http://schemas.microsoft.com/office/drawing/2014/main" id="{54D25B85-2E2C-4949-9570-D484614441A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21" name="Straight Connector 3320">
                <a:extLst>
                  <a:ext uri="{FF2B5EF4-FFF2-40B4-BE49-F238E27FC236}">
                    <a16:creationId xmlns:a16="http://schemas.microsoft.com/office/drawing/2014/main" id="{32822CB0-FD6C-474A-9F11-6FA0291AB88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22" name="Straight Connector 3321">
                <a:extLst>
                  <a:ext uri="{FF2B5EF4-FFF2-40B4-BE49-F238E27FC236}">
                    <a16:creationId xmlns:a16="http://schemas.microsoft.com/office/drawing/2014/main" id="{8FFC3B14-5F5B-4BDF-B309-9E6C3745C3D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11" name="Rectangle 3310">
              <a:extLst>
                <a:ext uri="{FF2B5EF4-FFF2-40B4-BE49-F238E27FC236}">
                  <a16:creationId xmlns:a16="http://schemas.microsoft.com/office/drawing/2014/main" id="{1897B3DE-5A0D-41B6-9B32-447B96A279E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12" name="Rectangle 3311">
              <a:extLst>
                <a:ext uri="{FF2B5EF4-FFF2-40B4-BE49-F238E27FC236}">
                  <a16:creationId xmlns:a16="http://schemas.microsoft.com/office/drawing/2014/main" id="{5D83E7CE-1386-44AF-B6E8-7BA24A8C4AF6}"/>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13" name="Rectangle 3312">
              <a:extLst>
                <a:ext uri="{FF2B5EF4-FFF2-40B4-BE49-F238E27FC236}">
                  <a16:creationId xmlns:a16="http://schemas.microsoft.com/office/drawing/2014/main" id="{634A3A9A-64F9-4CC3-BC75-6F21C39E5FF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23" name="Group 3322">
            <a:extLst>
              <a:ext uri="{FF2B5EF4-FFF2-40B4-BE49-F238E27FC236}">
                <a16:creationId xmlns:a16="http://schemas.microsoft.com/office/drawing/2014/main" id="{E22C90DC-53B2-447E-AB15-E22FF1D353AC}"/>
              </a:ext>
            </a:extLst>
          </p:cNvPr>
          <p:cNvGrpSpPr/>
          <p:nvPr/>
        </p:nvGrpSpPr>
        <p:grpSpPr>
          <a:xfrm>
            <a:off x="7515340" y="4946214"/>
            <a:ext cx="721037" cy="444217"/>
            <a:chOff x="1926169" y="1632181"/>
            <a:chExt cx="540854" cy="333210"/>
          </a:xfrm>
        </p:grpSpPr>
        <p:sp>
          <p:nvSpPr>
            <p:cNvPr id="3324" name="Rectangle 3323">
              <a:extLst>
                <a:ext uri="{FF2B5EF4-FFF2-40B4-BE49-F238E27FC236}">
                  <a16:creationId xmlns:a16="http://schemas.microsoft.com/office/drawing/2014/main" id="{9709B1EC-DDA0-41BA-A292-1D98D971BBC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25" name="Rectangle 3324">
              <a:extLst>
                <a:ext uri="{FF2B5EF4-FFF2-40B4-BE49-F238E27FC236}">
                  <a16:creationId xmlns:a16="http://schemas.microsoft.com/office/drawing/2014/main" id="{52C31070-6E9B-49CE-9890-032FE2BFF49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26" name="Group 3325">
              <a:extLst>
                <a:ext uri="{FF2B5EF4-FFF2-40B4-BE49-F238E27FC236}">
                  <a16:creationId xmlns:a16="http://schemas.microsoft.com/office/drawing/2014/main" id="{F7113F91-12FB-4D0B-A46E-1987D00C944E}"/>
                </a:ext>
              </a:extLst>
            </p:cNvPr>
            <p:cNvGrpSpPr/>
            <p:nvPr/>
          </p:nvGrpSpPr>
          <p:grpSpPr>
            <a:xfrm>
              <a:off x="1989961" y="1665409"/>
              <a:ext cx="413499" cy="266755"/>
              <a:chOff x="1371600" y="2038342"/>
              <a:chExt cx="609600" cy="393263"/>
            </a:xfrm>
          </p:grpSpPr>
          <p:cxnSp>
            <p:nvCxnSpPr>
              <p:cNvPr id="3330" name="Straight Connector 3329">
                <a:extLst>
                  <a:ext uri="{FF2B5EF4-FFF2-40B4-BE49-F238E27FC236}">
                    <a16:creationId xmlns:a16="http://schemas.microsoft.com/office/drawing/2014/main" id="{F44558A1-3887-4489-8365-D23E8ED9E0B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31" name="Straight Connector 3330">
                <a:extLst>
                  <a:ext uri="{FF2B5EF4-FFF2-40B4-BE49-F238E27FC236}">
                    <a16:creationId xmlns:a16="http://schemas.microsoft.com/office/drawing/2014/main" id="{414BF075-9078-4D6A-96DB-705538B7934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32" name="Straight Connector 3331">
                <a:extLst>
                  <a:ext uri="{FF2B5EF4-FFF2-40B4-BE49-F238E27FC236}">
                    <a16:creationId xmlns:a16="http://schemas.microsoft.com/office/drawing/2014/main" id="{535F6AB7-BC77-449E-91C8-33120EEC50E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33" name="Straight Connector 3332">
                <a:extLst>
                  <a:ext uri="{FF2B5EF4-FFF2-40B4-BE49-F238E27FC236}">
                    <a16:creationId xmlns:a16="http://schemas.microsoft.com/office/drawing/2014/main" id="{88E4E0DA-055D-4E3F-B311-B85924CB786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34" name="Straight Connector 3333">
                <a:extLst>
                  <a:ext uri="{FF2B5EF4-FFF2-40B4-BE49-F238E27FC236}">
                    <a16:creationId xmlns:a16="http://schemas.microsoft.com/office/drawing/2014/main" id="{88DA0866-DB21-4382-8170-CE4602CF7768}"/>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35" name="Straight Connector 3334">
                <a:extLst>
                  <a:ext uri="{FF2B5EF4-FFF2-40B4-BE49-F238E27FC236}">
                    <a16:creationId xmlns:a16="http://schemas.microsoft.com/office/drawing/2014/main" id="{80A19E5F-3113-4BA5-915C-1D3DEAEA3F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36" name="Straight Connector 3335">
                <a:extLst>
                  <a:ext uri="{FF2B5EF4-FFF2-40B4-BE49-F238E27FC236}">
                    <a16:creationId xmlns:a16="http://schemas.microsoft.com/office/drawing/2014/main" id="{1FD3B18C-789C-4439-9A02-A32431F8E76C}"/>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37" name="Straight Connector 3336">
                <a:extLst>
                  <a:ext uri="{FF2B5EF4-FFF2-40B4-BE49-F238E27FC236}">
                    <a16:creationId xmlns:a16="http://schemas.microsoft.com/office/drawing/2014/main" id="{F9730F59-9A18-46A8-B5E0-F3092D14FE3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38" name="Straight Connector 3337">
                <a:extLst>
                  <a:ext uri="{FF2B5EF4-FFF2-40B4-BE49-F238E27FC236}">
                    <a16:creationId xmlns:a16="http://schemas.microsoft.com/office/drawing/2014/main" id="{A45597E6-B02F-4465-A006-BDEE5365717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27" name="Rectangle 3326">
              <a:extLst>
                <a:ext uri="{FF2B5EF4-FFF2-40B4-BE49-F238E27FC236}">
                  <a16:creationId xmlns:a16="http://schemas.microsoft.com/office/drawing/2014/main" id="{7E66CA5A-2652-4872-95D0-EBC48936BFD6}"/>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28" name="Rectangle 3327">
              <a:extLst>
                <a:ext uri="{FF2B5EF4-FFF2-40B4-BE49-F238E27FC236}">
                  <a16:creationId xmlns:a16="http://schemas.microsoft.com/office/drawing/2014/main" id="{7EB47A3F-9496-4E91-AA13-E053E7089253}"/>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29" name="Rectangle 3328">
              <a:extLst>
                <a:ext uri="{FF2B5EF4-FFF2-40B4-BE49-F238E27FC236}">
                  <a16:creationId xmlns:a16="http://schemas.microsoft.com/office/drawing/2014/main" id="{22750A6A-23EF-4B24-8A65-A78EB6E1F28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39" name="Group 3338">
            <a:extLst>
              <a:ext uri="{FF2B5EF4-FFF2-40B4-BE49-F238E27FC236}">
                <a16:creationId xmlns:a16="http://schemas.microsoft.com/office/drawing/2014/main" id="{583CF96D-4B1F-45BC-AE00-788CD4ADAD2E}"/>
              </a:ext>
            </a:extLst>
          </p:cNvPr>
          <p:cNvGrpSpPr/>
          <p:nvPr/>
        </p:nvGrpSpPr>
        <p:grpSpPr>
          <a:xfrm>
            <a:off x="8238062" y="4946214"/>
            <a:ext cx="721037" cy="444217"/>
            <a:chOff x="1926169" y="1632181"/>
            <a:chExt cx="540854" cy="333210"/>
          </a:xfrm>
        </p:grpSpPr>
        <p:sp>
          <p:nvSpPr>
            <p:cNvPr id="3340" name="Rectangle 3339">
              <a:extLst>
                <a:ext uri="{FF2B5EF4-FFF2-40B4-BE49-F238E27FC236}">
                  <a16:creationId xmlns:a16="http://schemas.microsoft.com/office/drawing/2014/main" id="{E64D8FA4-D27D-445B-94EA-8EA6946DB42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41" name="Rectangle 3340">
              <a:extLst>
                <a:ext uri="{FF2B5EF4-FFF2-40B4-BE49-F238E27FC236}">
                  <a16:creationId xmlns:a16="http://schemas.microsoft.com/office/drawing/2014/main" id="{463B8672-056C-4AD6-A9BE-4E6A84C8E78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42" name="Group 3341">
              <a:extLst>
                <a:ext uri="{FF2B5EF4-FFF2-40B4-BE49-F238E27FC236}">
                  <a16:creationId xmlns:a16="http://schemas.microsoft.com/office/drawing/2014/main" id="{9540E86C-06EE-464C-B0F7-A765A21844A1}"/>
                </a:ext>
              </a:extLst>
            </p:cNvPr>
            <p:cNvGrpSpPr/>
            <p:nvPr/>
          </p:nvGrpSpPr>
          <p:grpSpPr>
            <a:xfrm>
              <a:off x="1989961" y="1665409"/>
              <a:ext cx="413499" cy="266755"/>
              <a:chOff x="1371600" y="2038342"/>
              <a:chExt cx="609600" cy="393263"/>
            </a:xfrm>
          </p:grpSpPr>
          <p:cxnSp>
            <p:nvCxnSpPr>
              <p:cNvPr id="3346" name="Straight Connector 3345">
                <a:extLst>
                  <a:ext uri="{FF2B5EF4-FFF2-40B4-BE49-F238E27FC236}">
                    <a16:creationId xmlns:a16="http://schemas.microsoft.com/office/drawing/2014/main" id="{B868680E-B946-4E75-B4FC-9F8F4F57411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47" name="Straight Connector 3346">
                <a:extLst>
                  <a:ext uri="{FF2B5EF4-FFF2-40B4-BE49-F238E27FC236}">
                    <a16:creationId xmlns:a16="http://schemas.microsoft.com/office/drawing/2014/main" id="{128244DC-9AA3-419A-938E-3B21076E371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48" name="Straight Connector 3347">
                <a:extLst>
                  <a:ext uri="{FF2B5EF4-FFF2-40B4-BE49-F238E27FC236}">
                    <a16:creationId xmlns:a16="http://schemas.microsoft.com/office/drawing/2014/main" id="{57A17CEA-9F4F-4E24-A932-9FEAAD2499B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49" name="Straight Connector 3348">
                <a:extLst>
                  <a:ext uri="{FF2B5EF4-FFF2-40B4-BE49-F238E27FC236}">
                    <a16:creationId xmlns:a16="http://schemas.microsoft.com/office/drawing/2014/main" id="{F6E63B46-77A5-4799-A471-AAFE3F23AE7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50" name="Straight Connector 3349">
                <a:extLst>
                  <a:ext uri="{FF2B5EF4-FFF2-40B4-BE49-F238E27FC236}">
                    <a16:creationId xmlns:a16="http://schemas.microsoft.com/office/drawing/2014/main" id="{FAB3277E-3FD5-4E98-BBC5-A0EBE5F3FD8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51" name="Straight Connector 3350">
                <a:extLst>
                  <a:ext uri="{FF2B5EF4-FFF2-40B4-BE49-F238E27FC236}">
                    <a16:creationId xmlns:a16="http://schemas.microsoft.com/office/drawing/2014/main" id="{A919990C-5524-400C-8C67-D3F1E8D5618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52" name="Straight Connector 3351">
                <a:extLst>
                  <a:ext uri="{FF2B5EF4-FFF2-40B4-BE49-F238E27FC236}">
                    <a16:creationId xmlns:a16="http://schemas.microsoft.com/office/drawing/2014/main" id="{BABB2B06-472F-4BBA-B6D0-7460DFA50BE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53" name="Straight Connector 3352">
                <a:extLst>
                  <a:ext uri="{FF2B5EF4-FFF2-40B4-BE49-F238E27FC236}">
                    <a16:creationId xmlns:a16="http://schemas.microsoft.com/office/drawing/2014/main" id="{0A26039E-B70F-49E0-804E-5F05C460B7D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54" name="Straight Connector 3353">
                <a:extLst>
                  <a:ext uri="{FF2B5EF4-FFF2-40B4-BE49-F238E27FC236}">
                    <a16:creationId xmlns:a16="http://schemas.microsoft.com/office/drawing/2014/main" id="{C9E86977-6811-42B3-B3F7-59FF38B7D6A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43" name="Rectangle 3342">
              <a:extLst>
                <a:ext uri="{FF2B5EF4-FFF2-40B4-BE49-F238E27FC236}">
                  <a16:creationId xmlns:a16="http://schemas.microsoft.com/office/drawing/2014/main" id="{B7DA5C46-5320-493A-BBF3-2C7C029AFD48}"/>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44" name="Rectangle 3343">
              <a:extLst>
                <a:ext uri="{FF2B5EF4-FFF2-40B4-BE49-F238E27FC236}">
                  <a16:creationId xmlns:a16="http://schemas.microsoft.com/office/drawing/2014/main" id="{DAE88D83-2B47-4E19-93E7-5B8CDFCADDC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45" name="Rectangle 3344">
              <a:extLst>
                <a:ext uri="{FF2B5EF4-FFF2-40B4-BE49-F238E27FC236}">
                  <a16:creationId xmlns:a16="http://schemas.microsoft.com/office/drawing/2014/main" id="{83D15066-0447-45C9-B8D5-73D6A8E4700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55" name="Group 3354">
            <a:extLst>
              <a:ext uri="{FF2B5EF4-FFF2-40B4-BE49-F238E27FC236}">
                <a16:creationId xmlns:a16="http://schemas.microsoft.com/office/drawing/2014/main" id="{7C42D12B-0E96-4C3D-9FA5-A019D9C4175E}"/>
              </a:ext>
            </a:extLst>
          </p:cNvPr>
          <p:cNvGrpSpPr/>
          <p:nvPr/>
        </p:nvGrpSpPr>
        <p:grpSpPr>
          <a:xfrm>
            <a:off x="8238062" y="4536918"/>
            <a:ext cx="721037" cy="444217"/>
            <a:chOff x="1926169" y="1632181"/>
            <a:chExt cx="540854" cy="333210"/>
          </a:xfrm>
        </p:grpSpPr>
        <p:sp>
          <p:nvSpPr>
            <p:cNvPr id="3356" name="Rectangle 3355">
              <a:extLst>
                <a:ext uri="{FF2B5EF4-FFF2-40B4-BE49-F238E27FC236}">
                  <a16:creationId xmlns:a16="http://schemas.microsoft.com/office/drawing/2014/main" id="{A5D6AC64-51A0-4959-8BE9-112CB975584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57" name="Rectangle 3356">
              <a:extLst>
                <a:ext uri="{FF2B5EF4-FFF2-40B4-BE49-F238E27FC236}">
                  <a16:creationId xmlns:a16="http://schemas.microsoft.com/office/drawing/2014/main" id="{E421AA64-81E7-4BF8-BD34-823F7BDEFAF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58" name="Group 3357">
              <a:extLst>
                <a:ext uri="{FF2B5EF4-FFF2-40B4-BE49-F238E27FC236}">
                  <a16:creationId xmlns:a16="http://schemas.microsoft.com/office/drawing/2014/main" id="{70C02B5E-17B9-493A-9573-F893134C98BD}"/>
                </a:ext>
              </a:extLst>
            </p:cNvPr>
            <p:cNvGrpSpPr/>
            <p:nvPr/>
          </p:nvGrpSpPr>
          <p:grpSpPr>
            <a:xfrm>
              <a:off x="1989961" y="1665409"/>
              <a:ext cx="413499" cy="266755"/>
              <a:chOff x="1371600" y="2038342"/>
              <a:chExt cx="609600" cy="393263"/>
            </a:xfrm>
          </p:grpSpPr>
          <p:cxnSp>
            <p:nvCxnSpPr>
              <p:cNvPr id="3362" name="Straight Connector 3361">
                <a:extLst>
                  <a:ext uri="{FF2B5EF4-FFF2-40B4-BE49-F238E27FC236}">
                    <a16:creationId xmlns:a16="http://schemas.microsoft.com/office/drawing/2014/main" id="{DFD35089-9DA6-4B30-B9BA-DF56BFC1887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63" name="Straight Connector 3362">
                <a:extLst>
                  <a:ext uri="{FF2B5EF4-FFF2-40B4-BE49-F238E27FC236}">
                    <a16:creationId xmlns:a16="http://schemas.microsoft.com/office/drawing/2014/main" id="{B54413FA-8930-4904-B996-F906A3AB547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64" name="Straight Connector 3363">
                <a:extLst>
                  <a:ext uri="{FF2B5EF4-FFF2-40B4-BE49-F238E27FC236}">
                    <a16:creationId xmlns:a16="http://schemas.microsoft.com/office/drawing/2014/main" id="{719156E0-A51D-403A-ACCC-BF6F45D809A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65" name="Straight Connector 3364">
                <a:extLst>
                  <a:ext uri="{FF2B5EF4-FFF2-40B4-BE49-F238E27FC236}">
                    <a16:creationId xmlns:a16="http://schemas.microsoft.com/office/drawing/2014/main" id="{64871D96-96C4-4C25-86AC-B7E1386C2B7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66" name="Straight Connector 3365">
                <a:extLst>
                  <a:ext uri="{FF2B5EF4-FFF2-40B4-BE49-F238E27FC236}">
                    <a16:creationId xmlns:a16="http://schemas.microsoft.com/office/drawing/2014/main" id="{4387DD13-E831-4E3B-B86E-609B259BDA7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67" name="Straight Connector 3366">
                <a:extLst>
                  <a:ext uri="{FF2B5EF4-FFF2-40B4-BE49-F238E27FC236}">
                    <a16:creationId xmlns:a16="http://schemas.microsoft.com/office/drawing/2014/main" id="{FCA9A007-C1B1-4FDF-AB05-5505F483316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68" name="Straight Connector 3367">
                <a:extLst>
                  <a:ext uri="{FF2B5EF4-FFF2-40B4-BE49-F238E27FC236}">
                    <a16:creationId xmlns:a16="http://schemas.microsoft.com/office/drawing/2014/main" id="{8CC27B42-721A-4DC1-BAB5-B75FBAAAF61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69" name="Straight Connector 3368">
                <a:extLst>
                  <a:ext uri="{FF2B5EF4-FFF2-40B4-BE49-F238E27FC236}">
                    <a16:creationId xmlns:a16="http://schemas.microsoft.com/office/drawing/2014/main" id="{12FD39CF-AEDF-43A9-AB69-2D4416C0FC7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70" name="Straight Connector 3369">
                <a:extLst>
                  <a:ext uri="{FF2B5EF4-FFF2-40B4-BE49-F238E27FC236}">
                    <a16:creationId xmlns:a16="http://schemas.microsoft.com/office/drawing/2014/main" id="{920057F2-2859-48E1-AFCC-1926714CEAB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59" name="Rectangle 3358">
              <a:extLst>
                <a:ext uri="{FF2B5EF4-FFF2-40B4-BE49-F238E27FC236}">
                  <a16:creationId xmlns:a16="http://schemas.microsoft.com/office/drawing/2014/main" id="{6A78D6E5-8639-4568-AE11-904D27DC2064}"/>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60" name="Rectangle 3359">
              <a:extLst>
                <a:ext uri="{FF2B5EF4-FFF2-40B4-BE49-F238E27FC236}">
                  <a16:creationId xmlns:a16="http://schemas.microsoft.com/office/drawing/2014/main" id="{094C2C06-856B-4B0F-BDD1-6B4375BCB324}"/>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61" name="Rectangle 3360">
              <a:extLst>
                <a:ext uri="{FF2B5EF4-FFF2-40B4-BE49-F238E27FC236}">
                  <a16:creationId xmlns:a16="http://schemas.microsoft.com/office/drawing/2014/main" id="{906A758C-E56C-4B87-8020-711B4728406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71" name="Group 3370">
            <a:extLst>
              <a:ext uri="{FF2B5EF4-FFF2-40B4-BE49-F238E27FC236}">
                <a16:creationId xmlns:a16="http://schemas.microsoft.com/office/drawing/2014/main" id="{DBA853A3-7416-4F1B-9DE3-A4E883087125}"/>
              </a:ext>
            </a:extLst>
          </p:cNvPr>
          <p:cNvGrpSpPr/>
          <p:nvPr/>
        </p:nvGrpSpPr>
        <p:grpSpPr>
          <a:xfrm>
            <a:off x="7515340" y="4127621"/>
            <a:ext cx="721037" cy="444217"/>
            <a:chOff x="1926169" y="1632181"/>
            <a:chExt cx="540854" cy="333210"/>
          </a:xfrm>
        </p:grpSpPr>
        <p:sp>
          <p:nvSpPr>
            <p:cNvPr id="3372" name="Rectangle 3371">
              <a:extLst>
                <a:ext uri="{FF2B5EF4-FFF2-40B4-BE49-F238E27FC236}">
                  <a16:creationId xmlns:a16="http://schemas.microsoft.com/office/drawing/2014/main" id="{1C25947F-E8B0-446F-8C17-68522842ABC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73" name="Rectangle 3372">
              <a:extLst>
                <a:ext uri="{FF2B5EF4-FFF2-40B4-BE49-F238E27FC236}">
                  <a16:creationId xmlns:a16="http://schemas.microsoft.com/office/drawing/2014/main" id="{3DA149AA-55F2-41A3-A479-904AB9405F1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74" name="Group 3373">
              <a:extLst>
                <a:ext uri="{FF2B5EF4-FFF2-40B4-BE49-F238E27FC236}">
                  <a16:creationId xmlns:a16="http://schemas.microsoft.com/office/drawing/2014/main" id="{8284C668-80AF-49D1-BFFC-8CCC9A6E97BD}"/>
                </a:ext>
              </a:extLst>
            </p:cNvPr>
            <p:cNvGrpSpPr/>
            <p:nvPr/>
          </p:nvGrpSpPr>
          <p:grpSpPr>
            <a:xfrm>
              <a:off x="1989961" y="1665409"/>
              <a:ext cx="413499" cy="266755"/>
              <a:chOff x="1371600" y="2038342"/>
              <a:chExt cx="609600" cy="393263"/>
            </a:xfrm>
          </p:grpSpPr>
          <p:cxnSp>
            <p:nvCxnSpPr>
              <p:cNvPr id="3378" name="Straight Connector 3377">
                <a:extLst>
                  <a:ext uri="{FF2B5EF4-FFF2-40B4-BE49-F238E27FC236}">
                    <a16:creationId xmlns:a16="http://schemas.microsoft.com/office/drawing/2014/main" id="{30726AB9-30E5-4FBC-B81D-1FEE6373E33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79" name="Straight Connector 3378">
                <a:extLst>
                  <a:ext uri="{FF2B5EF4-FFF2-40B4-BE49-F238E27FC236}">
                    <a16:creationId xmlns:a16="http://schemas.microsoft.com/office/drawing/2014/main" id="{1D0E92DA-C256-41F9-A36F-DA7BD0F3EB6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80" name="Straight Connector 3379">
                <a:extLst>
                  <a:ext uri="{FF2B5EF4-FFF2-40B4-BE49-F238E27FC236}">
                    <a16:creationId xmlns:a16="http://schemas.microsoft.com/office/drawing/2014/main" id="{AE3D755B-3B11-43F1-8896-F39E7E6D4F8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81" name="Straight Connector 3380">
                <a:extLst>
                  <a:ext uri="{FF2B5EF4-FFF2-40B4-BE49-F238E27FC236}">
                    <a16:creationId xmlns:a16="http://schemas.microsoft.com/office/drawing/2014/main" id="{25D52974-37E1-4D80-A541-57BE4E936B6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82" name="Straight Connector 3381">
                <a:extLst>
                  <a:ext uri="{FF2B5EF4-FFF2-40B4-BE49-F238E27FC236}">
                    <a16:creationId xmlns:a16="http://schemas.microsoft.com/office/drawing/2014/main" id="{7B46FB19-5AD6-42CC-AD49-BB5D4E17D87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83" name="Straight Connector 3382">
                <a:extLst>
                  <a:ext uri="{FF2B5EF4-FFF2-40B4-BE49-F238E27FC236}">
                    <a16:creationId xmlns:a16="http://schemas.microsoft.com/office/drawing/2014/main" id="{605DDBD1-090B-4A1A-B4FC-1C5F19B146E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84" name="Straight Connector 3383">
                <a:extLst>
                  <a:ext uri="{FF2B5EF4-FFF2-40B4-BE49-F238E27FC236}">
                    <a16:creationId xmlns:a16="http://schemas.microsoft.com/office/drawing/2014/main" id="{E4103FBC-C157-44AE-AC20-683C61B83BD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85" name="Straight Connector 3384">
                <a:extLst>
                  <a:ext uri="{FF2B5EF4-FFF2-40B4-BE49-F238E27FC236}">
                    <a16:creationId xmlns:a16="http://schemas.microsoft.com/office/drawing/2014/main" id="{EB48F9B4-F6E8-4A19-B40E-CFA9DA15DB3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86" name="Straight Connector 3385">
                <a:extLst>
                  <a:ext uri="{FF2B5EF4-FFF2-40B4-BE49-F238E27FC236}">
                    <a16:creationId xmlns:a16="http://schemas.microsoft.com/office/drawing/2014/main" id="{F290B32C-7B2E-432A-922B-2E5702D447A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75" name="Rectangle 3374">
              <a:extLst>
                <a:ext uri="{FF2B5EF4-FFF2-40B4-BE49-F238E27FC236}">
                  <a16:creationId xmlns:a16="http://schemas.microsoft.com/office/drawing/2014/main" id="{EF67373D-A0FF-4C4A-905E-F7FFCE6D288B}"/>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76" name="Rectangle 3375">
              <a:extLst>
                <a:ext uri="{FF2B5EF4-FFF2-40B4-BE49-F238E27FC236}">
                  <a16:creationId xmlns:a16="http://schemas.microsoft.com/office/drawing/2014/main" id="{9A51C1C0-8277-4B77-B697-5E86C48F556E}"/>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77" name="Rectangle 3376">
              <a:extLst>
                <a:ext uri="{FF2B5EF4-FFF2-40B4-BE49-F238E27FC236}">
                  <a16:creationId xmlns:a16="http://schemas.microsoft.com/office/drawing/2014/main" id="{CAB3AD3B-E76D-4EB0-B7B6-E209F747935A}"/>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87" name="Group 3386">
            <a:extLst>
              <a:ext uri="{FF2B5EF4-FFF2-40B4-BE49-F238E27FC236}">
                <a16:creationId xmlns:a16="http://schemas.microsoft.com/office/drawing/2014/main" id="{76602E99-3955-4353-8DDF-23112F5A9307}"/>
              </a:ext>
            </a:extLst>
          </p:cNvPr>
          <p:cNvGrpSpPr/>
          <p:nvPr/>
        </p:nvGrpSpPr>
        <p:grpSpPr>
          <a:xfrm>
            <a:off x="8238062" y="4127621"/>
            <a:ext cx="721037" cy="444217"/>
            <a:chOff x="1926169" y="1632181"/>
            <a:chExt cx="540854" cy="333210"/>
          </a:xfrm>
        </p:grpSpPr>
        <p:sp>
          <p:nvSpPr>
            <p:cNvPr id="3388" name="Rectangle 3387">
              <a:extLst>
                <a:ext uri="{FF2B5EF4-FFF2-40B4-BE49-F238E27FC236}">
                  <a16:creationId xmlns:a16="http://schemas.microsoft.com/office/drawing/2014/main" id="{2553BE5F-D8BB-4B15-8CD0-8329C8CC3A4E}"/>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89" name="Rectangle 3388">
              <a:extLst>
                <a:ext uri="{FF2B5EF4-FFF2-40B4-BE49-F238E27FC236}">
                  <a16:creationId xmlns:a16="http://schemas.microsoft.com/office/drawing/2014/main" id="{3301293F-014C-404E-87A4-FDD49E7A74A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90" name="Group 3389">
              <a:extLst>
                <a:ext uri="{FF2B5EF4-FFF2-40B4-BE49-F238E27FC236}">
                  <a16:creationId xmlns:a16="http://schemas.microsoft.com/office/drawing/2014/main" id="{C8B9DBF4-5B2E-4263-88B7-1732438EB283}"/>
                </a:ext>
              </a:extLst>
            </p:cNvPr>
            <p:cNvGrpSpPr/>
            <p:nvPr/>
          </p:nvGrpSpPr>
          <p:grpSpPr>
            <a:xfrm>
              <a:off x="1989961" y="1665409"/>
              <a:ext cx="413499" cy="266755"/>
              <a:chOff x="1371600" y="2038342"/>
              <a:chExt cx="609600" cy="393263"/>
            </a:xfrm>
          </p:grpSpPr>
          <p:cxnSp>
            <p:nvCxnSpPr>
              <p:cNvPr id="3394" name="Straight Connector 3393">
                <a:extLst>
                  <a:ext uri="{FF2B5EF4-FFF2-40B4-BE49-F238E27FC236}">
                    <a16:creationId xmlns:a16="http://schemas.microsoft.com/office/drawing/2014/main" id="{4724B919-2C75-419E-A746-1173DD6E2C6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95" name="Straight Connector 3394">
                <a:extLst>
                  <a:ext uri="{FF2B5EF4-FFF2-40B4-BE49-F238E27FC236}">
                    <a16:creationId xmlns:a16="http://schemas.microsoft.com/office/drawing/2014/main" id="{4B306457-4EAD-4AC7-B730-D324FFDCA0D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96" name="Straight Connector 3395">
                <a:extLst>
                  <a:ext uri="{FF2B5EF4-FFF2-40B4-BE49-F238E27FC236}">
                    <a16:creationId xmlns:a16="http://schemas.microsoft.com/office/drawing/2014/main" id="{77F1874B-C17C-4C12-BBBF-50652F41F8B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97" name="Straight Connector 3396">
                <a:extLst>
                  <a:ext uri="{FF2B5EF4-FFF2-40B4-BE49-F238E27FC236}">
                    <a16:creationId xmlns:a16="http://schemas.microsoft.com/office/drawing/2014/main" id="{45B3777C-A677-4D03-A8A7-76BC6B7D228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98" name="Straight Connector 3397">
                <a:extLst>
                  <a:ext uri="{FF2B5EF4-FFF2-40B4-BE49-F238E27FC236}">
                    <a16:creationId xmlns:a16="http://schemas.microsoft.com/office/drawing/2014/main" id="{67AE4AA8-83DE-4227-92FB-195B5B51A4C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99" name="Straight Connector 3398">
                <a:extLst>
                  <a:ext uri="{FF2B5EF4-FFF2-40B4-BE49-F238E27FC236}">
                    <a16:creationId xmlns:a16="http://schemas.microsoft.com/office/drawing/2014/main" id="{B40C9C29-0965-4822-9819-268EC124D2C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00" name="Straight Connector 3399">
                <a:extLst>
                  <a:ext uri="{FF2B5EF4-FFF2-40B4-BE49-F238E27FC236}">
                    <a16:creationId xmlns:a16="http://schemas.microsoft.com/office/drawing/2014/main" id="{1C9608C3-1DFD-4450-A0E8-CAE9BB9980C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01" name="Straight Connector 3400">
                <a:extLst>
                  <a:ext uri="{FF2B5EF4-FFF2-40B4-BE49-F238E27FC236}">
                    <a16:creationId xmlns:a16="http://schemas.microsoft.com/office/drawing/2014/main" id="{AD9B50B1-6CF0-4BA8-9A49-76152782898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02" name="Straight Connector 3401">
                <a:extLst>
                  <a:ext uri="{FF2B5EF4-FFF2-40B4-BE49-F238E27FC236}">
                    <a16:creationId xmlns:a16="http://schemas.microsoft.com/office/drawing/2014/main" id="{34CBD515-23E5-4D92-B947-F128A6B00B2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91" name="Rectangle 3390">
              <a:extLst>
                <a:ext uri="{FF2B5EF4-FFF2-40B4-BE49-F238E27FC236}">
                  <a16:creationId xmlns:a16="http://schemas.microsoft.com/office/drawing/2014/main" id="{288E418B-FA2A-4675-B1FB-7255BD812C0A}"/>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92" name="Rectangle 3391">
              <a:extLst>
                <a:ext uri="{FF2B5EF4-FFF2-40B4-BE49-F238E27FC236}">
                  <a16:creationId xmlns:a16="http://schemas.microsoft.com/office/drawing/2014/main" id="{A89BEEDC-8F25-4C99-82AF-0E977915F9B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93" name="Rectangle 3392">
              <a:extLst>
                <a:ext uri="{FF2B5EF4-FFF2-40B4-BE49-F238E27FC236}">
                  <a16:creationId xmlns:a16="http://schemas.microsoft.com/office/drawing/2014/main" id="{75322962-351E-42BC-9F53-FF559A1EBB50}"/>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03" name="Group 3402">
            <a:extLst>
              <a:ext uri="{FF2B5EF4-FFF2-40B4-BE49-F238E27FC236}">
                <a16:creationId xmlns:a16="http://schemas.microsoft.com/office/drawing/2014/main" id="{69FAD9BC-0ECA-4350-87E4-716EAC38A2A7}"/>
              </a:ext>
            </a:extLst>
          </p:cNvPr>
          <p:cNvGrpSpPr/>
          <p:nvPr/>
        </p:nvGrpSpPr>
        <p:grpSpPr>
          <a:xfrm>
            <a:off x="7515340" y="3718324"/>
            <a:ext cx="721037" cy="444217"/>
            <a:chOff x="1926169" y="1632181"/>
            <a:chExt cx="540854" cy="333210"/>
          </a:xfrm>
        </p:grpSpPr>
        <p:sp>
          <p:nvSpPr>
            <p:cNvPr id="3404" name="Rectangle 3403">
              <a:extLst>
                <a:ext uri="{FF2B5EF4-FFF2-40B4-BE49-F238E27FC236}">
                  <a16:creationId xmlns:a16="http://schemas.microsoft.com/office/drawing/2014/main" id="{3DF98320-15BC-4060-BBB1-A82B2683B996}"/>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05" name="Rectangle 3404">
              <a:extLst>
                <a:ext uri="{FF2B5EF4-FFF2-40B4-BE49-F238E27FC236}">
                  <a16:creationId xmlns:a16="http://schemas.microsoft.com/office/drawing/2014/main" id="{5FF1BD31-03DD-496E-920B-F83A2552282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06" name="Group 3405">
              <a:extLst>
                <a:ext uri="{FF2B5EF4-FFF2-40B4-BE49-F238E27FC236}">
                  <a16:creationId xmlns:a16="http://schemas.microsoft.com/office/drawing/2014/main" id="{560636B2-89B4-42B7-80D2-E40C61D731DB}"/>
                </a:ext>
              </a:extLst>
            </p:cNvPr>
            <p:cNvGrpSpPr/>
            <p:nvPr/>
          </p:nvGrpSpPr>
          <p:grpSpPr>
            <a:xfrm>
              <a:off x="1989961" y="1665409"/>
              <a:ext cx="413499" cy="266755"/>
              <a:chOff x="1371600" y="2038342"/>
              <a:chExt cx="609600" cy="393263"/>
            </a:xfrm>
          </p:grpSpPr>
          <p:cxnSp>
            <p:nvCxnSpPr>
              <p:cNvPr id="3410" name="Straight Connector 3409">
                <a:extLst>
                  <a:ext uri="{FF2B5EF4-FFF2-40B4-BE49-F238E27FC236}">
                    <a16:creationId xmlns:a16="http://schemas.microsoft.com/office/drawing/2014/main" id="{E0276D3F-3F16-47A7-A91D-AD5234E93AA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11" name="Straight Connector 3410">
                <a:extLst>
                  <a:ext uri="{FF2B5EF4-FFF2-40B4-BE49-F238E27FC236}">
                    <a16:creationId xmlns:a16="http://schemas.microsoft.com/office/drawing/2014/main" id="{53F4BDE1-088A-4176-87F5-20C762794C4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12" name="Straight Connector 3411">
                <a:extLst>
                  <a:ext uri="{FF2B5EF4-FFF2-40B4-BE49-F238E27FC236}">
                    <a16:creationId xmlns:a16="http://schemas.microsoft.com/office/drawing/2014/main" id="{1952B4F4-DE8C-4463-B397-CACF5AD8654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13" name="Straight Connector 3412">
                <a:extLst>
                  <a:ext uri="{FF2B5EF4-FFF2-40B4-BE49-F238E27FC236}">
                    <a16:creationId xmlns:a16="http://schemas.microsoft.com/office/drawing/2014/main" id="{8DF0CFD5-F61E-411C-AE35-B3E6E6B7E09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14" name="Straight Connector 3413">
                <a:extLst>
                  <a:ext uri="{FF2B5EF4-FFF2-40B4-BE49-F238E27FC236}">
                    <a16:creationId xmlns:a16="http://schemas.microsoft.com/office/drawing/2014/main" id="{B2B28711-E184-4C9A-BBA2-BF71464B17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15" name="Straight Connector 3414">
                <a:extLst>
                  <a:ext uri="{FF2B5EF4-FFF2-40B4-BE49-F238E27FC236}">
                    <a16:creationId xmlns:a16="http://schemas.microsoft.com/office/drawing/2014/main" id="{A02F397C-6E9E-4225-8A56-4BDCF336E05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16" name="Straight Connector 3415">
                <a:extLst>
                  <a:ext uri="{FF2B5EF4-FFF2-40B4-BE49-F238E27FC236}">
                    <a16:creationId xmlns:a16="http://schemas.microsoft.com/office/drawing/2014/main" id="{F6FEB25B-84D2-41F1-B6DF-1B8A901D8D5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17" name="Straight Connector 3416">
                <a:extLst>
                  <a:ext uri="{FF2B5EF4-FFF2-40B4-BE49-F238E27FC236}">
                    <a16:creationId xmlns:a16="http://schemas.microsoft.com/office/drawing/2014/main" id="{0274FDAD-2902-423D-9833-359461A102E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18" name="Straight Connector 3417">
                <a:extLst>
                  <a:ext uri="{FF2B5EF4-FFF2-40B4-BE49-F238E27FC236}">
                    <a16:creationId xmlns:a16="http://schemas.microsoft.com/office/drawing/2014/main" id="{0D79552F-DD3E-4685-85F6-6303A2ABF4D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07" name="Rectangle 3406">
              <a:extLst>
                <a:ext uri="{FF2B5EF4-FFF2-40B4-BE49-F238E27FC236}">
                  <a16:creationId xmlns:a16="http://schemas.microsoft.com/office/drawing/2014/main" id="{509F4067-C309-4940-B799-D46FC6D928B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08" name="Rectangle 3407">
              <a:extLst>
                <a:ext uri="{FF2B5EF4-FFF2-40B4-BE49-F238E27FC236}">
                  <a16:creationId xmlns:a16="http://schemas.microsoft.com/office/drawing/2014/main" id="{8CA090F4-4F9B-429A-91DB-45A57FAD35F7}"/>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09" name="Rectangle 3408">
              <a:extLst>
                <a:ext uri="{FF2B5EF4-FFF2-40B4-BE49-F238E27FC236}">
                  <a16:creationId xmlns:a16="http://schemas.microsoft.com/office/drawing/2014/main" id="{5445D10C-E18A-4638-82AF-FBAD86733CE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19" name="Group 3418">
            <a:extLst>
              <a:ext uri="{FF2B5EF4-FFF2-40B4-BE49-F238E27FC236}">
                <a16:creationId xmlns:a16="http://schemas.microsoft.com/office/drawing/2014/main" id="{94B8E075-FB0C-4089-A30B-AF431FFB5D2A}"/>
              </a:ext>
            </a:extLst>
          </p:cNvPr>
          <p:cNvGrpSpPr/>
          <p:nvPr/>
        </p:nvGrpSpPr>
        <p:grpSpPr>
          <a:xfrm>
            <a:off x="8238062" y="3718324"/>
            <a:ext cx="721037" cy="444217"/>
            <a:chOff x="1926169" y="1632181"/>
            <a:chExt cx="540854" cy="333210"/>
          </a:xfrm>
        </p:grpSpPr>
        <p:sp>
          <p:nvSpPr>
            <p:cNvPr id="3420" name="Rectangle 3419">
              <a:extLst>
                <a:ext uri="{FF2B5EF4-FFF2-40B4-BE49-F238E27FC236}">
                  <a16:creationId xmlns:a16="http://schemas.microsoft.com/office/drawing/2014/main" id="{181AE004-FFC2-485E-BB27-6B82E3AC9FC8}"/>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21" name="Rectangle 3420">
              <a:extLst>
                <a:ext uri="{FF2B5EF4-FFF2-40B4-BE49-F238E27FC236}">
                  <a16:creationId xmlns:a16="http://schemas.microsoft.com/office/drawing/2014/main" id="{4F8DB131-2D46-4036-9EB3-B02DEC238FD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22" name="Group 3421">
              <a:extLst>
                <a:ext uri="{FF2B5EF4-FFF2-40B4-BE49-F238E27FC236}">
                  <a16:creationId xmlns:a16="http://schemas.microsoft.com/office/drawing/2014/main" id="{60BF84BB-87B7-4867-9D8B-FA5ED32E992D}"/>
                </a:ext>
              </a:extLst>
            </p:cNvPr>
            <p:cNvGrpSpPr/>
            <p:nvPr/>
          </p:nvGrpSpPr>
          <p:grpSpPr>
            <a:xfrm>
              <a:off x="1989961" y="1665409"/>
              <a:ext cx="413499" cy="266755"/>
              <a:chOff x="1371600" y="2038342"/>
              <a:chExt cx="609600" cy="393263"/>
            </a:xfrm>
          </p:grpSpPr>
          <p:cxnSp>
            <p:nvCxnSpPr>
              <p:cNvPr id="3426" name="Straight Connector 3425">
                <a:extLst>
                  <a:ext uri="{FF2B5EF4-FFF2-40B4-BE49-F238E27FC236}">
                    <a16:creationId xmlns:a16="http://schemas.microsoft.com/office/drawing/2014/main" id="{37A1C034-0FF4-4C5B-95AB-95BB3A04ED5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27" name="Straight Connector 3426">
                <a:extLst>
                  <a:ext uri="{FF2B5EF4-FFF2-40B4-BE49-F238E27FC236}">
                    <a16:creationId xmlns:a16="http://schemas.microsoft.com/office/drawing/2014/main" id="{7DD84CB9-EE4F-4207-8270-0DD99E4905C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28" name="Straight Connector 3427">
                <a:extLst>
                  <a:ext uri="{FF2B5EF4-FFF2-40B4-BE49-F238E27FC236}">
                    <a16:creationId xmlns:a16="http://schemas.microsoft.com/office/drawing/2014/main" id="{84C03C4B-852C-43E5-B14D-0C40742F47D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29" name="Straight Connector 3428">
                <a:extLst>
                  <a:ext uri="{FF2B5EF4-FFF2-40B4-BE49-F238E27FC236}">
                    <a16:creationId xmlns:a16="http://schemas.microsoft.com/office/drawing/2014/main" id="{AEBADB34-5BC3-4A18-97B0-83D885AE292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30" name="Straight Connector 3429">
                <a:extLst>
                  <a:ext uri="{FF2B5EF4-FFF2-40B4-BE49-F238E27FC236}">
                    <a16:creationId xmlns:a16="http://schemas.microsoft.com/office/drawing/2014/main" id="{FE5E8B59-B8F4-44E5-A484-59287B86A92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31" name="Straight Connector 3430">
                <a:extLst>
                  <a:ext uri="{FF2B5EF4-FFF2-40B4-BE49-F238E27FC236}">
                    <a16:creationId xmlns:a16="http://schemas.microsoft.com/office/drawing/2014/main" id="{DC5FD802-28AF-489E-9391-934BB4F4184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32" name="Straight Connector 3431">
                <a:extLst>
                  <a:ext uri="{FF2B5EF4-FFF2-40B4-BE49-F238E27FC236}">
                    <a16:creationId xmlns:a16="http://schemas.microsoft.com/office/drawing/2014/main" id="{9A0ACF81-82BA-4632-8247-BA42C2D03A8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33" name="Straight Connector 3432">
                <a:extLst>
                  <a:ext uri="{FF2B5EF4-FFF2-40B4-BE49-F238E27FC236}">
                    <a16:creationId xmlns:a16="http://schemas.microsoft.com/office/drawing/2014/main" id="{4D269D77-6C57-4930-B209-724782D6709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34" name="Straight Connector 3433">
                <a:extLst>
                  <a:ext uri="{FF2B5EF4-FFF2-40B4-BE49-F238E27FC236}">
                    <a16:creationId xmlns:a16="http://schemas.microsoft.com/office/drawing/2014/main" id="{46FD2A65-07DC-4870-ACD2-2C325A57A17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23" name="Rectangle 3422">
              <a:extLst>
                <a:ext uri="{FF2B5EF4-FFF2-40B4-BE49-F238E27FC236}">
                  <a16:creationId xmlns:a16="http://schemas.microsoft.com/office/drawing/2014/main" id="{A904E427-3B36-4F29-B9AD-307114FD6FB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24" name="Rectangle 3423">
              <a:extLst>
                <a:ext uri="{FF2B5EF4-FFF2-40B4-BE49-F238E27FC236}">
                  <a16:creationId xmlns:a16="http://schemas.microsoft.com/office/drawing/2014/main" id="{69EB95D5-1E51-4866-AE75-A83C36E9B8C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25" name="Rectangle 3424">
              <a:extLst>
                <a:ext uri="{FF2B5EF4-FFF2-40B4-BE49-F238E27FC236}">
                  <a16:creationId xmlns:a16="http://schemas.microsoft.com/office/drawing/2014/main" id="{ACBF599B-3B3E-4F56-8962-E838B71F0B8B}"/>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35" name="Group 3434">
            <a:extLst>
              <a:ext uri="{FF2B5EF4-FFF2-40B4-BE49-F238E27FC236}">
                <a16:creationId xmlns:a16="http://schemas.microsoft.com/office/drawing/2014/main" id="{2B9D94A7-B514-4AB9-9422-FB25EDD1512D}"/>
              </a:ext>
            </a:extLst>
          </p:cNvPr>
          <p:cNvGrpSpPr/>
          <p:nvPr/>
        </p:nvGrpSpPr>
        <p:grpSpPr>
          <a:xfrm>
            <a:off x="9660261" y="4946214"/>
            <a:ext cx="721037" cy="444217"/>
            <a:chOff x="1926169" y="1632181"/>
            <a:chExt cx="540854" cy="333210"/>
          </a:xfrm>
        </p:grpSpPr>
        <p:sp>
          <p:nvSpPr>
            <p:cNvPr id="3436" name="Rectangle 3435">
              <a:extLst>
                <a:ext uri="{FF2B5EF4-FFF2-40B4-BE49-F238E27FC236}">
                  <a16:creationId xmlns:a16="http://schemas.microsoft.com/office/drawing/2014/main" id="{19E38679-D942-458F-9678-32F67CB016E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37" name="Rectangle 3436">
              <a:extLst>
                <a:ext uri="{FF2B5EF4-FFF2-40B4-BE49-F238E27FC236}">
                  <a16:creationId xmlns:a16="http://schemas.microsoft.com/office/drawing/2014/main" id="{C0FFD8EB-C1BD-4CF9-A281-803D6B3F0A9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38" name="Group 3437">
              <a:extLst>
                <a:ext uri="{FF2B5EF4-FFF2-40B4-BE49-F238E27FC236}">
                  <a16:creationId xmlns:a16="http://schemas.microsoft.com/office/drawing/2014/main" id="{ABF269FE-1515-4458-8F69-4AA8236FADE9}"/>
                </a:ext>
              </a:extLst>
            </p:cNvPr>
            <p:cNvGrpSpPr/>
            <p:nvPr/>
          </p:nvGrpSpPr>
          <p:grpSpPr>
            <a:xfrm>
              <a:off x="1989961" y="1665409"/>
              <a:ext cx="413499" cy="266755"/>
              <a:chOff x="1371600" y="2038342"/>
              <a:chExt cx="609600" cy="393263"/>
            </a:xfrm>
          </p:grpSpPr>
          <p:cxnSp>
            <p:nvCxnSpPr>
              <p:cNvPr id="3442" name="Straight Connector 3441">
                <a:extLst>
                  <a:ext uri="{FF2B5EF4-FFF2-40B4-BE49-F238E27FC236}">
                    <a16:creationId xmlns:a16="http://schemas.microsoft.com/office/drawing/2014/main" id="{C28BF7D4-14E9-4160-B24B-0FBE1CACBB0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43" name="Straight Connector 3442">
                <a:extLst>
                  <a:ext uri="{FF2B5EF4-FFF2-40B4-BE49-F238E27FC236}">
                    <a16:creationId xmlns:a16="http://schemas.microsoft.com/office/drawing/2014/main" id="{83751C9D-C6EB-450C-B7B7-14B7D9B20B8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44" name="Straight Connector 3443">
                <a:extLst>
                  <a:ext uri="{FF2B5EF4-FFF2-40B4-BE49-F238E27FC236}">
                    <a16:creationId xmlns:a16="http://schemas.microsoft.com/office/drawing/2014/main" id="{3BEF4599-EA1C-4734-823D-0E316E39E58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45" name="Straight Connector 3444">
                <a:extLst>
                  <a:ext uri="{FF2B5EF4-FFF2-40B4-BE49-F238E27FC236}">
                    <a16:creationId xmlns:a16="http://schemas.microsoft.com/office/drawing/2014/main" id="{5E777792-4DAE-4AB0-A26F-2E8467411B5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46" name="Straight Connector 3445">
                <a:extLst>
                  <a:ext uri="{FF2B5EF4-FFF2-40B4-BE49-F238E27FC236}">
                    <a16:creationId xmlns:a16="http://schemas.microsoft.com/office/drawing/2014/main" id="{280994BB-D4D2-463D-87C6-8595C451665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47" name="Straight Connector 3446">
                <a:extLst>
                  <a:ext uri="{FF2B5EF4-FFF2-40B4-BE49-F238E27FC236}">
                    <a16:creationId xmlns:a16="http://schemas.microsoft.com/office/drawing/2014/main" id="{998CAB5E-34DC-4129-B0EF-031FDE54BE8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48" name="Straight Connector 3447">
                <a:extLst>
                  <a:ext uri="{FF2B5EF4-FFF2-40B4-BE49-F238E27FC236}">
                    <a16:creationId xmlns:a16="http://schemas.microsoft.com/office/drawing/2014/main" id="{A6EE46D3-0277-4D4E-BCC9-0E360976AF2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49" name="Straight Connector 3448">
                <a:extLst>
                  <a:ext uri="{FF2B5EF4-FFF2-40B4-BE49-F238E27FC236}">
                    <a16:creationId xmlns:a16="http://schemas.microsoft.com/office/drawing/2014/main" id="{6A6E4B9C-E74A-4358-854D-E0508F3C53E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50" name="Straight Connector 3449">
                <a:extLst>
                  <a:ext uri="{FF2B5EF4-FFF2-40B4-BE49-F238E27FC236}">
                    <a16:creationId xmlns:a16="http://schemas.microsoft.com/office/drawing/2014/main" id="{2FFC998A-DE51-4E6F-BF05-F5F85B66C9E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39" name="Rectangle 3438">
              <a:extLst>
                <a:ext uri="{FF2B5EF4-FFF2-40B4-BE49-F238E27FC236}">
                  <a16:creationId xmlns:a16="http://schemas.microsoft.com/office/drawing/2014/main" id="{BEF05CBC-584C-48C6-B23A-1F406313001B}"/>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40" name="Rectangle 3439">
              <a:extLst>
                <a:ext uri="{FF2B5EF4-FFF2-40B4-BE49-F238E27FC236}">
                  <a16:creationId xmlns:a16="http://schemas.microsoft.com/office/drawing/2014/main" id="{BFE520B6-DD97-45FA-8D72-9818782765A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41" name="Rectangle 3440">
              <a:extLst>
                <a:ext uri="{FF2B5EF4-FFF2-40B4-BE49-F238E27FC236}">
                  <a16:creationId xmlns:a16="http://schemas.microsoft.com/office/drawing/2014/main" id="{ECD8E4F7-FFC7-4F8D-8D1F-74C53D2BF113}"/>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51" name="Group 3450">
            <a:extLst>
              <a:ext uri="{FF2B5EF4-FFF2-40B4-BE49-F238E27FC236}">
                <a16:creationId xmlns:a16="http://schemas.microsoft.com/office/drawing/2014/main" id="{BCD65917-CB0F-4A0B-BC18-2EB26E571152}"/>
              </a:ext>
            </a:extLst>
          </p:cNvPr>
          <p:cNvGrpSpPr/>
          <p:nvPr/>
        </p:nvGrpSpPr>
        <p:grpSpPr>
          <a:xfrm>
            <a:off x="10382983" y="4946214"/>
            <a:ext cx="721037" cy="444217"/>
            <a:chOff x="1926169" y="1632181"/>
            <a:chExt cx="540854" cy="333210"/>
          </a:xfrm>
        </p:grpSpPr>
        <p:sp>
          <p:nvSpPr>
            <p:cNvPr id="3452" name="Rectangle 3451">
              <a:extLst>
                <a:ext uri="{FF2B5EF4-FFF2-40B4-BE49-F238E27FC236}">
                  <a16:creationId xmlns:a16="http://schemas.microsoft.com/office/drawing/2014/main" id="{17BC5306-1617-4ED6-8736-BC17A008D8CE}"/>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53" name="Rectangle 3452">
              <a:extLst>
                <a:ext uri="{FF2B5EF4-FFF2-40B4-BE49-F238E27FC236}">
                  <a16:creationId xmlns:a16="http://schemas.microsoft.com/office/drawing/2014/main" id="{8B6402F5-0B7C-4960-A590-067233408D1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54" name="Group 3453">
              <a:extLst>
                <a:ext uri="{FF2B5EF4-FFF2-40B4-BE49-F238E27FC236}">
                  <a16:creationId xmlns:a16="http://schemas.microsoft.com/office/drawing/2014/main" id="{4FE42618-59A1-4202-887A-B7905537C3AC}"/>
                </a:ext>
              </a:extLst>
            </p:cNvPr>
            <p:cNvGrpSpPr/>
            <p:nvPr/>
          </p:nvGrpSpPr>
          <p:grpSpPr>
            <a:xfrm>
              <a:off x="1989961" y="1665409"/>
              <a:ext cx="413499" cy="266755"/>
              <a:chOff x="1371600" y="2038342"/>
              <a:chExt cx="609600" cy="393263"/>
            </a:xfrm>
          </p:grpSpPr>
          <p:cxnSp>
            <p:nvCxnSpPr>
              <p:cNvPr id="3458" name="Straight Connector 3457">
                <a:extLst>
                  <a:ext uri="{FF2B5EF4-FFF2-40B4-BE49-F238E27FC236}">
                    <a16:creationId xmlns:a16="http://schemas.microsoft.com/office/drawing/2014/main" id="{643E9F9D-57F1-4F4E-BD3F-C723FCD9C90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59" name="Straight Connector 3458">
                <a:extLst>
                  <a:ext uri="{FF2B5EF4-FFF2-40B4-BE49-F238E27FC236}">
                    <a16:creationId xmlns:a16="http://schemas.microsoft.com/office/drawing/2014/main" id="{8311BB2B-1C18-453E-8DDB-BAFC0139857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60" name="Straight Connector 3459">
                <a:extLst>
                  <a:ext uri="{FF2B5EF4-FFF2-40B4-BE49-F238E27FC236}">
                    <a16:creationId xmlns:a16="http://schemas.microsoft.com/office/drawing/2014/main" id="{118C11CF-E3C1-4B20-A87D-8B60B7C1DEC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61" name="Straight Connector 3460">
                <a:extLst>
                  <a:ext uri="{FF2B5EF4-FFF2-40B4-BE49-F238E27FC236}">
                    <a16:creationId xmlns:a16="http://schemas.microsoft.com/office/drawing/2014/main" id="{E2217618-F11B-4111-906A-26AD47193ED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62" name="Straight Connector 3461">
                <a:extLst>
                  <a:ext uri="{FF2B5EF4-FFF2-40B4-BE49-F238E27FC236}">
                    <a16:creationId xmlns:a16="http://schemas.microsoft.com/office/drawing/2014/main" id="{1FFCF80F-1DE3-4FAA-BC2A-DEABC653623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63" name="Straight Connector 3462">
                <a:extLst>
                  <a:ext uri="{FF2B5EF4-FFF2-40B4-BE49-F238E27FC236}">
                    <a16:creationId xmlns:a16="http://schemas.microsoft.com/office/drawing/2014/main" id="{06E4A155-27D5-4697-9C16-2F0441CF971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64" name="Straight Connector 3463">
                <a:extLst>
                  <a:ext uri="{FF2B5EF4-FFF2-40B4-BE49-F238E27FC236}">
                    <a16:creationId xmlns:a16="http://schemas.microsoft.com/office/drawing/2014/main" id="{82D92700-909B-4D30-85F3-6552ACC8B71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65" name="Straight Connector 3464">
                <a:extLst>
                  <a:ext uri="{FF2B5EF4-FFF2-40B4-BE49-F238E27FC236}">
                    <a16:creationId xmlns:a16="http://schemas.microsoft.com/office/drawing/2014/main" id="{1F6DC5C4-07B7-4D80-9037-0830FE3B33A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66" name="Straight Connector 3465">
                <a:extLst>
                  <a:ext uri="{FF2B5EF4-FFF2-40B4-BE49-F238E27FC236}">
                    <a16:creationId xmlns:a16="http://schemas.microsoft.com/office/drawing/2014/main" id="{5D488E14-00CC-47EF-A87F-99C43C88BB5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55" name="Rectangle 3454">
              <a:extLst>
                <a:ext uri="{FF2B5EF4-FFF2-40B4-BE49-F238E27FC236}">
                  <a16:creationId xmlns:a16="http://schemas.microsoft.com/office/drawing/2014/main" id="{F7163998-7F66-442C-BC08-64A4D2C0A60D}"/>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56" name="Rectangle 3455">
              <a:extLst>
                <a:ext uri="{FF2B5EF4-FFF2-40B4-BE49-F238E27FC236}">
                  <a16:creationId xmlns:a16="http://schemas.microsoft.com/office/drawing/2014/main" id="{8C02C197-8427-4D23-B1F5-B202F71A229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57" name="Rectangle 3456">
              <a:extLst>
                <a:ext uri="{FF2B5EF4-FFF2-40B4-BE49-F238E27FC236}">
                  <a16:creationId xmlns:a16="http://schemas.microsoft.com/office/drawing/2014/main" id="{6199C677-A5DA-4773-A949-61466FC14A03}"/>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67" name="Group 3466">
            <a:extLst>
              <a:ext uri="{FF2B5EF4-FFF2-40B4-BE49-F238E27FC236}">
                <a16:creationId xmlns:a16="http://schemas.microsoft.com/office/drawing/2014/main" id="{01199D38-BA16-4552-A615-F7714AFE79C9}"/>
              </a:ext>
            </a:extLst>
          </p:cNvPr>
          <p:cNvGrpSpPr/>
          <p:nvPr/>
        </p:nvGrpSpPr>
        <p:grpSpPr>
          <a:xfrm>
            <a:off x="10382983" y="4536918"/>
            <a:ext cx="721037" cy="444217"/>
            <a:chOff x="1926169" y="1632181"/>
            <a:chExt cx="540854" cy="333210"/>
          </a:xfrm>
        </p:grpSpPr>
        <p:sp>
          <p:nvSpPr>
            <p:cNvPr id="3468" name="Rectangle 3467">
              <a:extLst>
                <a:ext uri="{FF2B5EF4-FFF2-40B4-BE49-F238E27FC236}">
                  <a16:creationId xmlns:a16="http://schemas.microsoft.com/office/drawing/2014/main" id="{03CC0258-842A-481B-BF7E-8C1D9A237EB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69" name="Rectangle 3468">
              <a:extLst>
                <a:ext uri="{FF2B5EF4-FFF2-40B4-BE49-F238E27FC236}">
                  <a16:creationId xmlns:a16="http://schemas.microsoft.com/office/drawing/2014/main" id="{58110FD8-5F05-4376-9B74-5E2C47FB3BD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70" name="Group 3469">
              <a:extLst>
                <a:ext uri="{FF2B5EF4-FFF2-40B4-BE49-F238E27FC236}">
                  <a16:creationId xmlns:a16="http://schemas.microsoft.com/office/drawing/2014/main" id="{AAE66774-6846-44A6-9984-06816FEA7D28}"/>
                </a:ext>
              </a:extLst>
            </p:cNvPr>
            <p:cNvGrpSpPr/>
            <p:nvPr/>
          </p:nvGrpSpPr>
          <p:grpSpPr>
            <a:xfrm>
              <a:off x="1989961" y="1665409"/>
              <a:ext cx="413499" cy="266755"/>
              <a:chOff x="1371600" y="2038342"/>
              <a:chExt cx="609600" cy="393263"/>
            </a:xfrm>
          </p:grpSpPr>
          <p:cxnSp>
            <p:nvCxnSpPr>
              <p:cNvPr id="3474" name="Straight Connector 3473">
                <a:extLst>
                  <a:ext uri="{FF2B5EF4-FFF2-40B4-BE49-F238E27FC236}">
                    <a16:creationId xmlns:a16="http://schemas.microsoft.com/office/drawing/2014/main" id="{FCDF5874-0B67-4C73-887F-82E6405F7E9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75" name="Straight Connector 3474">
                <a:extLst>
                  <a:ext uri="{FF2B5EF4-FFF2-40B4-BE49-F238E27FC236}">
                    <a16:creationId xmlns:a16="http://schemas.microsoft.com/office/drawing/2014/main" id="{12B9CF42-6DF2-459C-828A-094F81477CD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76" name="Straight Connector 3475">
                <a:extLst>
                  <a:ext uri="{FF2B5EF4-FFF2-40B4-BE49-F238E27FC236}">
                    <a16:creationId xmlns:a16="http://schemas.microsoft.com/office/drawing/2014/main" id="{D2FAE9DF-205F-4825-8E7A-091FA6995A3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77" name="Straight Connector 3476">
                <a:extLst>
                  <a:ext uri="{FF2B5EF4-FFF2-40B4-BE49-F238E27FC236}">
                    <a16:creationId xmlns:a16="http://schemas.microsoft.com/office/drawing/2014/main" id="{7DEF3C7A-7D48-40D1-AF90-CE8AC641E55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78" name="Straight Connector 3477">
                <a:extLst>
                  <a:ext uri="{FF2B5EF4-FFF2-40B4-BE49-F238E27FC236}">
                    <a16:creationId xmlns:a16="http://schemas.microsoft.com/office/drawing/2014/main" id="{38A6DCD7-7B6E-4A36-A20F-AF05AAC1757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79" name="Straight Connector 3478">
                <a:extLst>
                  <a:ext uri="{FF2B5EF4-FFF2-40B4-BE49-F238E27FC236}">
                    <a16:creationId xmlns:a16="http://schemas.microsoft.com/office/drawing/2014/main" id="{69F4E7F9-4688-4ECC-B3BE-6FEC991B105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80" name="Straight Connector 3479">
                <a:extLst>
                  <a:ext uri="{FF2B5EF4-FFF2-40B4-BE49-F238E27FC236}">
                    <a16:creationId xmlns:a16="http://schemas.microsoft.com/office/drawing/2014/main" id="{2ADA9DE3-36AD-44DB-9137-1C47688152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81" name="Straight Connector 3480">
                <a:extLst>
                  <a:ext uri="{FF2B5EF4-FFF2-40B4-BE49-F238E27FC236}">
                    <a16:creationId xmlns:a16="http://schemas.microsoft.com/office/drawing/2014/main" id="{993ED0CE-A37B-45CF-8EEB-44ED490778B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82" name="Straight Connector 3481">
                <a:extLst>
                  <a:ext uri="{FF2B5EF4-FFF2-40B4-BE49-F238E27FC236}">
                    <a16:creationId xmlns:a16="http://schemas.microsoft.com/office/drawing/2014/main" id="{17968CD4-C108-4948-BF9A-BE39D95B0B3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71" name="Rectangle 3470">
              <a:extLst>
                <a:ext uri="{FF2B5EF4-FFF2-40B4-BE49-F238E27FC236}">
                  <a16:creationId xmlns:a16="http://schemas.microsoft.com/office/drawing/2014/main" id="{2783570C-6B9E-4003-8F25-0DC03EB26884}"/>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72" name="Rectangle 3471">
              <a:extLst>
                <a:ext uri="{FF2B5EF4-FFF2-40B4-BE49-F238E27FC236}">
                  <a16:creationId xmlns:a16="http://schemas.microsoft.com/office/drawing/2014/main" id="{D91C5658-E408-42A8-B5DD-6FF402157FB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73" name="Rectangle 3472">
              <a:extLst>
                <a:ext uri="{FF2B5EF4-FFF2-40B4-BE49-F238E27FC236}">
                  <a16:creationId xmlns:a16="http://schemas.microsoft.com/office/drawing/2014/main" id="{4925B958-A0B9-49D1-B0CD-6535D045D97A}"/>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83" name="Group 3482">
            <a:extLst>
              <a:ext uri="{FF2B5EF4-FFF2-40B4-BE49-F238E27FC236}">
                <a16:creationId xmlns:a16="http://schemas.microsoft.com/office/drawing/2014/main" id="{7A71B286-AFB8-4EAB-AF9B-661CE1B84683}"/>
              </a:ext>
            </a:extLst>
          </p:cNvPr>
          <p:cNvGrpSpPr/>
          <p:nvPr/>
        </p:nvGrpSpPr>
        <p:grpSpPr>
          <a:xfrm>
            <a:off x="9660261" y="4127621"/>
            <a:ext cx="721037" cy="444217"/>
            <a:chOff x="1926169" y="1632181"/>
            <a:chExt cx="540854" cy="333210"/>
          </a:xfrm>
        </p:grpSpPr>
        <p:sp>
          <p:nvSpPr>
            <p:cNvPr id="3484" name="Rectangle 3483">
              <a:extLst>
                <a:ext uri="{FF2B5EF4-FFF2-40B4-BE49-F238E27FC236}">
                  <a16:creationId xmlns:a16="http://schemas.microsoft.com/office/drawing/2014/main" id="{3695B565-B9B3-4BF9-9046-544E7E813397}"/>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85" name="Rectangle 3484">
              <a:extLst>
                <a:ext uri="{FF2B5EF4-FFF2-40B4-BE49-F238E27FC236}">
                  <a16:creationId xmlns:a16="http://schemas.microsoft.com/office/drawing/2014/main" id="{85659192-ACB6-4A5D-B34D-9A07BEB8A41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86" name="Group 3485">
              <a:extLst>
                <a:ext uri="{FF2B5EF4-FFF2-40B4-BE49-F238E27FC236}">
                  <a16:creationId xmlns:a16="http://schemas.microsoft.com/office/drawing/2014/main" id="{7D610AE5-8BFA-4E51-B7E7-6AC6DAE747B9}"/>
                </a:ext>
              </a:extLst>
            </p:cNvPr>
            <p:cNvGrpSpPr/>
            <p:nvPr/>
          </p:nvGrpSpPr>
          <p:grpSpPr>
            <a:xfrm>
              <a:off x="1989961" y="1665409"/>
              <a:ext cx="413499" cy="266755"/>
              <a:chOff x="1371600" y="2038342"/>
              <a:chExt cx="609600" cy="393263"/>
            </a:xfrm>
          </p:grpSpPr>
          <p:cxnSp>
            <p:nvCxnSpPr>
              <p:cNvPr id="3490" name="Straight Connector 3489">
                <a:extLst>
                  <a:ext uri="{FF2B5EF4-FFF2-40B4-BE49-F238E27FC236}">
                    <a16:creationId xmlns:a16="http://schemas.microsoft.com/office/drawing/2014/main" id="{CE1F60F0-D13A-4B93-8753-8ABAD4EAA39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91" name="Straight Connector 3490">
                <a:extLst>
                  <a:ext uri="{FF2B5EF4-FFF2-40B4-BE49-F238E27FC236}">
                    <a16:creationId xmlns:a16="http://schemas.microsoft.com/office/drawing/2014/main" id="{4E3221AF-E67E-4B0A-9698-77CEF116414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92" name="Straight Connector 3491">
                <a:extLst>
                  <a:ext uri="{FF2B5EF4-FFF2-40B4-BE49-F238E27FC236}">
                    <a16:creationId xmlns:a16="http://schemas.microsoft.com/office/drawing/2014/main" id="{E41D933C-20F9-40C3-AB04-106118BC9D6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93" name="Straight Connector 3492">
                <a:extLst>
                  <a:ext uri="{FF2B5EF4-FFF2-40B4-BE49-F238E27FC236}">
                    <a16:creationId xmlns:a16="http://schemas.microsoft.com/office/drawing/2014/main" id="{5654BDFD-9C08-43A9-8C31-9BAF3481D40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94" name="Straight Connector 3493">
                <a:extLst>
                  <a:ext uri="{FF2B5EF4-FFF2-40B4-BE49-F238E27FC236}">
                    <a16:creationId xmlns:a16="http://schemas.microsoft.com/office/drawing/2014/main" id="{80F73EBE-41D4-426E-AC8F-98C27CB8D89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95" name="Straight Connector 3494">
                <a:extLst>
                  <a:ext uri="{FF2B5EF4-FFF2-40B4-BE49-F238E27FC236}">
                    <a16:creationId xmlns:a16="http://schemas.microsoft.com/office/drawing/2014/main" id="{C9149CB9-DD3F-49DC-AA01-17A2D2202F1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96" name="Straight Connector 3495">
                <a:extLst>
                  <a:ext uri="{FF2B5EF4-FFF2-40B4-BE49-F238E27FC236}">
                    <a16:creationId xmlns:a16="http://schemas.microsoft.com/office/drawing/2014/main" id="{5AA09946-3069-4A23-A6E5-3A46F823F99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97" name="Straight Connector 3496">
                <a:extLst>
                  <a:ext uri="{FF2B5EF4-FFF2-40B4-BE49-F238E27FC236}">
                    <a16:creationId xmlns:a16="http://schemas.microsoft.com/office/drawing/2014/main" id="{F6D474B0-4541-4DF5-8C67-F2724E24188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98" name="Straight Connector 3497">
                <a:extLst>
                  <a:ext uri="{FF2B5EF4-FFF2-40B4-BE49-F238E27FC236}">
                    <a16:creationId xmlns:a16="http://schemas.microsoft.com/office/drawing/2014/main" id="{9D153849-FE83-465E-86C0-0389FECDE82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87" name="Rectangle 3486">
              <a:extLst>
                <a:ext uri="{FF2B5EF4-FFF2-40B4-BE49-F238E27FC236}">
                  <a16:creationId xmlns:a16="http://schemas.microsoft.com/office/drawing/2014/main" id="{00FF3639-CF64-4CEB-87F5-11C21C83876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88" name="Rectangle 3487">
              <a:extLst>
                <a:ext uri="{FF2B5EF4-FFF2-40B4-BE49-F238E27FC236}">
                  <a16:creationId xmlns:a16="http://schemas.microsoft.com/office/drawing/2014/main" id="{E163038D-A9EC-4EE8-8D19-8D7393C68D4E}"/>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89" name="Rectangle 3488">
              <a:extLst>
                <a:ext uri="{FF2B5EF4-FFF2-40B4-BE49-F238E27FC236}">
                  <a16:creationId xmlns:a16="http://schemas.microsoft.com/office/drawing/2014/main" id="{5412FD2D-9576-46EF-8BA7-3D48A79F67B6}"/>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99" name="Group 3498">
            <a:extLst>
              <a:ext uri="{FF2B5EF4-FFF2-40B4-BE49-F238E27FC236}">
                <a16:creationId xmlns:a16="http://schemas.microsoft.com/office/drawing/2014/main" id="{F4AA0202-865B-469D-944C-0E6551E5CED0}"/>
              </a:ext>
            </a:extLst>
          </p:cNvPr>
          <p:cNvGrpSpPr/>
          <p:nvPr/>
        </p:nvGrpSpPr>
        <p:grpSpPr>
          <a:xfrm>
            <a:off x="10382983" y="4127621"/>
            <a:ext cx="721037" cy="444217"/>
            <a:chOff x="1926169" y="1632181"/>
            <a:chExt cx="540854" cy="333210"/>
          </a:xfrm>
        </p:grpSpPr>
        <p:sp>
          <p:nvSpPr>
            <p:cNvPr id="3500" name="Rectangle 3499">
              <a:extLst>
                <a:ext uri="{FF2B5EF4-FFF2-40B4-BE49-F238E27FC236}">
                  <a16:creationId xmlns:a16="http://schemas.microsoft.com/office/drawing/2014/main" id="{38F64003-B60D-4958-9E43-FF672F68D98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01" name="Rectangle 3500">
              <a:extLst>
                <a:ext uri="{FF2B5EF4-FFF2-40B4-BE49-F238E27FC236}">
                  <a16:creationId xmlns:a16="http://schemas.microsoft.com/office/drawing/2014/main" id="{C2A29FDF-A59F-41D7-A3FF-CC22B71E2A4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02" name="Group 3501">
              <a:extLst>
                <a:ext uri="{FF2B5EF4-FFF2-40B4-BE49-F238E27FC236}">
                  <a16:creationId xmlns:a16="http://schemas.microsoft.com/office/drawing/2014/main" id="{2A64CA4B-03D1-4131-982F-E403AB682075}"/>
                </a:ext>
              </a:extLst>
            </p:cNvPr>
            <p:cNvGrpSpPr/>
            <p:nvPr/>
          </p:nvGrpSpPr>
          <p:grpSpPr>
            <a:xfrm>
              <a:off x="1989961" y="1665409"/>
              <a:ext cx="413499" cy="266755"/>
              <a:chOff x="1371600" y="2038342"/>
              <a:chExt cx="609600" cy="393263"/>
            </a:xfrm>
          </p:grpSpPr>
          <p:cxnSp>
            <p:nvCxnSpPr>
              <p:cNvPr id="3506" name="Straight Connector 3505">
                <a:extLst>
                  <a:ext uri="{FF2B5EF4-FFF2-40B4-BE49-F238E27FC236}">
                    <a16:creationId xmlns:a16="http://schemas.microsoft.com/office/drawing/2014/main" id="{6C088B38-7D8B-49B9-8904-801A3DA2C23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07" name="Straight Connector 3506">
                <a:extLst>
                  <a:ext uri="{FF2B5EF4-FFF2-40B4-BE49-F238E27FC236}">
                    <a16:creationId xmlns:a16="http://schemas.microsoft.com/office/drawing/2014/main" id="{E09479C5-B8AC-4F6E-9533-52C34F57548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08" name="Straight Connector 3507">
                <a:extLst>
                  <a:ext uri="{FF2B5EF4-FFF2-40B4-BE49-F238E27FC236}">
                    <a16:creationId xmlns:a16="http://schemas.microsoft.com/office/drawing/2014/main" id="{8164AF3B-EC9B-4A2E-87DE-BC9A9575439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09" name="Straight Connector 3508">
                <a:extLst>
                  <a:ext uri="{FF2B5EF4-FFF2-40B4-BE49-F238E27FC236}">
                    <a16:creationId xmlns:a16="http://schemas.microsoft.com/office/drawing/2014/main" id="{5746D36D-BDE1-46E9-8B0D-746A2CAF34D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10" name="Straight Connector 3509">
                <a:extLst>
                  <a:ext uri="{FF2B5EF4-FFF2-40B4-BE49-F238E27FC236}">
                    <a16:creationId xmlns:a16="http://schemas.microsoft.com/office/drawing/2014/main" id="{BB34D889-F4C0-4672-81A3-26F2717FC42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11" name="Straight Connector 3510">
                <a:extLst>
                  <a:ext uri="{FF2B5EF4-FFF2-40B4-BE49-F238E27FC236}">
                    <a16:creationId xmlns:a16="http://schemas.microsoft.com/office/drawing/2014/main" id="{C4C4CBE1-1969-4312-A70C-96FB2E995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12" name="Straight Connector 3511">
                <a:extLst>
                  <a:ext uri="{FF2B5EF4-FFF2-40B4-BE49-F238E27FC236}">
                    <a16:creationId xmlns:a16="http://schemas.microsoft.com/office/drawing/2014/main" id="{CAA6BD13-3B68-4CD1-BD60-C29DFA636E8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13" name="Straight Connector 3512">
                <a:extLst>
                  <a:ext uri="{FF2B5EF4-FFF2-40B4-BE49-F238E27FC236}">
                    <a16:creationId xmlns:a16="http://schemas.microsoft.com/office/drawing/2014/main" id="{AD6A4B9F-97DA-4196-8FD9-682303211E0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14" name="Straight Connector 3513">
                <a:extLst>
                  <a:ext uri="{FF2B5EF4-FFF2-40B4-BE49-F238E27FC236}">
                    <a16:creationId xmlns:a16="http://schemas.microsoft.com/office/drawing/2014/main" id="{03B85BEF-C317-4938-A0ED-39E838DA307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03" name="Rectangle 3502">
              <a:extLst>
                <a:ext uri="{FF2B5EF4-FFF2-40B4-BE49-F238E27FC236}">
                  <a16:creationId xmlns:a16="http://schemas.microsoft.com/office/drawing/2014/main" id="{FB986F53-EE03-47B0-A549-21D82339023A}"/>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04" name="Rectangle 3503">
              <a:extLst>
                <a:ext uri="{FF2B5EF4-FFF2-40B4-BE49-F238E27FC236}">
                  <a16:creationId xmlns:a16="http://schemas.microsoft.com/office/drawing/2014/main" id="{86C99000-30B2-4498-A140-4671CBDC10B7}"/>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05" name="Rectangle 3504">
              <a:extLst>
                <a:ext uri="{FF2B5EF4-FFF2-40B4-BE49-F238E27FC236}">
                  <a16:creationId xmlns:a16="http://schemas.microsoft.com/office/drawing/2014/main" id="{4CD4460E-A080-4B3B-B4F3-E1F7FBC2785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15" name="Group 3514">
            <a:extLst>
              <a:ext uri="{FF2B5EF4-FFF2-40B4-BE49-F238E27FC236}">
                <a16:creationId xmlns:a16="http://schemas.microsoft.com/office/drawing/2014/main" id="{AC284A3C-0A40-413A-BFF1-A72BDF9515FD}"/>
              </a:ext>
            </a:extLst>
          </p:cNvPr>
          <p:cNvGrpSpPr/>
          <p:nvPr/>
        </p:nvGrpSpPr>
        <p:grpSpPr>
          <a:xfrm>
            <a:off x="9660261" y="3718324"/>
            <a:ext cx="721037" cy="444217"/>
            <a:chOff x="1926169" y="1632181"/>
            <a:chExt cx="540854" cy="333210"/>
          </a:xfrm>
        </p:grpSpPr>
        <p:sp>
          <p:nvSpPr>
            <p:cNvPr id="3516" name="Rectangle 3515">
              <a:extLst>
                <a:ext uri="{FF2B5EF4-FFF2-40B4-BE49-F238E27FC236}">
                  <a16:creationId xmlns:a16="http://schemas.microsoft.com/office/drawing/2014/main" id="{BCCFCFC2-DAA3-4D0C-9AF7-1AFCDEE25D6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17" name="Rectangle 3516">
              <a:extLst>
                <a:ext uri="{FF2B5EF4-FFF2-40B4-BE49-F238E27FC236}">
                  <a16:creationId xmlns:a16="http://schemas.microsoft.com/office/drawing/2014/main" id="{6DB89F6B-0D18-40D3-94B0-E3C3F0F7976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18" name="Group 3517">
              <a:extLst>
                <a:ext uri="{FF2B5EF4-FFF2-40B4-BE49-F238E27FC236}">
                  <a16:creationId xmlns:a16="http://schemas.microsoft.com/office/drawing/2014/main" id="{B7EDECC5-032F-401F-951F-FF127B5CFB38}"/>
                </a:ext>
              </a:extLst>
            </p:cNvPr>
            <p:cNvGrpSpPr/>
            <p:nvPr/>
          </p:nvGrpSpPr>
          <p:grpSpPr>
            <a:xfrm>
              <a:off x="1989961" y="1665409"/>
              <a:ext cx="413499" cy="266755"/>
              <a:chOff x="1371600" y="2038342"/>
              <a:chExt cx="609600" cy="393263"/>
            </a:xfrm>
          </p:grpSpPr>
          <p:cxnSp>
            <p:nvCxnSpPr>
              <p:cNvPr id="3522" name="Straight Connector 3521">
                <a:extLst>
                  <a:ext uri="{FF2B5EF4-FFF2-40B4-BE49-F238E27FC236}">
                    <a16:creationId xmlns:a16="http://schemas.microsoft.com/office/drawing/2014/main" id="{A35AB3ED-6C5C-41A7-B734-D94F5B6C15A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23" name="Straight Connector 3522">
                <a:extLst>
                  <a:ext uri="{FF2B5EF4-FFF2-40B4-BE49-F238E27FC236}">
                    <a16:creationId xmlns:a16="http://schemas.microsoft.com/office/drawing/2014/main" id="{4F5112BE-65C6-48DC-800F-73181C4C1E8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24" name="Straight Connector 3523">
                <a:extLst>
                  <a:ext uri="{FF2B5EF4-FFF2-40B4-BE49-F238E27FC236}">
                    <a16:creationId xmlns:a16="http://schemas.microsoft.com/office/drawing/2014/main" id="{5E32D63A-3722-4964-BBA6-E743D3FF2C7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25" name="Straight Connector 3524">
                <a:extLst>
                  <a:ext uri="{FF2B5EF4-FFF2-40B4-BE49-F238E27FC236}">
                    <a16:creationId xmlns:a16="http://schemas.microsoft.com/office/drawing/2014/main" id="{E2AC14D1-4859-40FD-BB42-E89A7706E1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26" name="Straight Connector 3525">
                <a:extLst>
                  <a:ext uri="{FF2B5EF4-FFF2-40B4-BE49-F238E27FC236}">
                    <a16:creationId xmlns:a16="http://schemas.microsoft.com/office/drawing/2014/main" id="{DBCC3577-4F87-4D5E-AB71-C60832A93F0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27" name="Straight Connector 3526">
                <a:extLst>
                  <a:ext uri="{FF2B5EF4-FFF2-40B4-BE49-F238E27FC236}">
                    <a16:creationId xmlns:a16="http://schemas.microsoft.com/office/drawing/2014/main" id="{E618D796-E43F-4228-9F8B-9120EB5927F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28" name="Straight Connector 3527">
                <a:extLst>
                  <a:ext uri="{FF2B5EF4-FFF2-40B4-BE49-F238E27FC236}">
                    <a16:creationId xmlns:a16="http://schemas.microsoft.com/office/drawing/2014/main" id="{AB5278E3-2B3B-4D57-9443-EE2DD1C1C43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29" name="Straight Connector 3528">
                <a:extLst>
                  <a:ext uri="{FF2B5EF4-FFF2-40B4-BE49-F238E27FC236}">
                    <a16:creationId xmlns:a16="http://schemas.microsoft.com/office/drawing/2014/main" id="{F6B226A5-16D5-4840-9AB2-98A3480E073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30" name="Straight Connector 3529">
                <a:extLst>
                  <a:ext uri="{FF2B5EF4-FFF2-40B4-BE49-F238E27FC236}">
                    <a16:creationId xmlns:a16="http://schemas.microsoft.com/office/drawing/2014/main" id="{221EBB75-CDED-4E6D-BE98-08452DF8517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19" name="Rectangle 3518">
              <a:extLst>
                <a:ext uri="{FF2B5EF4-FFF2-40B4-BE49-F238E27FC236}">
                  <a16:creationId xmlns:a16="http://schemas.microsoft.com/office/drawing/2014/main" id="{FC5AD665-A2A8-4F76-8FA4-C52B908C90F0}"/>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20" name="Rectangle 3519">
              <a:extLst>
                <a:ext uri="{FF2B5EF4-FFF2-40B4-BE49-F238E27FC236}">
                  <a16:creationId xmlns:a16="http://schemas.microsoft.com/office/drawing/2014/main" id="{49B10632-FA84-4022-A60D-72DD7F9639C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21" name="Rectangle 3520">
              <a:extLst>
                <a:ext uri="{FF2B5EF4-FFF2-40B4-BE49-F238E27FC236}">
                  <a16:creationId xmlns:a16="http://schemas.microsoft.com/office/drawing/2014/main" id="{B5803319-A8F7-4AB5-888B-D956916F909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31" name="Group 3530">
            <a:extLst>
              <a:ext uri="{FF2B5EF4-FFF2-40B4-BE49-F238E27FC236}">
                <a16:creationId xmlns:a16="http://schemas.microsoft.com/office/drawing/2014/main" id="{6C4A5069-9BD3-48D4-BB3E-F8B33EDB5472}"/>
              </a:ext>
            </a:extLst>
          </p:cNvPr>
          <p:cNvGrpSpPr/>
          <p:nvPr/>
        </p:nvGrpSpPr>
        <p:grpSpPr>
          <a:xfrm>
            <a:off x="10382983" y="3718324"/>
            <a:ext cx="721037" cy="444217"/>
            <a:chOff x="1926169" y="1632181"/>
            <a:chExt cx="540854" cy="333210"/>
          </a:xfrm>
        </p:grpSpPr>
        <p:sp>
          <p:nvSpPr>
            <p:cNvPr id="3532" name="Rectangle 3531">
              <a:extLst>
                <a:ext uri="{FF2B5EF4-FFF2-40B4-BE49-F238E27FC236}">
                  <a16:creationId xmlns:a16="http://schemas.microsoft.com/office/drawing/2014/main" id="{B3D21DC9-B4F5-486B-8AA1-CD4864053B9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33" name="Rectangle 3532">
              <a:extLst>
                <a:ext uri="{FF2B5EF4-FFF2-40B4-BE49-F238E27FC236}">
                  <a16:creationId xmlns:a16="http://schemas.microsoft.com/office/drawing/2014/main" id="{28A3FB70-70E4-4586-A46E-E297E791B1E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34" name="Group 3533">
              <a:extLst>
                <a:ext uri="{FF2B5EF4-FFF2-40B4-BE49-F238E27FC236}">
                  <a16:creationId xmlns:a16="http://schemas.microsoft.com/office/drawing/2014/main" id="{FE1F67BB-046F-4D42-8F15-811EE9F9F653}"/>
                </a:ext>
              </a:extLst>
            </p:cNvPr>
            <p:cNvGrpSpPr/>
            <p:nvPr/>
          </p:nvGrpSpPr>
          <p:grpSpPr>
            <a:xfrm>
              <a:off x="1989961" y="1665409"/>
              <a:ext cx="413499" cy="266755"/>
              <a:chOff x="1371600" y="2038342"/>
              <a:chExt cx="609600" cy="393263"/>
            </a:xfrm>
          </p:grpSpPr>
          <p:cxnSp>
            <p:nvCxnSpPr>
              <p:cNvPr id="3538" name="Straight Connector 3537">
                <a:extLst>
                  <a:ext uri="{FF2B5EF4-FFF2-40B4-BE49-F238E27FC236}">
                    <a16:creationId xmlns:a16="http://schemas.microsoft.com/office/drawing/2014/main" id="{720817AF-0491-4A07-8748-5DEBA5512C4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39" name="Straight Connector 3538">
                <a:extLst>
                  <a:ext uri="{FF2B5EF4-FFF2-40B4-BE49-F238E27FC236}">
                    <a16:creationId xmlns:a16="http://schemas.microsoft.com/office/drawing/2014/main" id="{EAD72AB8-BA3F-4266-AF26-EE3DB0F0CC3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40" name="Straight Connector 3539">
                <a:extLst>
                  <a:ext uri="{FF2B5EF4-FFF2-40B4-BE49-F238E27FC236}">
                    <a16:creationId xmlns:a16="http://schemas.microsoft.com/office/drawing/2014/main" id="{396A1B71-2A81-49BF-B377-EB3BE252E30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41" name="Straight Connector 3540">
                <a:extLst>
                  <a:ext uri="{FF2B5EF4-FFF2-40B4-BE49-F238E27FC236}">
                    <a16:creationId xmlns:a16="http://schemas.microsoft.com/office/drawing/2014/main" id="{AD6C94C6-D790-4515-A764-17EE26E0A2C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42" name="Straight Connector 3541">
                <a:extLst>
                  <a:ext uri="{FF2B5EF4-FFF2-40B4-BE49-F238E27FC236}">
                    <a16:creationId xmlns:a16="http://schemas.microsoft.com/office/drawing/2014/main" id="{2E4F00EB-9411-4C0B-8FC9-73E23BF264F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43" name="Straight Connector 3542">
                <a:extLst>
                  <a:ext uri="{FF2B5EF4-FFF2-40B4-BE49-F238E27FC236}">
                    <a16:creationId xmlns:a16="http://schemas.microsoft.com/office/drawing/2014/main" id="{C043B7C9-4E1D-4A09-8B11-0F3B07D8ECC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44" name="Straight Connector 3543">
                <a:extLst>
                  <a:ext uri="{FF2B5EF4-FFF2-40B4-BE49-F238E27FC236}">
                    <a16:creationId xmlns:a16="http://schemas.microsoft.com/office/drawing/2014/main" id="{65F638D2-AAB2-4F67-B7F1-0E478E49FD4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45" name="Straight Connector 3544">
                <a:extLst>
                  <a:ext uri="{FF2B5EF4-FFF2-40B4-BE49-F238E27FC236}">
                    <a16:creationId xmlns:a16="http://schemas.microsoft.com/office/drawing/2014/main" id="{C6EEC9D5-0569-47B8-A99F-1A89A4B3CF9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46" name="Straight Connector 3545">
                <a:extLst>
                  <a:ext uri="{FF2B5EF4-FFF2-40B4-BE49-F238E27FC236}">
                    <a16:creationId xmlns:a16="http://schemas.microsoft.com/office/drawing/2014/main" id="{E63C1A3B-2FA4-4076-93CA-78475C08732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35" name="Rectangle 3534">
              <a:extLst>
                <a:ext uri="{FF2B5EF4-FFF2-40B4-BE49-F238E27FC236}">
                  <a16:creationId xmlns:a16="http://schemas.microsoft.com/office/drawing/2014/main" id="{9248B4D9-2114-4FD0-9939-EDE5F5C891B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36" name="Rectangle 3535">
              <a:extLst>
                <a:ext uri="{FF2B5EF4-FFF2-40B4-BE49-F238E27FC236}">
                  <a16:creationId xmlns:a16="http://schemas.microsoft.com/office/drawing/2014/main" id="{E972E0CE-7728-40F8-AEA7-34AC4C86C55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37" name="Rectangle 3536">
              <a:extLst>
                <a:ext uri="{FF2B5EF4-FFF2-40B4-BE49-F238E27FC236}">
                  <a16:creationId xmlns:a16="http://schemas.microsoft.com/office/drawing/2014/main" id="{892D889C-D4A7-4233-8A38-9560C81F9C5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47" name="Group 3546">
            <a:extLst>
              <a:ext uri="{FF2B5EF4-FFF2-40B4-BE49-F238E27FC236}">
                <a16:creationId xmlns:a16="http://schemas.microsoft.com/office/drawing/2014/main" id="{2B84B7BE-1696-44B9-89DD-CC52B3547212}"/>
              </a:ext>
            </a:extLst>
          </p:cNvPr>
          <p:cNvGrpSpPr/>
          <p:nvPr/>
        </p:nvGrpSpPr>
        <p:grpSpPr>
          <a:xfrm>
            <a:off x="1067227" y="2875601"/>
            <a:ext cx="721037" cy="444217"/>
            <a:chOff x="1926169" y="1632181"/>
            <a:chExt cx="540854" cy="333210"/>
          </a:xfrm>
        </p:grpSpPr>
        <p:sp>
          <p:nvSpPr>
            <p:cNvPr id="3548" name="Rectangle 3547">
              <a:extLst>
                <a:ext uri="{FF2B5EF4-FFF2-40B4-BE49-F238E27FC236}">
                  <a16:creationId xmlns:a16="http://schemas.microsoft.com/office/drawing/2014/main" id="{EFCE9347-FD24-4EB5-A5F2-3846968CFB5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49" name="Rectangle 3548">
              <a:extLst>
                <a:ext uri="{FF2B5EF4-FFF2-40B4-BE49-F238E27FC236}">
                  <a16:creationId xmlns:a16="http://schemas.microsoft.com/office/drawing/2014/main" id="{75286F36-557F-42AA-893D-98788D2CCB5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50" name="Group 3549">
              <a:extLst>
                <a:ext uri="{FF2B5EF4-FFF2-40B4-BE49-F238E27FC236}">
                  <a16:creationId xmlns:a16="http://schemas.microsoft.com/office/drawing/2014/main" id="{33A49292-94A1-4BDD-A0D0-1A94302D7666}"/>
                </a:ext>
              </a:extLst>
            </p:cNvPr>
            <p:cNvGrpSpPr/>
            <p:nvPr/>
          </p:nvGrpSpPr>
          <p:grpSpPr>
            <a:xfrm>
              <a:off x="1989961" y="1665409"/>
              <a:ext cx="413499" cy="266755"/>
              <a:chOff x="1371600" y="2038342"/>
              <a:chExt cx="609600" cy="393263"/>
            </a:xfrm>
          </p:grpSpPr>
          <p:cxnSp>
            <p:nvCxnSpPr>
              <p:cNvPr id="3554" name="Straight Connector 3553">
                <a:extLst>
                  <a:ext uri="{FF2B5EF4-FFF2-40B4-BE49-F238E27FC236}">
                    <a16:creationId xmlns:a16="http://schemas.microsoft.com/office/drawing/2014/main" id="{FC8F0D2D-05C1-4FD0-9278-A7F80EFABFF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55" name="Straight Connector 3554">
                <a:extLst>
                  <a:ext uri="{FF2B5EF4-FFF2-40B4-BE49-F238E27FC236}">
                    <a16:creationId xmlns:a16="http://schemas.microsoft.com/office/drawing/2014/main" id="{CCFD3D23-E450-4B19-88AD-CF5D2A44259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56" name="Straight Connector 3555">
                <a:extLst>
                  <a:ext uri="{FF2B5EF4-FFF2-40B4-BE49-F238E27FC236}">
                    <a16:creationId xmlns:a16="http://schemas.microsoft.com/office/drawing/2014/main" id="{2AC2F416-84FA-4DE6-A8B0-89824962C7C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57" name="Straight Connector 3556">
                <a:extLst>
                  <a:ext uri="{FF2B5EF4-FFF2-40B4-BE49-F238E27FC236}">
                    <a16:creationId xmlns:a16="http://schemas.microsoft.com/office/drawing/2014/main" id="{466AC017-951C-4FB7-8782-F26E43EBAD2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58" name="Straight Connector 3557">
                <a:extLst>
                  <a:ext uri="{FF2B5EF4-FFF2-40B4-BE49-F238E27FC236}">
                    <a16:creationId xmlns:a16="http://schemas.microsoft.com/office/drawing/2014/main" id="{F472FA54-5C38-42C6-A71C-588A5A911F7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59" name="Straight Connector 3558">
                <a:extLst>
                  <a:ext uri="{FF2B5EF4-FFF2-40B4-BE49-F238E27FC236}">
                    <a16:creationId xmlns:a16="http://schemas.microsoft.com/office/drawing/2014/main" id="{F7E5C055-932F-40E4-9132-8AAC3692011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60" name="Straight Connector 3559">
                <a:extLst>
                  <a:ext uri="{FF2B5EF4-FFF2-40B4-BE49-F238E27FC236}">
                    <a16:creationId xmlns:a16="http://schemas.microsoft.com/office/drawing/2014/main" id="{BEFAFE0B-49C8-46E7-B368-A4193AD7775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61" name="Straight Connector 3560">
                <a:extLst>
                  <a:ext uri="{FF2B5EF4-FFF2-40B4-BE49-F238E27FC236}">
                    <a16:creationId xmlns:a16="http://schemas.microsoft.com/office/drawing/2014/main" id="{9DB5BF16-C88B-4BE0-867A-D238A30363C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62" name="Straight Connector 3561">
                <a:extLst>
                  <a:ext uri="{FF2B5EF4-FFF2-40B4-BE49-F238E27FC236}">
                    <a16:creationId xmlns:a16="http://schemas.microsoft.com/office/drawing/2014/main" id="{1C05247E-57AE-46D7-9988-55E9A1A28B9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51" name="Rectangle 3550">
              <a:extLst>
                <a:ext uri="{FF2B5EF4-FFF2-40B4-BE49-F238E27FC236}">
                  <a16:creationId xmlns:a16="http://schemas.microsoft.com/office/drawing/2014/main" id="{CEEBB83E-C3B6-4C0D-AC66-695B5FB8381D}"/>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52" name="Rectangle 3551">
              <a:extLst>
                <a:ext uri="{FF2B5EF4-FFF2-40B4-BE49-F238E27FC236}">
                  <a16:creationId xmlns:a16="http://schemas.microsoft.com/office/drawing/2014/main" id="{BEFFC941-FD6B-4506-8E98-2AB8C18ED6FF}"/>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53" name="Rectangle 3552">
              <a:extLst>
                <a:ext uri="{FF2B5EF4-FFF2-40B4-BE49-F238E27FC236}">
                  <a16:creationId xmlns:a16="http://schemas.microsoft.com/office/drawing/2014/main" id="{071CDD7C-F78F-4369-BC83-B8C03FBA685D}"/>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63" name="Group 3562">
            <a:extLst>
              <a:ext uri="{FF2B5EF4-FFF2-40B4-BE49-F238E27FC236}">
                <a16:creationId xmlns:a16="http://schemas.microsoft.com/office/drawing/2014/main" id="{62D7338A-823C-48B1-8E2E-09BFBC75BBC3}"/>
              </a:ext>
            </a:extLst>
          </p:cNvPr>
          <p:cNvGrpSpPr/>
          <p:nvPr/>
        </p:nvGrpSpPr>
        <p:grpSpPr>
          <a:xfrm>
            <a:off x="1789949" y="2875601"/>
            <a:ext cx="721037" cy="444217"/>
            <a:chOff x="1926169" y="1632181"/>
            <a:chExt cx="540854" cy="333210"/>
          </a:xfrm>
        </p:grpSpPr>
        <p:sp>
          <p:nvSpPr>
            <p:cNvPr id="3564" name="Rectangle 3563">
              <a:extLst>
                <a:ext uri="{FF2B5EF4-FFF2-40B4-BE49-F238E27FC236}">
                  <a16:creationId xmlns:a16="http://schemas.microsoft.com/office/drawing/2014/main" id="{E9FBDDAB-948C-4739-BFA3-A2658379BF83}"/>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65" name="Rectangle 3564">
              <a:extLst>
                <a:ext uri="{FF2B5EF4-FFF2-40B4-BE49-F238E27FC236}">
                  <a16:creationId xmlns:a16="http://schemas.microsoft.com/office/drawing/2014/main" id="{B50BC18D-5A0F-4969-8720-72F4DBD48D9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66" name="Group 3565">
              <a:extLst>
                <a:ext uri="{FF2B5EF4-FFF2-40B4-BE49-F238E27FC236}">
                  <a16:creationId xmlns:a16="http://schemas.microsoft.com/office/drawing/2014/main" id="{3F08C49A-1CD3-4EF6-AD8D-3F1F4E324D4D}"/>
                </a:ext>
              </a:extLst>
            </p:cNvPr>
            <p:cNvGrpSpPr/>
            <p:nvPr/>
          </p:nvGrpSpPr>
          <p:grpSpPr>
            <a:xfrm>
              <a:off x="1989961" y="1665409"/>
              <a:ext cx="413499" cy="266755"/>
              <a:chOff x="1371600" y="2038342"/>
              <a:chExt cx="609600" cy="393263"/>
            </a:xfrm>
          </p:grpSpPr>
          <p:cxnSp>
            <p:nvCxnSpPr>
              <p:cNvPr id="3570" name="Straight Connector 3569">
                <a:extLst>
                  <a:ext uri="{FF2B5EF4-FFF2-40B4-BE49-F238E27FC236}">
                    <a16:creationId xmlns:a16="http://schemas.microsoft.com/office/drawing/2014/main" id="{F1E69537-1AA5-4AF1-A891-6A585F1E41D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71" name="Straight Connector 3570">
                <a:extLst>
                  <a:ext uri="{FF2B5EF4-FFF2-40B4-BE49-F238E27FC236}">
                    <a16:creationId xmlns:a16="http://schemas.microsoft.com/office/drawing/2014/main" id="{8D52FA1D-B740-4F00-A946-C742B90DF9B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72" name="Straight Connector 3571">
                <a:extLst>
                  <a:ext uri="{FF2B5EF4-FFF2-40B4-BE49-F238E27FC236}">
                    <a16:creationId xmlns:a16="http://schemas.microsoft.com/office/drawing/2014/main" id="{EC97C24F-10B8-4328-B9B9-7429C0B23F8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73" name="Straight Connector 3572">
                <a:extLst>
                  <a:ext uri="{FF2B5EF4-FFF2-40B4-BE49-F238E27FC236}">
                    <a16:creationId xmlns:a16="http://schemas.microsoft.com/office/drawing/2014/main" id="{6DF0C5D3-B814-4BD0-B8AC-DE8169E8AFA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74" name="Straight Connector 3573">
                <a:extLst>
                  <a:ext uri="{FF2B5EF4-FFF2-40B4-BE49-F238E27FC236}">
                    <a16:creationId xmlns:a16="http://schemas.microsoft.com/office/drawing/2014/main" id="{07C489D6-4142-4135-94AA-1AE09A8C0C5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75" name="Straight Connector 3574">
                <a:extLst>
                  <a:ext uri="{FF2B5EF4-FFF2-40B4-BE49-F238E27FC236}">
                    <a16:creationId xmlns:a16="http://schemas.microsoft.com/office/drawing/2014/main" id="{2AA50C06-2EEA-415C-8C78-A0762EE076C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76" name="Straight Connector 3575">
                <a:extLst>
                  <a:ext uri="{FF2B5EF4-FFF2-40B4-BE49-F238E27FC236}">
                    <a16:creationId xmlns:a16="http://schemas.microsoft.com/office/drawing/2014/main" id="{B92330B9-FF21-4D39-ABAD-927273DD5C3C}"/>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77" name="Straight Connector 3576">
                <a:extLst>
                  <a:ext uri="{FF2B5EF4-FFF2-40B4-BE49-F238E27FC236}">
                    <a16:creationId xmlns:a16="http://schemas.microsoft.com/office/drawing/2014/main" id="{F02E5893-7202-494A-AB3E-BFA3012776E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78" name="Straight Connector 3577">
                <a:extLst>
                  <a:ext uri="{FF2B5EF4-FFF2-40B4-BE49-F238E27FC236}">
                    <a16:creationId xmlns:a16="http://schemas.microsoft.com/office/drawing/2014/main" id="{8F91DA0E-34F3-431B-A675-9C22E5BA384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67" name="Rectangle 3566">
              <a:extLst>
                <a:ext uri="{FF2B5EF4-FFF2-40B4-BE49-F238E27FC236}">
                  <a16:creationId xmlns:a16="http://schemas.microsoft.com/office/drawing/2014/main" id="{96DECA7A-A0A7-4DE0-88CE-1271B566616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68" name="Rectangle 3567">
              <a:extLst>
                <a:ext uri="{FF2B5EF4-FFF2-40B4-BE49-F238E27FC236}">
                  <a16:creationId xmlns:a16="http://schemas.microsoft.com/office/drawing/2014/main" id="{A9C4FDAB-D548-4BA6-A4A8-3CAD0CDAB5A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69" name="Rectangle 3568">
              <a:extLst>
                <a:ext uri="{FF2B5EF4-FFF2-40B4-BE49-F238E27FC236}">
                  <a16:creationId xmlns:a16="http://schemas.microsoft.com/office/drawing/2014/main" id="{A9ACFC15-3EF4-4D1E-9E2E-56D728AA99E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79" name="Group 3578">
            <a:extLst>
              <a:ext uri="{FF2B5EF4-FFF2-40B4-BE49-F238E27FC236}">
                <a16:creationId xmlns:a16="http://schemas.microsoft.com/office/drawing/2014/main" id="{E8137A81-21DD-4441-9566-4CCAD1D8C44B}"/>
              </a:ext>
            </a:extLst>
          </p:cNvPr>
          <p:cNvGrpSpPr/>
          <p:nvPr/>
        </p:nvGrpSpPr>
        <p:grpSpPr>
          <a:xfrm>
            <a:off x="1067227" y="2466304"/>
            <a:ext cx="721037" cy="444217"/>
            <a:chOff x="1926169" y="1632181"/>
            <a:chExt cx="540854" cy="333210"/>
          </a:xfrm>
        </p:grpSpPr>
        <p:sp>
          <p:nvSpPr>
            <p:cNvPr id="3580" name="Rectangle 3579">
              <a:extLst>
                <a:ext uri="{FF2B5EF4-FFF2-40B4-BE49-F238E27FC236}">
                  <a16:creationId xmlns:a16="http://schemas.microsoft.com/office/drawing/2014/main" id="{99762002-AE86-4568-810B-4B88A9543D6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81" name="Rectangle 3580">
              <a:extLst>
                <a:ext uri="{FF2B5EF4-FFF2-40B4-BE49-F238E27FC236}">
                  <a16:creationId xmlns:a16="http://schemas.microsoft.com/office/drawing/2014/main" id="{70B1B430-7C6C-478C-A1D2-9A9801BF094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82" name="Group 3581">
              <a:extLst>
                <a:ext uri="{FF2B5EF4-FFF2-40B4-BE49-F238E27FC236}">
                  <a16:creationId xmlns:a16="http://schemas.microsoft.com/office/drawing/2014/main" id="{5211C14A-A0E9-4B92-A2AA-1CEFEB682FCD}"/>
                </a:ext>
              </a:extLst>
            </p:cNvPr>
            <p:cNvGrpSpPr/>
            <p:nvPr/>
          </p:nvGrpSpPr>
          <p:grpSpPr>
            <a:xfrm>
              <a:off x="1989961" y="1665409"/>
              <a:ext cx="413499" cy="266755"/>
              <a:chOff x="1371600" y="2038342"/>
              <a:chExt cx="609600" cy="393263"/>
            </a:xfrm>
          </p:grpSpPr>
          <p:cxnSp>
            <p:nvCxnSpPr>
              <p:cNvPr id="3586" name="Straight Connector 3585">
                <a:extLst>
                  <a:ext uri="{FF2B5EF4-FFF2-40B4-BE49-F238E27FC236}">
                    <a16:creationId xmlns:a16="http://schemas.microsoft.com/office/drawing/2014/main" id="{CDA6587C-D18B-4287-B5EA-20762C7870D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87" name="Straight Connector 3586">
                <a:extLst>
                  <a:ext uri="{FF2B5EF4-FFF2-40B4-BE49-F238E27FC236}">
                    <a16:creationId xmlns:a16="http://schemas.microsoft.com/office/drawing/2014/main" id="{8A9C7D34-D4CA-439C-85A7-EAB650F88EC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88" name="Straight Connector 3587">
                <a:extLst>
                  <a:ext uri="{FF2B5EF4-FFF2-40B4-BE49-F238E27FC236}">
                    <a16:creationId xmlns:a16="http://schemas.microsoft.com/office/drawing/2014/main" id="{530D7260-DDAF-4666-B167-653D47EFC66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89" name="Straight Connector 3588">
                <a:extLst>
                  <a:ext uri="{FF2B5EF4-FFF2-40B4-BE49-F238E27FC236}">
                    <a16:creationId xmlns:a16="http://schemas.microsoft.com/office/drawing/2014/main" id="{A797345E-7E3C-430B-96C7-08EC29D4A41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90" name="Straight Connector 3589">
                <a:extLst>
                  <a:ext uri="{FF2B5EF4-FFF2-40B4-BE49-F238E27FC236}">
                    <a16:creationId xmlns:a16="http://schemas.microsoft.com/office/drawing/2014/main" id="{48AF2757-858C-4FAF-B52C-E26967AC429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91" name="Straight Connector 3590">
                <a:extLst>
                  <a:ext uri="{FF2B5EF4-FFF2-40B4-BE49-F238E27FC236}">
                    <a16:creationId xmlns:a16="http://schemas.microsoft.com/office/drawing/2014/main" id="{F9142B3C-EECC-49CB-AB51-9D4AC767391F}"/>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92" name="Straight Connector 3591">
                <a:extLst>
                  <a:ext uri="{FF2B5EF4-FFF2-40B4-BE49-F238E27FC236}">
                    <a16:creationId xmlns:a16="http://schemas.microsoft.com/office/drawing/2014/main" id="{0EF784DC-0399-4663-AA64-AE93962BDA2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93" name="Straight Connector 3592">
                <a:extLst>
                  <a:ext uri="{FF2B5EF4-FFF2-40B4-BE49-F238E27FC236}">
                    <a16:creationId xmlns:a16="http://schemas.microsoft.com/office/drawing/2014/main" id="{95CB6D51-8B13-4C90-B4E7-74171560CE8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94" name="Straight Connector 3593">
                <a:extLst>
                  <a:ext uri="{FF2B5EF4-FFF2-40B4-BE49-F238E27FC236}">
                    <a16:creationId xmlns:a16="http://schemas.microsoft.com/office/drawing/2014/main" id="{CB992CBF-0940-4ECD-89F1-4FABF15C0C2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83" name="Rectangle 3582">
              <a:extLst>
                <a:ext uri="{FF2B5EF4-FFF2-40B4-BE49-F238E27FC236}">
                  <a16:creationId xmlns:a16="http://schemas.microsoft.com/office/drawing/2014/main" id="{15AE2E6C-C313-45D2-B0A0-A9065E9B184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84" name="Rectangle 3583">
              <a:extLst>
                <a:ext uri="{FF2B5EF4-FFF2-40B4-BE49-F238E27FC236}">
                  <a16:creationId xmlns:a16="http://schemas.microsoft.com/office/drawing/2014/main" id="{4BDF3AA0-2083-4B46-B557-76F84B4BE3EE}"/>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85" name="Rectangle 3584">
              <a:extLst>
                <a:ext uri="{FF2B5EF4-FFF2-40B4-BE49-F238E27FC236}">
                  <a16:creationId xmlns:a16="http://schemas.microsoft.com/office/drawing/2014/main" id="{B43874DB-A06C-4F6D-BBED-ED30F1497364}"/>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95" name="Group 3594">
            <a:extLst>
              <a:ext uri="{FF2B5EF4-FFF2-40B4-BE49-F238E27FC236}">
                <a16:creationId xmlns:a16="http://schemas.microsoft.com/office/drawing/2014/main" id="{342873AC-7164-43D7-BCE5-7E15D65F2485}"/>
              </a:ext>
            </a:extLst>
          </p:cNvPr>
          <p:cNvGrpSpPr/>
          <p:nvPr/>
        </p:nvGrpSpPr>
        <p:grpSpPr>
          <a:xfrm>
            <a:off x="1789949" y="2466304"/>
            <a:ext cx="721037" cy="444217"/>
            <a:chOff x="1926169" y="1632181"/>
            <a:chExt cx="540854" cy="333210"/>
          </a:xfrm>
        </p:grpSpPr>
        <p:sp>
          <p:nvSpPr>
            <p:cNvPr id="3596" name="Rectangle 3595">
              <a:extLst>
                <a:ext uri="{FF2B5EF4-FFF2-40B4-BE49-F238E27FC236}">
                  <a16:creationId xmlns:a16="http://schemas.microsoft.com/office/drawing/2014/main" id="{1E26F84F-F65F-463E-B2FA-05540F567DD6}"/>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97" name="Rectangle 3596">
              <a:extLst>
                <a:ext uri="{FF2B5EF4-FFF2-40B4-BE49-F238E27FC236}">
                  <a16:creationId xmlns:a16="http://schemas.microsoft.com/office/drawing/2014/main" id="{CB800A55-05C5-464C-A076-9676C82321C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98" name="Group 3597">
              <a:extLst>
                <a:ext uri="{FF2B5EF4-FFF2-40B4-BE49-F238E27FC236}">
                  <a16:creationId xmlns:a16="http://schemas.microsoft.com/office/drawing/2014/main" id="{7E5F8CA9-4681-4C8E-9D23-29F7C691B6CB}"/>
                </a:ext>
              </a:extLst>
            </p:cNvPr>
            <p:cNvGrpSpPr/>
            <p:nvPr/>
          </p:nvGrpSpPr>
          <p:grpSpPr>
            <a:xfrm>
              <a:off x="1989961" y="1665409"/>
              <a:ext cx="413499" cy="266755"/>
              <a:chOff x="1371600" y="2038342"/>
              <a:chExt cx="609600" cy="393263"/>
            </a:xfrm>
          </p:grpSpPr>
          <p:cxnSp>
            <p:nvCxnSpPr>
              <p:cNvPr id="3602" name="Straight Connector 3601">
                <a:extLst>
                  <a:ext uri="{FF2B5EF4-FFF2-40B4-BE49-F238E27FC236}">
                    <a16:creationId xmlns:a16="http://schemas.microsoft.com/office/drawing/2014/main" id="{47A56AC0-67CA-4130-8CB7-2A8B7D0633A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03" name="Straight Connector 3602">
                <a:extLst>
                  <a:ext uri="{FF2B5EF4-FFF2-40B4-BE49-F238E27FC236}">
                    <a16:creationId xmlns:a16="http://schemas.microsoft.com/office/drawing/2014/main" id="{66AB96A2-15E9-4103-BFBA-7C59CDFF4A2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04" name="Straight Connector 3603">
                <a:extLst>
                  <a:ext uri="{FF2B5EF4-FFF2-40B4-BE49-F238E27FC236}">
                    <a16:creationId xmlns:a16="http://schemas.microsoft.com/office/drawing/2014/main" id="{CEB3A90F-BEED-4A6B-91E4-644B4230EA7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05" name="Straight Connector 3604">
                <a:extLst>
                  <a:ext uri="{FF2B5EF4-FFF2-40B4-BE49-F238E27FC236}">
                    <a16:creationId xmlns:a16="http://schemas.microsoft.com/office/drawing/2014/main" id="{D81D9873-1344-4634-92F2-C62CAD9FA7D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06" name="Straight Connector 3605">
                <a:extLst>
                  <a:ext uri="{FF2B5EF4-FFF2-40B4-BE49-F238E27FC236}">
                    <a16:creationId xmlns:a16="http://schemas.microsoft.com/office/drawing/2014/main" id="{0296FF93-72B1-41C3-99C7-D599A738309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07" name="Straight Connector 3606">
                <a:extLst>
                  <a:ext uri="{FF2B5EF4-FFF2-40B4-BE49-F238E27FC236}">
                    <a16:creationId xmlns:a16="http://schemas.microsoft.com/office/drawing/2014/main" id="{3FBDE720-B57D-4312-A8B2-5AF21D292F7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08" name="Straight Connector 3607">
                <a:extLst>
                  <a:ext uri="{FF2B5EF4-FFF2-40B4-BE49-F238E27FC236}">
                    <a16:creationId xmlns:a16="http://schemas.microsoft.com/office/drawing/2014/main" id="{CCD77E62-9ECC-4D50-8063-C22E392E7E5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09" name="Straight Connector 3608">
                <a:extLst>
                  <a:ext uri="{FF2B5EF4-FFF2-40B4-BE49-F238E27FC236}">
                    <a16:creationId xmlns:a16="http://schemas.microsoft.com/office/drawing/2014/main" id="{30D8900B-8381-4CE4-AF6F-9AEA03B4527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10" name="Straight Connector 3609">
                <a:extLst>
                  <a:ext uri="{FF2B5EF4-FFF2-40B4-BE49-F238E27FC236}">
                    <a16:creationId xmlns:a16="http://schemas.microsoft.com/office/drawing/2014/main" id="{12C4956D-0B2D-4DAF-B315-07C62AC26CE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99" name="Rectangle 3598">
              <a:extLst>
                <a:ext uri="{FF2B5EF4-FFF2-40B4-BE49-F238E27FC236}">
                  <a16:creationId xmlns:a16="http://schemas.microsoft.com/office/drawing/2014/main" id="{F2B7CB77-3698-49D2-AEEA-6743C7EF77D2}"/>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00" name="Rectangle 3599">
              <a:extLst>
                <a:ext uri="{FF2B5EF4-FFF2-40B4-BE49-F238E27FC236}">
                  <a16:creationId xmlns:a16="http://schemas.microsoft.com/office/drawing/2014/main" id="{7261E3CD-5A53-4CE6-8387-662B538F6974}"/>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01" name="Rectangle 3600">
              <a:extLst>
                <a:ext uri="{FF2B5EF4-FFF2-40B4-BE49-F238E27FC236}">
                  <a16:creationId xmlns:a16="http://schemas.microsoft.com/office/drawing/2014/main" id="{AC24435E-C99A-4DB8-AA35-886AEC1C8AF6}"/>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11" name="Group 3610">
            <a:extLst>
              <a:ext uri="{FF2B5EF4-FFF2-40B4-BE49-F238E27FC236}">
                <a16:creationId xmlns:a16="http://schemas.microsoft.com/office/drawing/2014/main" id="{B167D73F-1F5C-4B3C-9C1A-DB9C575FC22B}"/>
              </a:ext>
            </a:extLst>
          </p:cNvPr>
          <p:cNvGrpSpPr/>
          <p:nvPr/>
        </p:nvGrpSpPr>
        <p:grpSpPr>
          <a:xfrm>
            <a:off x="1067227" y="2057007"/>
            <a:ext cx="721037" cy="444217"/>
            <a:chOff x="1926169" y="1632181"/>
            <a:chExt cx="540854" cy="333210"/>
          </a:xfrm>
        </p:grpSpPr>
        <p:sp>
          <p:nvSpPr>
            <p:cNvPr id="3612" name="Rectangle 3611">
              <a:extLst>
                <a:ext uri="{FF2B5EF4-FFF2-40B4-BE49-F238E27FC236}">
                  <a16:creationId xmlns:a16="http://schemas.microsoft.com/office/drawing/2014/main" id="{56BE1812-D9A1-490B-A7C5-61E2C3FC1FF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13" name="Rectangle 3612">
              <a:extLst>
                <a:ext uri="{FF2B5EF4-FFF2-40B4-BE49-F238E27FC236}">
                  <a16:creationId xmlns:a16="http://schemas.microsoft.com/office/drawing/2014/main" id="{4F6FCF78-3B33-4654-86FA-11E28ECD662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14" name="Group 3613">
              <a:extLst>
                <a:ext uri="{FF2B5EF4-FFF2-40B4-BE49-F238E27FC236}">
                  <a16:creationId xmlns:a16="http://schemas.microsoft.com/office/drawing/2014/main" id="{43C2F739-A9F7-4FB0-B686-E77BFE12D7BA}"/>
                </a:ext>
              </a:extLst>
            </p:cNvPr>
            <p:cNvGrpSpPr/>
            <p:nvPr/>
          </p:nvGrpSpPr>
          <p:grpSpPr>
            <a:xfrm>
              <a:off x="1989961" y="1665409"/>
              <a:ext cx="413499" cy="266755"/>
              <a:chOff x="1371600" y="2038342"/>
              <a:chExt cx="609600" cy="393263"/>
            </a:xfrm>
          </p:grpSpPr>
          <p:cxnSp>
            <p:nvCxnSpPr>
              <p:cNvPr id="3618" name="Straight Connector 3617">
                <a:extLst>
                  <a:ext uri="{FF2B5EF4-FFF2-40B4-BE49-F238E27FC236}">
                    <a16:creationId xmlns:a16="http://schemas.microsoft.com/office/drawing/2014/main" id="{DA8BBE1E-2AB0-4C2B-A4ED-D83057613DC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19" name="Straight Connector 3618">
                <a:extLst>
                  <a:ext uri="{FF2B5EF4-FFF2-40B4-BE49-F238E27FC236}">
                    <a16:creationId xmlns:a16="http://schemas.microsoft.com/office/drawing/2014/main" id="{BF0E034C-12A6-4977-96B7-D4920261CCD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20" name="Straight Connector 3619">
                <a:extLst>
                  <a:ext uri="{FF2B5EF4-FFF2-40B4-BE49-F238E27FC236}">
                    <a16:creationId xmlns:a16="http://schemas.microsoft.com/office/drawing/2014/main" id="{C7186FD2-D48C-4D3C-ADE6-EDA7B001E5C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21" name="Straight Connector 3620">
                <a:extLst>
                  <a:ext uri="{FF2B5EF4-FFF2-40B4-BE49-F238E27FC236}">
                    <a16:creationId xmlns:a16="http://schemas.microsoft.com/office/drawing/2014/main" id="{B6EFCF2A-A8E5-411C-A2A3-5B8181875EB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22" name="Straight Connector 3621">
                <a:extLst>
                  <a:ext uri="{FF2B5EF4-FFF2-40B4-BE49-F238E27FC236}">
                    <a16:creationId xmlns:a16="http://schemas.microsoft.com/office/drawing/2014/main" id="{7C1651E2-CC2F-45AA-9691-BA5360B9111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23" name="Straight Connector 3622">
                <a:extLst>
                  <a:ext uri="{FF2B5EF4-FFF2-40B4-BE49-F238E27FC236}">
                    <a16:creationId xmlns:a16="http://schemas.microsoft.com/office/drawing/2014/main" id="{E2ECE420-4042-4568-A894-6E4A9BECF8B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24" name="Straight Connector 3623">
                <a:extLst>
                  <a:ext uri="{FF2B5EF4-FFF2-40B4-BE49-F238E27FC236}">
                    <a16:creationId xmlns:a16="http://schemas.microsoft.com/office/drawing/2014/main" id="{76BBE6AE-40EA-4184-9469-93BAEAE5682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25" name="Straight Connector 3624">
                <a:extLst>
                  <a:ext uri="{FF2B5EF4-FFF2-40B4-BE49-F238E27FC236}">
                    <a16:creationId xmlns:a16="http://schemas.microsoft.com/office/drawing/2014/main" id="{1C1781AD-57BA-4C05-9AB6-F206B773702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26" name="Straight Connector 3625">
                <a:extLst>
                  <a:ext uri="{FF2B5EF4-FFF2-40B4-BE49-F238E27FC236}">
                    <a16:creationId xmlns:a16="http://schemas.microsoft.com/office/drawing/2014/main" id="{348B40D4-09CB-4D2F-B1B6-8A654219141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15" name="Rectangle 3614">
              <a:extLst>
                <a:ext uri="{FF2B5EF4-FFF2-40B4-BE49-F238E27FC236}">
                  <a16:creationId xmlns:a16="http://schemas.microsoft.com/office/drawing/2014/main" id="{D7DD2B8D-4B9E-49F2-9869-E2EB8974F28E}"/>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16" name="Rectangle 3615">
              <a:extLst>
                <a:ext uri="{FF2B5EF4-FFF2-40B4-BE49-F238E27FC236}">
                  <a16:creationId xmlns:a16="http://schemas.microsoft.com/office/drawing/2014/main" id="{BDCF9EDE-DA81-47FE-9FAB-2A57A58D0C13}"/>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17" name="Rectangle 3616">
              <a:extLst>
                <a:ext uri="{FF2B5EF4-FFF2-40B4-BE49-F238E27FC236}">
                  <a16:creationId xmlns:a16="http://schemas.microsoft.com/office/drawing/2014/main" id="{619381E9-CC4F-453D-A8E3-FBCD3CD32940}"/>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27" name="Group 3626">
            <a:extLst>
              <a:ext uri="{FF2B5EF4-FFF2-40B4-BE49-F238E27FC236}">
                <a16:creationId xmlns:a16="http://schemas.microsoft.com/office/drawing/2014/main" id="{5957FDCE-41EA-46E3-8577-4EFEC62CA4C9}"/>
              </a:ext>
            </a:extLst>
          </p:cNvPr>
          <p:cNvGrpSpPr/>
          <p:nvPr/>
        </p:nvGrpSpPr>
        <p:grpSpPr>
          <a:xfrm>
            <a:off x="1789949" y="2057007"/>
            <a:ext cx="721037" cy="444217"/>
            <a:chOff x="1926169" y="1632181"/>
            <a:chExt cx="540854" cy="333210"/>
          </a:xfrm>
        </p:grpSpPr>
        <p:sp>
          <p:nvSpPr>
            <p:cNvPr id="3628" name="Rectangle 3627">
              <a:extLst>
                <a:ext uri="{FF2B5EF4-FFF2-40B4-BE49-F238E27FC236}">
                  <a16:creationId xmlns:a16="http://schemas.microsoft.com/office/drawing/2014/main" id="{161DCDD8-E11D-43CA-972F-6581AD310933}"/>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29" name="Rectangle 3628">
              <a:extLst>
                <a:ext uri="{FF2B5EF4-FFF2-40B4-BE49-F238E27FC236}">
                  <a16:creationId xmlns:a16="http://schemas.microsoft.com/office/drawing/2014/main" id="{52E7DC21-C0AE-4670-84B3-D4E568F5D6D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30" name="Group 3629">
              <a:extLst>
                <a:ext uri="{FF2B5EF4-FFF2-40B4-BE49-F238E27FC236}">
                  <a16:creationId xmlns:a16="http://schemas.microsoft.com/office/drawing/2014/main" id="{49A05484-B23D-4A79-9FBD-E899CE5B5C7E}"/>
                </a:ext>
              </a:extLst>
            </p:cNvPr>
            <p:cNvGrpSpPr/>
            <p:nvPr/>
          </p:nvGrpSpPr>
          <p:grpSpPr>
            <a:xfrm>
              <a:off x="1989961" y="1665409"/>
              <a:ext cx="413499" cy="266755"/>
              <a:chOff x="1371600" y="2038342"/>
              <a:chExt cx="609600" cy="393263"/>
            </a:xfrm>
          </p:grpSpPr>
          <p:cxnSp>
            <p:nvCxnSpPr>
              <p:cNvPr id="3634" name="Straight Connector 3633">
                <a:extLst>
                  <a:ext uri="{FF2B5EF4-FFF2-40B4-BE49-F238E27FC236}">
                    <a16:creationId xmlns:a16="http://schemas.microsoft.com/office/drawing/2014/main" id="{50016285-7891-40F4-A266-5BE2B3AC54F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35" name="Straight Connector 3634">
                <a:extLst>
                  <a:ext uri="{FF2B5EF4-FFF2-40B4-BE49-F238E27FC236}">
                    <a16:creationId xmlns:a16="http://schemas.microsoft.com/office/drawing/2014/main" id="{222B225D-D0E7-46DB-9FFB-D9145252FF2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36" name="Straight Connector 3635">
                <a:extLst>
                  <a:ext uri="{FF2B5EF4-FFF2-40B4-BE49-F238E27FC236}">
                    <a16:creationId xmlns:a16="http://schemas.microsoft.com/office/drawing/2014/main" id="{D08AD3A0-6482-47D8-82D1-A195086280A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37" name="Straight Connector 3636">
                <a:extLst>
                  <a:ext uri="{FF2B5EF4-FFF2-40B4-BE49-F238E27FC236}">
                    <a16:creationId xmlns:a16="http://schemas.microsoft.com/office/drawing/2014/main" id="{0F13827A-2ADC-4EA4-AD1A-02B8024AF9F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38" name="Straight Connector 3637">
                <a:extLst>
                  <a:ext uri="{FF2B5EF4-FFF2-40B4-BE49-F238E27FC236}">
                    <a16:creationId xmlns:a16="http://schemas.microsoft.com/office/drawing/2014/main" id="{89D70ADF-008E-4005-94E9-BA29A923329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39" name="Straight Connector 3638">
                <a:extLst>
                  <a:ext uri="{FF2B5EF4-FFF2-40B4-BE49-F238E27FC236}">
                    <a16:creationId xmlns:a16="http://schemas.microsoft.com/office/drawing/2014/main" id="{0C31A9F6-D769-45B1-92B3-A275B6DE8E6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40" name="Straight Connector 3639">
                <a:extLst>
                  <a:ext uri="{FF2B5EF4-FFF2-40B4-BE49-F238E27FC236}">
                    <a16:creationId xmlns:a16="http://schemas.microsoft.com/office/drawing/2014/main" id="{83D9AFD7-1AE0-49F6-B802-E70D3B54792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41" name="Straight Connector 3640">
                <a:extLst>
                  <a:ext uri="{FF2B5EF4-FFF2-40B4-BE49-F238E27FC236}">
                    <a16:creationId xmlns:a16="http://schemas.microsoft.com/office/drawing/2014/main" id="{B8841788-D806-49A3-9C17-F760583313E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42" name="Straight Connector 3641">
                <a:extLst>
                  <a:ext uri="{FF2B5EF4-FFF2-40B4-BE49-F238E27FC236}">
                    <a16:creationId xmlns:a16="http://schemas.microsoft.com/office/drawing/2014/main" id="{5496170F-2501-4B9B-8C86-2489C1B5E1B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31" name="Rectangle 3630">
              <a:extLst>
                <a:ext uri="{FF2B5EF4-FFF2-40B4-BE49-F238E27FC236}">
                  <a16:creationId xmlns:a16="http://schemas.microsoft.com/office/drawing/2014/main" id="{C2DBD7DD-842C-40FE-9947-9ADF91274C2B}"/>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32" name="Rectangle 3631">
              <a:extLst>
                <a:ext uri="{FF2B5EF4-FFF2-40B4-BE49-F238E27FC236}">
                  <a16:creationId xmlns:a16="http://schemas.microsoft.com/office/drawing/2014/main" id="{229735F8-D37D-4D2D-A8B0-D2AD3BD7C692}"/>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33" name="Rectangle 3632">
              <a:extLst>
                <a:ext uri="{FF2B5EF4-FFF2-40B4-BE49-F238E27FC236}">
                  <a16:creationId xmlns:a16="http://schemas.microsoft.com/office/drawing/2014/main" id="{FFC7BBAA-5A66-4FD6-BA54-8A085DCCE154}"/>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43" name="Group 3642">
            <a:extLst>
              <a:ext uri="{FF2B5EF4-FFF2-40B4-BE49-F238E27FC236}">
                <a16:creationId xmlns:a16="http://schemas.microsoft.com/office/drawing/2014/main" id="{33F76DB9-98B1-4FFF-82BF-0FDC887D4897}"/>
              </a:ext>
            </a:extLst>
          </p:cNvPr>
          <p:cNvGrpSpPr/>
          <p:nvPr/>
        </p:nvGrpSpPr>
        <p:grpSpPr>
          <a:xfrm>
            <a:off x="1067227" y="1647710"/>
            <a:ext cx="721037" cy="444217"/>
            <a:chOff x="1926169" y="1632181"/>
            <a:chExt cx="540854" cy="333210"/>
          </a:xfrm>
        </p:grpSpPr>
        <p:sp>
          <p:nvSpPr>
            <p:cNvPr id="3644" name="Rectangle 3643">
              <a:extLst>
                <a:ext uri="{FF2B5EF4-FFF2-40B4-BE49-F238E27FC236}">
                  <a16:creationId xmlns:a16="http://schemas.microsoft.com/office/drawing/2014/main" id="{8CF3A9CE-D266-4FC5-B181-680ED063C58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45" name="Rectangle 3644">
              <a:extLst>
                <a:ext uri="{FF2B5EF4-FFF2-40B4-BE49-F238E27FC236}">
                  <a16:creationId xmlns:a16="http://schemas.microsoft.com/office/drawing/2014/main" id="{F44A1D02-ADF0-4B40-AB6D-69F3A3F156D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46" name="Group 3645">
              <a:extLst>
                <a:ext uri="{FF2B5EF4-FFF2-40B4-BE49-F238E27FC236}">
                  <a16:creationId xmlns:a16="http://schemas.microsoft.com/office/drawing/2014/main" id="{D8FBBF9E-8DDF-4739-8BD0-191092D50B42}"/>
                </a:ext>
              </a:extLst>
            </p:cNvPr>
            <p:cNvGrpSpPr/>
            <p:nvPr/>
          </p:nvGrpSpPr>
          <p:grpSpPr>
            <a:xfrm>
              <a:off x="1989961" y="1665409"/>
              <a:ext cx="413499" cy="266755"/>
              <a:chOff x="1371600" y="2038342"/>
              <a:chExt cx="609600" cy="393263"/>
            </a:xfrm>
          </p:grpSpPr>
          <p:cxnSp>
            <p:nvCxnSpPr>
              <p:cNvPr id="3650" name="Straight Connector 3649">
                <a:extLst>
                  <a:ext uri="{FF2B5EF4-FFF2-40B4-BE49-F238E27FC236}">
                    <a16:creationId xmlns:a16="http://schemas.microsoft.com/office/drawing/2014/main" id="{B5D0CBB3-EA79-473D-9B7A-4219F6AA0BB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51" name="Straight Connector 3650">
                <a:extLst>
                  <a:ext uri="{FF2B5EF4-FFF2-40B4-BE49-F238E27FC236}">
                    <a16:creationId xmlns:a16="http://schemas.microsoft.com/office/drawing/2014/main" id="{BA6E7104-9A49-4FC0-94A9-3293FFDE25B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52" name="Straight Connector 3651">
                <a:extLst>
                  <a:ext uri="{FF2B5EF4-FFF2-40B4-BE49-F238E27FC236}">
                    <a16:creationId xmlns:a16="http://schemas.microsoft.com/office/drawing/2014/main" id="{BE5AFA84-561B-4497-A00A-30E67EBF3CF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53" name="Straight Connector 3652">
                <a:extLst>
                  <a:ext uri="{FF2B5EF4-FFF2-40B4-BE49-F238E27FC236}">
                    <a16:creationId xmlns:a16="http://schemas.microsoft.com/office/drawing/2014/main" id="{165359D3-C8AE-4D99-8F2E-4C48AF9D099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54" name="Straight Connector 3653">
                <a:extLst>
                  <a:ext uri="{FF2B5EF4-FFF2-40B4-BE49-F238E27FC236}">
                    <a16:creationId xmlns:a16="http://schemas.microsoft.com/office/drawing/2014/main" id="{244C9B59-0A9D-482E-B6B7-218E029ECC4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55" name="Straight Connector 3654">
                <a:extLst>
                  <a:ext uri="{FF2B5EF4-FFF2-40B4-BE49-F238E27FC236}">
                    <a16:creationId xmlns:a16="http://schemas.microsoft.com/office/drawing/2014/main" id="{165364C1-429A-4EEB-82A2-FDA616AB1D8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56" name="Straight Connector 3655">
                <a:extLst>
                  <a:ext uri="{FF2B5EF4-FFF2-40B4-BE49-F238E27FC236}">
                    <a16:creationId xmlns:a16="http://schemas.microsoft.com/office/drawing/2014/main" id="{E5D4B5A9-A236-4F0D-B1C4-5477C3912E0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57" name="Straight Connector 3656">
                <a:extLst>
                  <a:ext uri="{FF2B5EF4-FFF2-40B4-BE49-F238E27FC236}">
                    <a16:creationId xmlns:a16="http://schemas.microsoft.com/office/drawing/2014/main" id="{448218C0-9DC4-4376-9334-18E747EA85F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58" name="Straight Connector 3657">
                <a:extLst>
                  <a:ext uri="{FF2B5EF4-FFF2-40B4-BE49-F238E27FC236}">
                    <a16:creationId xmlns:a16="http://schemas.microsoft.com/office/drawing/2014/main" id="{C66FDBD2-C237-4BAC-9ACD-CF7673F3E34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47" name="Rectangle 3646">
              <a:extLst>
                <a:ext uri="{FF2B5EF4-FFF2-40B4-BE49-F238E27FC236}">
                  <a16:creationId xmlns:a16="http://schemas.microsoft.com/office/drawing/2014/main" id="{8007450B-F1BE-44CC-AF46-93224A54B643}"/>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48" name="Rectangle 3647">
              <a:extLst>
                <a:ext uri="{FF2B5EF4-FFF2-40B4-BE49-F238E27FC236}">
                  <a16:creationId xmlns:a16="http://schemas.microsoft.com/office/drawing/2014/main" id="{9D6E2D3F-8461-4A46-870D-868117669A8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49" name="Rectangle 3648">
              <a:extLst>
                <a:ext uri="{FF2B5EF4-FFF2-40B4-BE49-F238E27FC236}">
                  <a16:creationId xmlns:a16="http://schemas.microsoft.com/office/drawing/2014/main" id="{C5B83F96-BADD-429B-A740-840ED64EB953}"/>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59" name="Group 3658">
            <a:extLst>
              <a:ext uri="{FF2B5EF4-FFF2-40B4-BE49-F238E27FC236}">
                <a16:creationId xmlns:a16="http://schemas.microsoft.com/office/drawing/2014/main" id="{79B0E4F3-4116-4DDA-89FC-77E6DB2034B3}"/>
              </a:ext>
            </a:extLst>
          </p:cNvPr>
          <p:cNvGrpSpPr/>
          <p:nvPr/>
        </p:nvGrpSpPr>
        <p:grpSpPr>
          <a:xfrm>
            <a:off x="1789949" y="1647710"/>
            <a:ext cx="721037" cy="444217"/>
            <a:chOff x="1926169" y="1632181"/>
            <a:chExt cx="540854" cy="333210"/>
          </a:xfrm>
        </p:grpSpPr>
        <p:sp>
          <p:nvSpPr>
            <p:cNvPr id="3660" name="Rectangle 3659">
              <a:extLst>
                <a:ext uri="{FF2B5EF4-FFF2-40B4-BE49-F238E27FC236}">
                  <a16:creationId xmlns:a16="http://schemas.microsoft.com/office/drawing/2014/main" id="{5334204F-F955-4255-8469-40789CE2808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61" name="Rectangle 3660">
              <a:extLst>
                <a:ext uri="{FF2B5EF4-FFF2-40B4-BE49-F238E27FC236}">
                  <a16:creationId xmlns:a16="http://schemas.microsoft.com/office/drawing/2014/main" id="{31AFA79C-611D-4DBE-B88A-24D711C85C4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62" name="Group 3661">
              <a:extLst>
                <a:ext uri="{FF2B5EF4-FFF2-40B4-BE49-F238E27FC236}">
                  <a16:creationId xmlns:a16="http://schemas.microsoft.com/office/drawing/2014/main" id="{A27A4A71-77B5-4104-8596-AC72CA4D7848}"/>
                </a:ext>
              </a:extLst>
            </p:cNvPr>
            <p:cNvGrpSpPr/>
            <p:nvPr/>
          </p:nvGrpSpPr>
          <p:grpSpPr>
            <a:xfrm>
              <a:off x="1989961" y="1665409"/>
              <a:ext cx="413499" cy="266755"/>
              <a:chOff x="1371600" y="2038342"/>
              <a:chExt cx="609600" cy="393263"/>
            </a:xfrm>
          </p:grpSpPr>
          <p:cxnSp>
            <p:nvCxnSpPr>
              <p:cNvPr id="3666" name="Straight Connector 3665">
                <a:extLst>
                  <a:ext uri="{FF2B5EF4-FFF2-40B4-BE49-F238E27FC236}">
                    <a16:creationId xmlns:a16="http://schemas.microsoft.com/office/drawing/2014/main" id="{EC33E88C-5540-4889-A54D-1A767574313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67" name="Straight Connector 3666">
                <a:extLst>
                  <a:ext uri="{FF2B5EF4-FFF2-40B4-BE49-F238E27FC236}">
                    <a16:creationId xmlns:a16="http://schemas.microsoft.com/office/drawing/2014/main" id="{7B687497-6451-4B19-B2A2-4EE784E31C7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68" name="Straight Connector 3667">
                <a:extLst>
                  <a:ext uri="{FF2B5EF4-FFF2-40B4-BE49-F238E27FC236}">
                    <a16:creationId xmlns:a16="http://schemas.microsoft.com/office/drawing/2014/main" id="{BA933642-A7E8-42B6-8622-F7024F04C71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69" name="Straight Connector 3668">
                <a:extLst>
                  <a:ext uri="{FF2B5EF4-FFF2-40B4-BE49-F238E27FC236}">
                    <a16:creationId xmlns:a16="http://schemas.microsoft.com/office/drawing/2014/main" id="{6001E3FC-9A07-4FD5-BA82-D83132A09FE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70" name="Straight Connector 3669">
                <a:extLst>
                  <a:ext uri="{FF2B5EF4-FFF2-40B4-BE49-F238E27FC236}">
                    <a16:creationId xmlns:a16="http://schemas.microsoft.com/office/drawing/2014/main" id="{B26A88A0-8008-4D80-B0AA-D272EB0A171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71" name="Straight Connector 3670">
                <a:extLst>
                  <a:ext uri="{FF2B5EF4-FFF2-40B4-BE49-F238E27FC236}">
                    <a16:creationId xmlns:a16="http://schemas.microsoft.com/office/drawing/2014/main" id="{F73E8175-BF11-4AAA-BC74-03197007566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72" name="Straight Connector 3671">
                <a:extLst>
                  <a:ext uri="{FF2B5EF4-FFF2-40B4-BE49-F238E27FC236}">
                    <a16:creationId xmlns:a16="http://schemas.microsoft.com/office/drawing/2014/main" id="{B1B06B1F-7349-4E1D-B050-ADB4A738473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73" name="Straight Connector 3672">
                <a:extLst>
                  <a:ext uri="{FF2B5EF4-FFF2-40B4-BE49-F238E27FC236}">
                    <a16:creationId xmlns:a16="http://schemas.microsoft.com/office/drawing/2014/main" id="{6AC740E0-36BD-4E6D-9804-B675F736A91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74" name="Straight Connector 3673">
                <a:extLst>
                  <a:ext uri="{FF2B5EF4-FFF2-40B4-BE49-F238E27FC236}">
                    <a16:creationId xmlns:a16="http://schemas.microsoft.com/office/drawing/2014/main" id="{2FBC446C-4955-4291-81DD-54386E5F4FE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63" name="Rectangle 3662">
              <a:extLst>
                <a:ext uri="{FF2B5EF4-FFF2-40B4-BE49-F238E27FC236}">
                  <a16:creationId xmlns:a16="http://schemas.microsoft.com/office/drawing/2014/main" id="{13CC1691-E560-40FC-B217-C5C968A45ED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64" name="Rectangle 3663">
              <a:extLst>
                <a:ext uri="{FF2B5EF4-FFF2-40B4-BE49-F238E27FC236}">
                  <a16:creationId xmlns:a16="http://schemas.microsoft.com/office/drawing/2014/main" id="{35173E81-DA75-485B-BFA5-9DD5A88C3954}"/>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65" name="Rectangle 3664">
              <a:extLst>
                <a:ext uri="{FF2B5EF4-FFF2-40B4-BE49-F238E27FC236}">
                  <a16:creationId xmlns:a16="http://schemas.microsoft.com/office/drawing/2014/main" id="{C6DAE734-6B16-4799-96A6-3AF84789B757}"/>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75" name="Group 3674">
            <a:extLst>
              <a:ext uri="{FF2B5EF4-FFF2-40B4-BE49-F238E27FC236}">
                <a16:creationId xmlns:a16="http://schemas.microsoft.com/office/drawing/2014/main" id="{41FDC095-C991-475F-BCFD-B685F383EDC2}"/>
              </a:ext>
            </a:extLst>
          </p:cNvPr>
          <p:cNvGrpSpPr/>
          <p:nvPr/>
        </p:nvGrpSpPr>
        <p:grpSpPr>
          <a:xfrm>
            <a:off x="3248687" y="2875601"/>
            <a:ext cx="721037" cy="444217"/>
            <a:chOff x="1926169" y="1632181"/>
            <a:chExt cx="540854" cy="333210"/>
          </a:xfrm>
        </p:grpSpPr>
        <p:sp>
          <p:nvSpPr>
            <p:cNvPr id="3676" name="Rectangle 3675">
              <a:extLst>
                <a:ext uri="{FF2B5EF4-FFF2-40B4-BE49-F238E27FC236}">
                  <a16:creationId xmlns:a16="http://schemas.microsoft.com/office/drawing/2014/main" id="{D3EC35FB-CA79-439C-A4D3-1E35B8F99B3E}"/>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77" name="Rectangle 3676">
              <a:extLst>
                <a:ext uri="{FF2B5EF4-FFF2-40B4-BE49-F238E27FC236}">
                  <a16:creationId xmlns:a16="http://schemas.microsoft.com/office/drawing/2014/main" id="{9BA6B17B-8E43-40D0-BA6D-6775736AC20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78" name="Group 3677">
              <a:extLst>
                <a:ext uri="{FF2B5EF4-FFF2-40B4-BE49-F238E27FC236}">
                  <a16:creationId xmlns:a16="http://schemas.microsoft.com/office/drawing/2014/main" id="{94D9A93A-4836-4FD0-B532-CD895E34282E}"/>
                </a:ext>
              </a:extLst>
            </p:cNvPr>
            <p:cNvGrpSpPr/>
            <p:nvPr/>
          </p:nvGrpSpPr>
          <p:grpSpPr>
            <a:xfrm>
              <a:off x="1989961" y="1665409"/>
              <a:ext cx="413499" cy="266755"/>
              <a:chOff x="1371600" y="2038342"/>
              <a:chExt cx="609600" cy="393263"/>
            </a:xfrm>
          </p:grpSpPr>
          <p:cxnSp>
            <p:nvCxnSpPr>
              <p:cNvPr id="3682" name="Straight Connector 3681">
                <a:extLst>
                  <a:ext uri="{FF2B5EF4-FFF2-40B4-BE49-F238E27FC236}">
                    <a16:creationId xmlns:a16="http://schemas.microsoft.com/office/drawing/2014/main" id="{8D239FF1-34A3-46B3-8808-3768762D6E7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83" name="Straight Connector 3682">
                <a:extLst>
                  <a:ext uri="{FF2B5EF4-FFF2-40B4-BE49-F238E27FC236}">
                    <a16:creationId xmlns:a16="http://schemas.microsoft.com/office/drawing/2014/main" id="{B0C0D7BE-680B-4CB9-A22A-31422610CAE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84" name="Straight Connector 3683">
                <a:extLst>
                  <a:ext uri="{FF2B5EF4-FFF2-40B4-BE49-F238E27FC236}">
                    <a16:creationId xmlns:a16="http://schemas.microsoft.com/office/drawing/2014/main" id="{3A2C17E6-548B-4A95-95E3-B37C1A3428F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85" name="Straight Connector 3684">
                <a:extLst>
                  <a:ext uri="{FF2B5EF4-FFF2-40B4-BE49-F238E27FC236}">
                    <a16:creationId xmlns:a16="http://schemas.microsoft.com/office/drawing/2014/main" id="{DD7185AD-A968-46C9-A9A2-1C95AB63374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86" name="Straight Connector 3685">
                <a:extLst>
                  <a:ext uri="{FF2B5EF4-FFF2-40B4-BE49-F238E27FC236}">
                    <a16:creationId xmlns:a16="http://schemas.microsoft.com/office/drawing/2014/main" id="{742D8216-9EF9-4150-A732-D6E11DD0CC2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87" name="Straight Connector 3686">
                <a:extLst>
                  <a:ext uri="{FF2B5EF4-FFF2-40B4-BE49-F238E27FC236}">
                    <a16:creationId xmlns:a16="http://schemas.microsoft.com/office/drawing/2014/main" id="{5DB7E1DF-AF39-408D-9057-39C4B2A67FE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88" name="Straight Connector 3687">
                <a:extLst>
                  <a:ext uri="{FF2B5EF4-FFF2-40B4-BE49-F238E27FC236}">
                    <a16:creationId xmlns:a16="http://schemas.microsoft.com/office/drawing/2014/main" id="{E4EAEEAB-7948-4F1F-950D-884D2F39939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89" name="Straight Connector 3688">
                <a:extLst>
                  <a:ext uri="{FF2B5EF4-FFF2-40B4-BE49-F238E27FC236}">
                    <a16:creationId xmlns:a16="http://schemas.microsoft.com/office/drawing/2014/main" id="{EA784974-BF8E-4682-9A34-E371FAAF517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90" name="Straight Connector 3689">
                <a:extLst>
                  <a:ext uri="{FF2B5EF4-FFF2-40B4-BE49-F238E27FC236}">
                    <a16:creationId xmlns:a16="http://schemas.microsoft.com/office/drawing/2014/main" id="{8C175CA0-1143-479A-B1BD-459A9956C9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79" name="Rectangle 3678">
              <a:extLst>
                <a:ext uri="{FF2B5EF4-FFF2-40B4-BE49-F238E27FC236}">
                  <a16:creationId xmlns:a16="http://schemas.microsoft.com/office/drawing/2014/main" id="{611051C6-5D89-4302-8395-41944AA2C486}"/>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80" name="Rectangle 3679">
              <a:extLst>
                <a:ext uri="{FF2B5EF4-FFF2-40B4-BE49-F238E27FC236}">
                  <a16:creationId xmlns:a16="http://schemas.microsoft.com/office/drawing/2014/main" id="{E0F3D7A2-B028-4979-B33D-1993A219CB32}"/>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81" name="Rectangle 3680">
              <a:extLst>
                <a:ext uri="{FF2B5EF4-FFF2-40B4-BE49-F238E27FC236}">
                  <a16:creationId xmlns:a16="http://schemas.microsoft.com/office/drawing/2014/main" id="{4E417E78-BB43-403F-A160-C1F940C6112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91" name="Group 3690">
            <a:extLst>
              <a:ext uri="{FF2B5EF4-FFF2-40B4-BE49-F238E27FC236}">
                <a16:creationId xmlns:a16="http://schemas.microsoft.com/office/drawing/2014/main" id="{D9184BD0-EF82-484B-BA55-E72D205C5ECF}"/>
              </a:ext>
            </a:extLst>
          </p:cNvPr>
          <p:cNvGrpSpPr/>
          <p:nvPr/>
        </p:nvGrpSpPr>
        <p:grpSpPr>
          <a:xfrm>
            <a:off x="3971409" y="2875601"/>
            <a:ext cx="721037" cy="444217"/>
            <a:chOff x="1926169" y="1632181"/>
            <a:chExt cx="540854" cy="333210"/>
          </a:xfrm>
        </p:grpSpPr>
        <p:sp>
          <p:nvSpPr>
            <p:cNvPr id="3692" name="Rectangle 3691">
              <a:extLst>
                <a:ext uri="{FF2B5EF4-FFF2-40B4-BE49-F238E27FC236}">
                  <a16:creationId xmlns:a16="http://schemas.microsoft.com/office/drawing/2014/main" id="{FB7C9D02-8327-43ED-AA70-161FC087988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93" name="Rectangle 3692">
              <a:extLst>
                <a:ext uri="{FF2B5EF4-FFF2-40B4-BE49-F238E27FC236}">
                  <a16:creationId xmlns:a16="http://schemas.microsoft.com/office/drawing/2014/main" id="{62B9845C-7799-47BD-97C3-6158724E2BB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94" name="Group 3693">
              <a:extLst>
                <a:ext uri="{FF2B5EF4-FFF2-40B4-BE49-F238E27FC236}">
                  <a16:creationId xmlns:a16="http://schemas.microsoft.com/office/drawing/2014/main" id="{4C91E7A3-AB36-469B-BA5F-254B62004CEB}"/>
                </a:ext>
              </a:extLst>
            </p:cNvPr>
            <p:cNvGrpSpPr/>
            <p:nvPr/>
          </p:nvGrpSpPr>
          <p:grpSpPr>
            <a:xfrm>
              <a:off x="1989961" y="1665409"/>
              <a:ext cx="413499" cy="266755"/>
              <a:chOff x="1371600" y="2038342"/>
              <a:chExt cx="609600" cy="393263"/>
            </a:xfrm>
          </p:grpSpPr>
          <p:cxnSp>
            <p:nvCxnSpPr>
              <p:cNvPr id="3698" name="Straight Connector 3697">
                <a:extLst>
                  <a:ext uri="{FF2B5EF4-FFF2-40B4-BE49-F238E27FC236}">
                    <a16:creationId xmlns:a16="http://schemas.microsoft.com/office/drawing/2014/main" id="{2FEA2265-3429-4F4E-8850-3B0C4C3D9CF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99" name="Straight Connector 3698">
                <a:extLst>
                  <a:ext uri="{FF2B5EF4-FFF2-40B4-BE49-F238E27FC236}">
                    <a16:creationId xmlns:a16="http://schemas.microsoft.com/office/drawing/2014/main" id="{EB5C5AAF-7F17-47AE-A678-BE7EB6327A5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00" name="Straight Connector 3699">
                <a:extLst>
                  <a:ext uri="{FF2B5EF4-FFF2-40B4-BE49-F238E27FC236}">
                    <a16:creationId xmlns:a16="http://schemas.microsoft.com/office/drawing/2014/main" id="{3F800F66-711A-43B1-A88F-5E9818A4B43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01" name="Straight Connector 3700">
                <a:extLst>
                  <a:ext uri="{FF2B5EF4-FFF2-40B4-BE49-F238E27FC236}">
                    <a16:creationId xmlns:a16="http://schemas.microsoft.com/office/drawing/2014/main" id="{C55CFDCB-54B0-4D5B-8B93-444AC5795A2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02" name="Straight Connector 3701">
                <a:extLst>
                  <a:ext uri="{FF2B5EF4-FFF2-40B4-BE49-F238E27FC236}">
                    <a16:creationId xmlns:a16="http://schemas.microsoft.com/office/drawing/2014/main" id="{4561B429-39BA-4E71-8D51-D2F3E4FFE0D8}"/>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03" name="Straight Connector 3702">
                <a:extLst>
                  <a:ext uri="{FF2B5EF4-FFF2-40B4-BE49-F238E27FC236}">
                    <a16:creationId xmlns:a16="http://schemas.microsoft.com/office/drawing/2014/main" id="{3D9E551D-0114-403F-B03E-AAEC98D673A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04" name="Straight Connector 3703">
                <a:extLst>
                  <a:ext uri="{FF2B5EF4-FFF2-40B4-BE49-F238E27FC236}">
                    <a16:creationId xmlns:a16="http://schemas.microsoft.com/office/drawing/2014/main" id="{455E8658-2A2E-449C-8C61-43DA0F856D6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05" name="Straight Connector 3704">
                <a:extLst>
                  <a:ext uri="{FF2B5EF4-FFF2-40B4-BE49-F238E27FC236}">
                    <a16:creationId xmlns:a16="http://schemas.microsoft.com/office/drawing/2014/main" id="{8707A7C9-281E-4E3F-AEF5-D3B3E89D896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06" name="Straight Connector 3705">
                <a:extLst>
                  <a:ext uri="{FF2B5EF4-FFF2-40B4-BE49-F238E27FC236}">
                    <a16:creationId xmlns:a16="http://schemas.microsoft.com/office/drawing/2014/main" id="{5D126B05-C4A7-4EF6-BE94-236886B13B3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95" name="Rectangle 3694">
              <a:extLst>
                <a:ext uri="{FF2B5EF4-FFF2-40B4-BE49-F238E27FC236}">
                  <a16:creationId xmlns:a16="http://schemas.microsoft.com/office/drawing/2014/main" id="{FEE1A9BD-2DF4-419F-9CDF-FA1549E4876F}"/>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96" name="Rectangle 3695">
              <a:extLst>
                <a:ext uri="{FF2B5EF4-FFF2-40B4-BE49-F238E27FC236}">
                  <a16:creationId xmlns:a16="http://schemas.microsoft.com/office/drawing/2014/main" id="{87655EB5-67BE-4D60-A9EF-1108A7754D4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97" name="Rectangle 3696">
              <a:extLst>
                <a:ext uri="{FF2B5EF4-FFF2-40B4-BE49-F238E27FC236}">
                  <a16:creationId xmlns:a16="http://schemas.microsoft.com/office/drawing/2014/main" id="{23FEEC6C-FE35-440F-88FF-A55BE3B24C3C}"/>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07" name="Group 3706">
            <a:extLst>
              <a:ext uri="{FF2B5EF4-FFF2-40B4-BE49-F238E27FC236}">
                <a16:creationId xmlns:a16="http://schemas.microsoft.com/office/drawing/2014/main" id="{9534A4FA-851F-4876-BB56-7850445D08E1}"/>
              </a:ext>
            </a:extLst>
          </p:cNvPr>
          <p:cNvGrpSpPr/>
          <p:nvPr/>
        </p:nvGrpSpPr>
        <p:grpSpPr>
          <a:xfrm>
            <a:off x="3248687" y="2466304"/>
            <a:ext cx="721037" cy="444217"/>
            <a:chOff x="1926169" y="1632181"/>
            <a:chExt cx="540854" cy="333210"/>
          </a:xfrm>
        </p:grpSpPr>
        <p:sp>
          <p:nvSpPr>
            <p:cNvPr id="3708" name="Rectangle 3707">
              <a:extLst>
                <a:ext uri="{FF2B5EF4-FFF2-40B4-BE49-F238E27FC236}">
                  <a16:creationId xmlns:a16="http://schemas.microsoft.com/office/drawing/2014/main" id="{FBDBA984-6220-4C4C-88AC-08979537EA9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09" name="Rectangle 3708">
              <a:extLst>
                <a:ext uri="{FF2B5EF4-FFF2-40B4-BE49-F238E27FC236}">
                  <a16:creationId xmlns:a16="http://schemas.microsoft.com/office/drawing/2014/main" id="{289218C1-810D-4317-829F-CB0732DF981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10" name="Group 3709">
              <a:extLst>
                <a:ext uri="{FF2B5EF4-FFF2-40B4-BE49-F238E27FC236}">
                  <a16:creationId xmlns:a16="http://schemas.microsoft.com/office/drawing/2014/main" id="{EFE9F768-181D-4CE5-AB0C-6BB09615852B}"/>
                </a:ext>
              </a:extLst>
            </p:cNvPr>
            <p:cNvGrpSpPr/>
            <p:nvPr/>
          </p:nvGrpSpPr>
          <p:grpSpPr>
            <a:xfrm>
              <a:off x="1989961" y="1665409"/>
              <a:ext cx="413499" cy="266755"/>
              <a:chOff x="1371600" y="2038342"/>
              <a:chExt cx="609600" cy="393263"/>
            </a:xfrm>
          </p:grpSpPr>
          <p:cxnSp>
            <p:nvCxnSpPr>
              <p:cNvPr id="3714" name="Straight Connector 3713">
                <a:extLst>
                  <a:ext uri="{FF2B5EF4-FFF2-40B4-BE49-F238E27FC236}">
                    <a16:creationId xmlns:a16="http://schemas.microsoft.com/office/drawing/2014/main" id="{B6D1BEFB-4DEE-4AB6-8A17-823195A1869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15" name="Straight Connector 3714">
                <a:extLst>
                  <a:ext uri="{FF2B5EF4-FFF2-40B4-BE49-F238E27FC236}">
                    <a16:creationId xmlns:a16="http://schemas.microsoft.com/office/drawing/2014/main" id="{966A506E-6E60-4655-9775-B42BD948CCD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16" name="Straight Connector 3715">
                <a:extLst>
                  <a:ext uri="{FF2B5EF4-FFF2-40B4-BE49-F238E27FC236}">
                    <a16:creationId xmlns:a16="http://schemas.microsoft.com/office/drawing/2014/main" id="{EEC0B6FB-FDD4-4A40-9F47-C31A589764A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17" name="Straight Connector 3716">
                <a:extLst>
                  <a:ext uri="{FF2B5EF4-FFF2-40B4-BE49-F238E27FC236}">
                    <a16:creationId xmlns:a16="http://schemas.microsoft.com/office/drawing/2014/main" id="{7161649B-CE72-47D9-9D71-45957C7C1AB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18" name="Straight Connector 3717">
                <a:extLst>
                  <a:ext uri="{FF2B5EF4-FFF2-40B4-BE49-F238E27FC236}">
                    <a16:creationId xmlns:a16="http://schemas.microsoft.com/office/drawing/2014/main" id="{EDDC603A-90C7-4C07-BE55-F4419689964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19" name="Straight Connector 3718">
                <a:extLst>
                  <a:ext uri="{FF2B5EF4-FFF2-40B4-BE49-F238E27FC236}">
                    <a16:creationId xmlns:a16="http://schemas.microsoft.com/office/drawing/2014/main" id="{5D284A77-C75E-42B7-AA90-23CC0373080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20" name="Straight Connector 3719">
                <a:extLst>
                  <a:ext uri="{FF2B5EF4-FFF2-40B4-BE49-F238E27FC236}">
                    <a16:creationId xmlns:a16="http://schemas.microsoft.com/office/drawing/2014/main" id="{1C9C40FB-28E8-4AF1-82D8-DCCD1A811CC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21" name="Straight Connector 3720">
                <a:extLst>
                  <a:ext uri="{FF2B5EF4-FFF2-40B4-BE49-F238E27FC236}">
                    <a16:creationId xmlns:a16="http://schemas.microsoft.com/office/drawing/2014/main" id="{640B8A67-3F49-49FA-8800-338C44036CB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22" name="Straight Connector 3721">
                <a:extLst>
                  <a:ext uri="{FF2B5EF4-FFF2-40B4-BE49-F238E27FC236}">
                    <a16:creationId xmlns:a16="http://schemas.microsoft.com/office/drawing/2014/main" id="{1DD1B7B0-69EA-4B8A-8D81-096C908CEC6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11" name="Rectangle 3710">
              <a:extLst>
                <a:ext uri="{FF2B5EF4-FFF2-40B4-BE49-F238E27FC236}">
                  <a16:creationId xmlns:a16="http://schemas.microsoft.com/office/drawing/2014/main" id="{06F86C13-7063-411B-8BC5-156441ACB31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12" name="Rectangle 3711">
              <a:extLst>
                <a:ext uri="{FF2B5EF4-FFF2-40B4-BE49-F238E27FC236}">
                  <a16:creationId xmlns:a16="http://schemas.microsoft.com/office/drawing/2014/main" id="{FB45AD92-B891-4092-95C9-AFCEC4108E4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13" name="Rectangle 3712">
              <a:extLst>
                <a:ext uri="{FF2B5EF4-FFF2-40B4-BE49-F238E27FC236}">
                  <a16:creationId xmlns:a16="http://schemas.microsoft.com/office/drawing/2014/main" id="{6EF4AC27-F0D9-45C3-B061-21ADC40B897A}"/>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23" name="Group 3722">
            <a:extLst>
              <a:ext uri="{FF2B5EF4-FFF2-40B4-BE49-F238E27FC236}">
                <a16:creationId xmlns:a16="http://schemas.microsoft.com/office/drawing/2014/main" id="{C6E4671F-EA60-48AF-ACB7-DADF1FD93E0B}"/>
              </a:ext>
            </a:extLst>
          </p:cNvPr>
          <p:cNvGrpSpPr/>
          <p:nvPr/>
        </p:nvGrpSpPr>
        <p:grpSpPr>
          <a:xfrm>
            <a:off x="3971409" y="2466304"/>
            <a:ext cx="721037" cy="444217"/>
            <a:chOff x="1926169" y="1632181"/>
            <a:chExt cx="540854" cy="333210"/>
          </a:xfrm>
        </p:grpSpPr>
        <p:sp>
          <p:nvSpPr>
            <p:cNvPr id="3724" name="Rectangle 3723">
              <a:extLst>
                <a:ext uri="{FF2B5EF4-FFF2-40B4-BE49-F238E27FC236}">
                  <a16:creationId xmlns:a16="http://schemas.microsoft.com/office/drawing/2014/main" id="{051581E4-1E4F-4466-814D-38E91FCF1D70}"/>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25" name="Rectangle 3724">
              <a:extLst>
                <a:ext uri="{FF2B5EF4-FFF2-40B4-BE49-F238E27FC236}">
                  <a16:creationId xmlns:a16="http://schemas.microsoft.com/office/drawing/2014/main" id="{A768EB93-7668-4A35-89BA-67DED0B0CCC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26" name="Group 3725">
              <a:extLst>
                <a:ext uri="{FF2B5EF4-FFF2-40B4-BE49-F238E27FC236}">
                  <a16:creationId xmlns:a16="http://schemas.microsoft.com/office/drawing/2014/main" id="{F739BE90-F63F-4E84-9960-A9B3331D6CD9}"/>
                </a:ext>
              </a:extLst>
            </p:cNvPr>
            <p:cNvGrpSpPr/>
            <p:nvPr/>
          </p:nvGrpSpPr>
          <p:grpSpPr>
            <a:xfrm>
              <a:off x="1989961" y="1665409"/>
              <a:ext cx="413499" cy="266755"/>
              <a:chOff x="1371600" y="2038342"/>
              <a:chExt cx="609600" cy="393263"/>
            </a:xfrm>
          </p:grpSpPr>
          <p:cxnSp>
            <p:nvCxnSpPr>
              <p:cNvPr id="3730" name="Straight Connector 3729">
                <a:extLst>
                  <a:ext uri="{FF2B5EF4-FFF2-40B4-BE49-F238E27FC236}">
                    <a16:creationId xmlns:a16="http://schemas.microsoft.com/office/drawing/2014/main" id="{874C75D9-5CB1-4086-81E4-6BD3313AFAD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31" name="Straight Connector 3730">
                <a:extLst>
                  <a:ext uri="{FF2B5EF4-FFF2-40B4-BE49-F238E27FC236}">
                    <a16:creationId xmlns:a16="http://schemas.microsoft.com/office/drawing/2014/main" id="{9C132546-DC18-456E-8B87-F24517AC756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32" name="Straight Connector 3731">
                <a:extLst>
                  <a:ext uri="{FF2B5EF4-FFF2-40B4-BE49-F238E27FC236}">
                    <a16:creationId xmlns:a16="http://schemas.microsoft.com/office/drawing/2014/main" id="{40289B5E-2F77-4E3F-806B-5175AD1C758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33" name="Straight Connector 3732">
                <a:extLst>
                  <a:ext uri="{FF2B5EF4-FFF2-40B4-BE49-F238E27FC236}">
                    <a16:creationId xmlns:a16="http://schemas.microsoft.com/office/drawing/2014/main" id="{A1927210-7DED-443F-9E4D-65977D8A8E2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34" name="Straight Connector 3733">
                <a:extLst>
                  <a:ext uri="{FF2B5EF4-FFF2-40B4-BE49-F238E27FC236}">
                    <a16:creationId xmlns:a16="http://schemas.microsoft.com/office/drawing/2014/main" id="{32676B43-B59F-457E-AD45-B70DC43BDFE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35" name="Straight Connector 3734">
                <a:extLst>
                  <a:ext uri="{FF2B5EF4-FFF2-40B4-BE49-F238E27FC236}">
                    <a16:creationId xmlns:a16="http://schemas.microsoft.com/office/drawing/2014/main" id="{8836CC9F-93FD-420C-A786-4C69D75D766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36" name="Straight Connector 3735">
                <a:extLst>
                  <a:ext uri="{FF2B5EF4-FFF2-40B4-BE49-F238E27FC236}">
                    <a16:creationId xmlns:a16="http://schemas.microsoft.com/office/drawing/2014/main" id="{FF71697C-F211-4442-AF7A-9D14C91C972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37" name="Straight Connector 3736">
                <a:extLst>
                  <a:ext uri="{FF2B5EF4-FFF2-40B4-BE49-F238E27FC236}">
                    <a16:creationId xmlns:a16="http://schemas.microsoft.com/office/drawing/2014/main" id="{B3036921-8539-49E5-9A42-91ECE94167F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38" name="Straight Connector 3737">
                <a:extLst>
                  <a:ext uri="{FF2B5EF4-FFF2-40B4-BE49-F238E27FC236}">
                    <a16:creationId xmlns:a16="http://schemas.microsoft.com/office/drawing/2014/main" id="{1E6FDF2F-1B61-406B-8715-4BCEAC01042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27" name="Rectangle 3726">
              <a:extLst>
                <a:ext uri="{FF2B5EF4-FFF2-40B4-BE49-F238E27FC236}">
                  <a16:creationId xmlns:a16="http://schemas.microsoft.com/office/drawing/2014/main" id="{225972C4-2880-4F13-BAEB-F606E525D0B8}"/>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28" name="Rectangle 3727">
              <a:extLst>
                <a:ext uri="{FF2B5EF4-FFF2-40B4-BE49-F238E27FC236}">
                  <a16:creationId xmlns:a16="http://schemas.microsoft.com/office/drawing/2014/main" id="{DEC31BAD-779D-4BEA-AE2A-7F5264DC118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29" name="Rectangle 3728">
              <a:extLst>
                <a:ext uri="{FF2B5EF4-FFF2-40B4-BE49-F238E27FC236}">
                  <a16:creationId xmlns:a16="http://schemas.microsoft.com/office/drawing/2014/main" id="{3C05E1C1-ED08-4896-97D2-025A9CD5EC2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39" name="Group 3738">
            <a:extLst>
              <a:ext uri="{FF2B5EF4-FFF2-40B4-BE49-F238E27FC236}">
                <a16:creationId xmlns:a16="http://schemas.microsoft.com/office/drawing/2014/main" id="{97FF5FD4-9147-4EC0-8085-9532797E1269}"/>
              </a:ext>
            </a:extLst>
          </p:cNvPr>
          <p:cNvGrpSpPr/>
          <p:nvPr/>
        </p:nvGrpSpPr>
        <p:grpSpPr>
          <a:xfrm>
            <a:off x="3248687" y="2057007"/>
            <a:ext cx="721037" cy="444217"/>
            <a:chOff x="1926169" y="1632181"/>
            <a:chExt cx="540854" cy="333210"/>
          </a:xfrm>
        </p:grpSpPr>
        <p:sp>
          <p:nvSpPr>
            <p:cNvPr id="3740" name="Rectangle 3739">
              <a:extLst>
                <a:ext uri="{FF2B5EF4-FFF2-40B4-BE49-F238E27FC236}">
                  <a16:creationId xmlns:a16="http://schemas.microsoft.com/office/drawing/2014/main" id="{C5479504-A2B4-46FA-8C76-F58F2BB4803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41" name="Rectangle 3740">
              <a:extLst>
                <a:ext uri="{FF2B5EF4-FFF2-40B4-BE49-F238E27FC236}">
                  <a16:creationId xmlns:a16="http://schemas.microsoft.com/office/drawing/2014/main" id="{7FBE9728-BE8F-4136-A723-127CBF789C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42" name="Group 3741">
              <a:extLst>
                <a:ext uri="{FF2B5EF4-FFF2-40B4-BE49-F238E27FC236}">
                  <a16:creationId xmlns:a16="http://schemas.microsoft.com/office/drawing/2014/main" id="{39FB8672-7DC3-4CDC-8B1E-A9988BC00CA2}"/>
                </a:ext>
              </a:extLst>
            </p:cNvPr>
            <p:cNvGrpSpPr/>
            <p:nvPr/>
          </p:nvGrpSpPr>
          <p:grpSpPr>
            <a:xfrm>
              <a:off x="1989961" y="1665409"/>
              <a:ext cx="413499" cy="266755"/>
              <a:chOff x="1371600" y="2038342"/>
              <a:chExt cx="609600" cy="393263"/>
            </a:xfrm>
          </p:grpSpPr>
          <p:cxnSp>
            <p:nvCxnSpPr>
              <p:cNvPr id="3746" name="Straight Connector 3745">
                <a:extLst>
                  <a:ext uri="{FF2B5EF4-FFF2-40B4-BE49-F238E27FC236}">
                    <a16:creationId xmlns:a16="http://schemas.microsoft.com/office/drawing/2014/main" id="{F53876F8-39FE-48D4-95E0-02041C164E8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47" name="Straight Connector 3746">
                <a:extLst>
                  <a:ext uri="{FF2B5EF4-FFF2-40B4-BE49-F238E27FC236}">
                    <a16:creationId xmlns:a16="http://schemas.microsoft.com/office/drawing/2014/main" id="{12A90551-648F-40B7-9472-7E4F8B2BCFE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48" name="Straight Connector 3747">
                <a:extLst>
                  <a:ext uri="{FF2B5EF4-FFF2-40B4-BE49-F238E27FC236}">
                    <a16:creationId xmlns:a16="http://schemas.microsoft.com/office/drawing/2014/main" id="{430391F1-4386-4288-B277-24926E8054B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49" name="Straight Connector 3748">
                <a:extLst>
                  <a:ext uri="{FF2B5EF4-FFF2-40B4-BE49-F238E27FC236}">
                    <a16:creationId xmlns:a16="http://schemas.microsoft.com/office/drawing/2014/main" id="{0721A967-E206-42C9-8348-7C0A3A7FC9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50" name="Straight Connector 3749">
                <a:extLst>
                  <a:ext uri="{FF2B5EF4-FFF2-40B4-BE49-F238E27FC236}">
                    <a16:creationId xmlns:a16="http://schemas.microsoft.com/office/drawing/2014/main" id="{CD14AB68-94B3-46A7-BD22-586F6CE0157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51" name="Straight Connector 3750">
                <a:extLst>
                  <a:ext uri="{FF2B5EF4-FFF2-40B4-BE49-F238E27FC236}">
                    <a16:creationId xmlns:a16="http://schemas.microsoft.com/office/drawing/2014/main" id="{7A045062-85F9-44A0-B0EA-066CD50F3F0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52" name="Straight Connector 3751">
                <a:extLst>
                  <a:ext uri="{FF2B5EF4-FFF2-40B4-BE49-F238E27FC236}">
                    <a16:creationId xmlns:a16="http://schemas.microsoft.com/office/drawing/2014/main" id="{E0DE370B-36EF-4B70-8971-EC01CEAC41F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53" name="Straight Connector 3752">
                <a:extLst>
                  <a:ext uri="{FF2B5EF4-FFF2-40B4-BE49-F238E27FC236}">
                    <a16:creationId xmlns:a16="http://schemas.microsoft.com/office/drawing/2014/main" id="{9E2F6796-FF47-48CE-BC62-C0AB7FE6A78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54" name="Straight Connector 3753">
                <a:extLst>
                  <a:ext uri="{FF2B5EF4-FFF2-40B4-BE49-F238E27FC236}">
                    <a16:creationId xmlns:a16="http://schemas.microsoft.com/office/drawing/2014/main" id="{4F3454B9-C2CF-4719-B707-B958F191D4C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43" name="Rectangle 3742">
              <a:extLst>
                <a:ext uri="{FF2B5EF4-FFF2-40B4-BE49-F238E27FC236}">
                  <a16:creationId xmlns:a16="http://schemas.microsoft.com/office/drawing/2014/main" id="{37CF4654-828B-4878-BF20-B7314752278E}"/>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44" name="Rectangle 3743">
              <a:extLst>
                <a:ext uri="{FF2B5EF4-FFF2-40B4-BE49-F238E27FC236}">
                  <a16:creationId xmlns:a16="http://schemas.microsoft.com/office/drawing/2014/main" id="{53DA752D-453E-4B74-BAFD-20FAB47D091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45" name="Rectangle 3744">
              <a:extLst>
                <a:ext uri="{FF2B5EF4-FFF2-40B4-BE49-F238E27FC236}">
                  <a16:creationId xmlns:a16="http://schemas.microsoft.com/office/drawing/2014/main" id="{3B0438B8-DEB9-47FD-8DEF-59FDAA013F23}"/>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55" name="Group 3754">
            <a:extLst>
              <a:ext uri="{FF2B5EF4-FFF2-40B4-BE49-F238E27FC236}">
                <a16:creationId xmlns:a16="http://schemas.microsoft.com/office/drawing/2014/main" id="{DB40240D-3948-449B-B8D4-D57E34527599}"/>
              </a:ext>
            </a:extLst>
          </p:cNvPr>
          <p:cNvGrpSpPr/>
          <p:nvPr/>
        </p:nvGrpSpPr>
        <p:grpSpPr>
          <a:xfrm>
            <a:off x="3971409" y="2057007"/>
            <a:ext cx="721037" cy="444217"/>
            <a:chOff x="1926169" y="1632181"/>
            <a:chExt cx="540854" cy="333210"/>
          </a:xfrm>
        </p:grpSpPr>
        <p:sp>
          <p:nvSpPr>
            <p:cNvPr id="3756" name="Rectangle 3755">
              <a:extLst>
                <a:ext uri="{FF2B5EF4-FFF2-40B4-BE49-F238E27FC236}">
                  <a16:creationId xmlns:a16="http://schemas.microsoft.com/office/drawing/2014/main" id="{7B325FE4-B3C3-4F66-8116-8DCA4815C31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57" name="Rectangle 3756">
              <a:extLst>
                <a:ext uri="{FF2B5EF4-FFF2-40B4-BE49-F238E27FC236}">
                  <a16:creationId xmlns:a16="http://schemas.microsoft.com/office/drawing/2014/main" id="{468EDC30-4649-40E9-AA73-A48F3CEE007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58" name="Group 3757">
              <a:extLst>
                <a:ext uri="{FF2B5EF4-FFF2-40B4-BE49-F238E27FC236}">
                  <a16:creationId xmlns:a16="http://schemas.microsoft.com/office/drawing/2014/main" id="{8B7E9156-44B5-4BA4-919C-16918D746120}"/>
                </a:ext>
              </a:extLst>
            </p:cNvPr>
            <p:cNvGrpSpPr/>
            <p:nvPr/>
          </p:nvGrpSpPr>
          <p:grpSpPr>
            <a:xfrm>
              <a:off x="1989961" y="1665409"/>
              <a:ext cx="413499" cy="266755"/>
              <a:chOff x="1371600" y="2038342"/>
              <a:chExt cx="609600" cy="393263"/>
            </a:xfrm>
          </p:grpSpPr>
          <p:cxnSp>
            <p:nvCxnSpPr>
              <p:cNvPr id="3762" name="Straight Connector 3761">
                <a:extLst>
                  <a:ext uri="{FF2B5EF4-FFF2-40B4-BE49-F238E27FC236}">
                    <a16:creationId xmlns:a16="http://schemas.microsoft.com/office/drawing/2014/main" id="{DA6E6BF6-0E04-4B1D-BC10-FE73DF72897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63" name="Straight Connector 3762">
                <a:extLst>
                  <a:ext uri="{FF2B5EF4-FFF2-40B4-BE49-F238E27FC236}">
                    <a16:creationId xmlns:a16="http://schemas.microsoft.com/office/drawing/2014/main" id="{D771ACC0-A98D-4E7A-BB0B-A9BAB26D9C5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64" name="Straight Connector 3763">
                <a:extLst>
                  <a:ext uri="{FF2B5EF4-FFF2-40B4-BE49-F238E27FC236}">
                    <a16:creationId xmlns:a16="http://schemas.microsoft.com/office/drawing/2014/main" id="{EA3C2E39-7635-4E39-929B-789CE3DC7C2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65" name="Straight Connector 3764">
                <a:extLst>
                  <a:ext uri="{FF2B5EF4-FFF2-40B4-BE49-F238E27FC236}">
                    <a16:creationId xmlns:a16="http://schemas.microsoft.com/office/drawing/2014/main" id="{C97A4559-9873-406A-A9B4-D87283E3E54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66" name="Straight Connector 3765">
                <a:extLst>
                  <a:ext uri="{FF2B5EF4-FFF2-40B4-BE49-F238E27FC236}">
                    <a16:creationId xmlns:a16="http://schemas.microsoft.com/office/drawing/2014/main" id="{EDCD8345-73D5-4C62-991E-4CF20C70228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67" name="Straight Connector 3766">
                <a:extLst>
                  <a:ext uri="{FF2B5EF4-FFF2-40B4-BE49-F238E27FC236}">
                    <a16:creationId xmlns:a16="http://schemas.microsoft.com/office/drawing/2014/main" id="{E0D7DEEB-31F7-489F-8924-B066D77C960F}"/>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68" name="Straight Connector 3767">
                <a:extLst>
                  <a:ext uri="{FF2B5EF4-FFF2-40B4-BE49-F238E27FC236}">
                    <a16:creationId xmlns:a16="http://schemas.microsoft.com/office/drawing/2014/main" id="{758F6196-62BC-4C67-8DC4-0B8A734ED8C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69" name="Straight Connector 3768">
                <a:extLst>
                  <a:ext uri="{FF2B5EF4-FFF2-40B4-BE49-F238E27FC236}">
                    <a16:creationId xmlns:a16="http://schemas.microsoft.com/office/drawing/2014/main" id="{53200A58-48F4-48CB-925F-B1DAC6FCB9E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70" name="Straight Connector 3769">
                <a:extLst>
                  <a:ext uri="{FF2B5EF4-FFF2-40B4-BE49-F238E27FC236}">
                    <a16:creationId xmlns:a16="http://schemas.microsoft.com/office/drawing/2014/main" id="{8C3B6B25-3F43-4AF0-8212-549BFA0B7CD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59" name="Rectangle 3758">
              <a:extLst>
                <a:ext uri="{FF2B5EF4-FFF2-40B4-BE49-F238E27FC236}">
                  <a16:creationId xmlns:a16="http://schemas.microsoft.com/office/drawing/2014/main" id="{9A7A1246-3691-45AC-8F55-570A71511FE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60" name="Rectangle 3759">
              <a:extLst>
                <a:ext uri="{FF2B5EF4-FFF2-40B4-BE49-F238E27FC236}">
                  <a16:creationId xmlns:a16="http://schemas.microsoft.com/office/drawing/2014/main" id="{2E100823-E7A1-49B9-A5DD-2C6324E9953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61" name="Rectangle 3760">
              <a:extLst>
                <a:ext uri="{FF2B5EF4-FFF2-40B4-BE49-F238E27FC236}">
                  <a16:creationId xmlns:a16="http://schemas.microsoft.com/office/drawing/2014/main" id="{6F760678-F6C1-42D1-83D9-1339E6D659E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71" name="Group 3770">
            <a:extLst>
              <a:ext uri="{FF2B5EF4-FFF2-40B4-BE49-F238E27FC236}">
                <a16:creationId xmlns:a16="http://schemas.microsoft.com/office/drawing/2014/main" id="{FD8D5197-54DE-48EB-937F-D57349A35643}"/>
              </a:ext>
            </a:extLst>
          </p:cNvPr>
          <p:cNvGrpSpPr/>
          <p:nvPr/>
        </p:nvGrpSpPr>
        <p:grpSpPr>
          <a:xfrm>
            <a:off x="3248687" y="1647710"/>
            <a:ext cx="721037" cy="444217"/>
            <a:chOff x="1926169" y="1632181"/>
            <a:chExt cx="540854" cy="333210"/>
          </a:xfrm>
        </p:grpSpPr>
        <p:sp>
          <p:nvSpPr>
            <p:cNvPr id="3772" name="Rectangle 3771">
              <a:extLst>
                <a:ext uri="{FF2B5EF4-FFF2-40B4-BE49-F238E27FC236}">
                  <a16:creationId xmlns:a16="http://schemas.microsoft.com/office/drawing/2014/main" id="{25104FA5-4EF0-4851-92F0-B20D0C35278D}"/>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73" name="Rectangle 3772">
              <a:extLst>
                <a:ext uri="{FF2B5EF4-FFF2-40B4-BE49-F238E27FC236}">
                  <a16:creationId xmlns:a16="http://schemas.microsoft.com/office/drawing/2014/main" id="{6C951761-9693-4BD3-85D8-6FAD10C2626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74" name="Group 3773">
              <a:extLst>
                <a:ext uri="{FF2B5EF4-FFF2-40B4-BE49-F238E27FC236}">
                  <a16:creationId xmlns:a16="http://schemas.microsoft.com/office/drawing/2014/main" id="{61F998F7-71D3-4A40-AF28-B763895C9A1F}"/>
                </a:ext>
              </a:extLst>
            </p:cNvPr>
            <p:cNvGrpSpPr/>
            <p:nvPr/>
          </p:nvGrpSpPr>
          <p:grpSpPr>
            <a:xfrm>
              <a:off x="1989961" y="1665409"/>
              <a:ext cx="413499" cy="266755"/>
              <a:chOff x="1371600" y="2038342"/>
              <a:chExt cx="609600" cy="393263"/>
            </a:xfrm>
          </p:grpSpPr>
          <p:cxnSp>
            <p:nvCxnSpPr>
              <p:cNvPr id="3778" name="Straight Connector 3777">
                <a:extLst>
                  <a:ext uri="{FF2B5EF4-FFF2-40B4-BE49-F238E27FC236}">
                    <a16:creationId xmlns:a16="http://schemas.microsoft.com/office/drawing/2014/main" id="{6111020B-5614-4FA8-A7A3-F765FFA7382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79" name="Straight Connector 3778">
                <a:extLst>
                  <a:ext uri="{FF2B5EF4-FFF2-40B4-BE49-F238E27FC236}">
                    <a16:creationId xmlns:a16="http://schemas.microsoft.com/office/drawing/2014/main" id="{0581F4FE-4B17-46B8-9EE2-604CBFC841A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80" name="Straight Connector 3779">
                <a:extLst>
                  <a:ext uri="{FF2B5EF4-FFF2-40B4-BE49-F238E27FC236}">
                    <a16:creationId xmlns:a16="http://schemas.microsoft.com/office/drawing/2014/main" id="{74E164A9-7D8E-4854-97A1-39FC45809AE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81" name="Straight Connector 3780">
                <a:extLst>
                  <a:ext uri="{FF2B5EF4-FFF2-40B4-BE49-F238E27FC236}">
                    <a16:creationId xmlns:a16="http://schemas.microsoft.com/office/drawing/2014/main" id="{70FE8961-B78C-43C5-822A-A3A23CE9FFC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82" name="Straight Connector 3781">
                <a:extLst>
                  <a:ext uri="{FF2B5EF4-FFF2-40B4-BE49-F238E27FC236}">
                    <a16:creationId xmlns:a16="http://schemas.microsoft.com/office/drawing/2014/main" id="{C661DA60-8FEE-457D-B3AC-446C8DEB34E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83" name="Straight Connector 3782">
                <a:extLst>
                  <a:ext uri="{FF2B5EF4-FFF2-40B4-BE49-F238E27FC236}">
                    <a16:creationId xmlns:a16="http://schemas.microsoft.com/office/drawing/2014/main" id="{A29D1393-5636-434F-AF41-F975811BB7F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84" name="Straight Connector 3783">
                <a:extLst>
                  <a:ext uri="{FF2B5EF4-FFF2-40B4-BE49-F238E27FC236}">
                    <a16:creationId xmlns:a16="http://schemas.microsoft.com/office/drawing/2014/main" id="{56F9A757-AAC6-47EF-B7AB-3F2A6AF4F77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85" name="Straight Connector 3784">
                <a:extLst>
                  <a:ext uri="{FF2B5EF4-FFF2-40B4-BE49-F238E27FC236}">
                    <a16:creationId xmlns:a16="http://schemas.microsoft.com/office/drawing/2014/main" id="{0BBD23C3-3F17-495D-B1FF-294E94FFC71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86" name="Straight Connector 3785">
                <a:extLst>
                  <a:ext uri="{FF2B5EF4-FFF2-40B4-BE49-F238E27FC236}">
                    <a16:creationId xmlns:a16="http://schemas.microsoft.com/office/drawing/2014/main" id="{F3C7AD50-5F2F-419D-8AB9-6E3DA318299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75" name="Rectangle 3774">
              <a:extLst>
                <a:ext uri="{FF2B5EF4-FFF2-40B4-BE49-F238E27FC236}">
                  <a16:creationId xmlns:a16="http://schemas.microsoft.com/office/drawing/2014/main" id="{C587EA6D-B6F5-42CE-9483-98F4E2CCAA48}"/>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76" name="Rectangle 3775">
              <a:extLst>
                <a:ext uri="{FF2B5EF4-FFF2-40B4-BE49-F238E27FC236}">
                  <a16:creationId xmlns:a16="http://schemas.microsoft.com/office/drawing/2014/main" id="{313A092C-0088-4613-AB9D-FA91665864B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77" name="Rectangle 3776">
              <a:extLst>
                <a:ext uri="{FF2B5EF4-FFF2-40B4-BE49-F238E27FC236}">
                  <a16:creationId xmlns:a16="http://schemas.microsoft.com/office/drawing/2014/main" id="{6D547F6A-9098-4018-A675-681C15CF8CF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87" name="Group 3786">
            <a:extLst>
              <a:ext uri="{FF2B5EF4-FFF2-40B4-BE49-F238E27FC236}">
                <a16:creationId xmlns:a16="http://schemas.microsoft.com/office/drawing/2014/main" id="{C0ABD815-9422-45F8-AA79-5ED7E71C11BF}"/>
              </a:ext>
            </a:extLst>
          </p:cNvPr>
          <p:cNvGrpSpPr/>
          <p:nvPr/>
        </p:nvGrpSpPr>
        <p:grpSpPr>
          <a:xfrm>
            <a:off x="3971409" y="1647710"/>
            <a:ext cx="721037" cy="444217"/>
            <a:chOff x="1926169" y="1632181"/>
            <a:chExt cx="540854" cy="333210"/>
          </a:xfrm>
        </p:grpSpPr>
        <p:sp>
          <p:nvSpPr>
            <p:cNvPr id="3788" name="Rectangle 3787">
              <a:extLst>
                <a:ext uri="{FF2B5EF4-FFF2-40B4-BE49-F238E27FC236}">
                  <a16:creationId xmlns:a16="http://schemas.microsoft.com/office/drawing/2014/main" id="{3B1FC523-F1E8-4287-BE0C-B5274272115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89" name="Rectangle 3788">
              <a:extLst>
                <a:ext uri="{FF2B5EF4-FFF2-40B4-BE49-F238E27FC236}">
                  <a16:creationId xmlns:a16="http://schemas.microsoft.com/office/drawing/2014/main" id="{720F3703-D967-49D2-9906-883D3BB7C49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90" name="Group 3789">
              <a:extLst>
                <a:ext uri="{FF2B5EF4-FFF2-40B4-BE49-F238E27FC236}">
                  <a16:creationId xmlns:a16="http://schemas.microsoft.com/office/drawing/2014/main" id="{68DDEF01-02D2-4D74-B5E6-9A4502A03089}"/>
                </a:ext>
              </a:extLst>
            </p:cNvPr>
            <p:cNvGrpSpPr/>
            <p:nvPr/>
          </p:nvGrpSpPr>
          <p:grpSpPr>
            <a:xfrm>
              <a:off x="1989961" y="1665409"/>
              <a:ext cx="413499" cy="266755"/>
              <a:chOff x="1371600" y="2038342"/>
              <a:chExt cx="609600" cy="393263"/>
            </a:xfrm>
          </p:grpSpPr>
          <p:cxnSp>
            <p:nvCxnSpPr>
              <p:cNvPr id="3794" name="Straight Connector 3793">
                <a:extLst>
                  <a:ext uri="{FF2B5EF4-FFF2-40B4-BE49-F238E27FC236}">
                    <a16:creationId xmlns:a16="http://schemas.microsoft.com/office/drawing/2014/main" id="{C989500C-0324-4C77-A8D1-7958D9043DA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95" name="Straight Connector 3794">
                <a:extLst>
                  <a:ext uri="{FF2B5EF4-FFF2-40B4-BE49-F238E27FC236}">
                    <a16:creationId xmlns:a16="http://schemas.microsoft.com/office/drawing/2014/main" id="{929A6326-1B68-4C78-A2AC-21EED4C6E0C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96" name="Straight Connector 3795">
                <a:extLst>
                  <a:ext uri="{FF2B5EF4-FFF2-40B4-BE49-F238E27FC236}">
                    <a16:creationId xmlns:a16="http://schemas.microsoft.com/office/drawing/2014/main" id="{1B4B14C4-796D-4068-A6FC-631B5D7590B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97" name="Straight Connector 3796">
                <a:extLst>
                  <a:ext uri="{FF2B5EF4-FFF2-40B4-BE49-F238E27FC236}">
                    <a16:creationId xmlns:a16="http://schemas.microsoft.com/office/drawing/2014/main" id="{0D7BA973-4753-42FE-9A29-E1DD407E626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98" name="Straight Connector 3797">
                <a:extLst>
                  <a:ext uri="{FF2B5EF4-FFF2-40B4-BE49-F238E27FC236}">
                    <a16:creationId xmlns:a16="http://schemas.microsoft.com/office/drawing/2014/main" id="{48E59243-F520-498B-955C-309BB8749C9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99" name="Straight Connector 3798">
                <a:extLst>
                  <a:ext uri="{FF2B5EF4-FFF2-40B4-BE49-F238E27FC236}">
                    <a16:creationId xmlns:a16="http://schemas.microsoft.com/office/drawing/2014/main" id="{F7B86D99-C0D6-420A-AE8C-3A5E4DE73BE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00" name="Straight Connector 3799">
                <a:extLst>
                  <a:ext uri="{FF2B5EF4-FFF2-40B4-BE49-F238E27FC236}">
                    <a16:creationId xmlns:a16="http://schemas.microsoft.com/office/drawing/2014/main" id="{C09A33AC-0913-40AA-9F19-2099D8D2ED1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01" name="Straight Connector 3800">
                <a:extLst>
                  <a:ext uri="{FF2B5EF4-FFF2-40B4-BE49-F238E27FC236}">
                    <a16:creationId xmlns:a16="http://schemas.microsoft.com/office/drawing/2014/main" id="{9902ADB8-D6F6-4C74-91D6-A30A1E4F15A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02" name="Straight Connector 3801">
                <a:extLst>
                  <a:ext uri="{FF2B5EF4-FFF2-40B4-BE49-F238E27FC236}">
                    <a16:creationId xmlns:a16="http://schemas.microsoft.com/office/drawing/2014/main" id="{152BF491-1185-4D10-83F5-7F751CFA60E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91" name="Rectangle 3790">
              <a:extLst>
                <a:ext uri="{FF2B5EF4-FFF2-40B4-BE49-F238E27FC236}">
                  <a16:creationId xmlns:a16="http://schemas.microsoft.com/office/drawing/2014/main" id="{9011188C-BDF7-4F13-B687-36AF18287676}"/>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92" name="Rectangle 3791">
              <a:extLst>
                <a:ext uri="{FF2B5EF4-FFF2-40B4-BE49-F238E27FC236}">
                  <a16:creationId xmlns:a16="http://schemas.microsoft.com/office/drawing/2014/main" id="{A7D86EFE-0C51-4811-9A38-012155CCDD59}"/>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93" name="Rectangle 3792">
              <a:extLst>
                <a:ext uri="{FF2B5EF4-FFF2-40B4-BE49-F238E27FC236}">
                  <a16:creationId xmlns:a16="http://schemas.microsoft.com/office/drawing/2014/main" id="{1FAA616F-410E-4411-8A04-0196B2A409A5}"/>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03" name="Group 3802">
            <a:extLst>
              <a:ext uri="{FF2B5EF4-FFF2-40B4-BE49-F238E27FC236}">
                <a16:creationId xmlns:a16="http://schemas.microsoft.com/office/drawing/2014/main" id="{FE81F57F-4F6F-49D6-8BF5-792187471053}"/>
              </a:ext>
            </a:extLst>
          </p:cNvPr>
          <p:cNvGrpSpPr/>
          <p:nvPr/>
        </p:nvGrpSpPr>
        <p:grpSpPr>
          <a:xfrm>
            <a:off x="5385105" y="2875601"/>
            <a:ext cx="721037" cy="444217"/>
            <a:chOff x="1926169" y="1632181"/>
            <a:chExt cx="540854" cy="333210"/>
          </a:xfrm>
        </p:grpSpPr>
        <p:sp>
          <p:nvSpPr>
            <p:cNvPr id="3804" name="Rectangle 3803">
              <a:extLst>
                <a:ext uri="{FF2B5EF4-FFF2-40B4-BE49-F238E27FC236}">
                  <a16:creationId xmlns:a16="http://schemas.microsoft.com/office/drawing/2014/main" id="{6A158048-00F9-451D-9AF2-C619FBFA4428}"/>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05" name="Rectangle 3804">
              <a:extLst>
                <a:ext uri="{FF2B5EF4-FFF2-40B4-BE49-F238E27FC236}">
                  <a16:creationId xmlns:a16="http://schemas.microsoft.com/office/drawing/2014/main" id="{A085D82F-E693-4E08-B569-F4F840EFD23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06" name="Group 3805">
              <a:extLst>
                <a:ext uri="{FF2B5EF4-FFF2-40B4-BE49-F238E27FC236}">
                  <a16:creationId xmlns:a16="http://schemas.microsoft.com/office/drawing/2014/main" id="{A1D792BF-128B-4A48-9C16-25E11BE2DCC4}"/>
                </a:ext>
              </a:extLst>
            </p:cNvPr>
            <p:cNvGrpSpPr/>
            <p:nvPr/>
          </p:nvGrpSpPr>
          <p:grpSpPr>
            <a:xfrm>
              <a:off x="1989961" y="1665409"/>
              <a:ext cx="413499" cy="266755"/>
              <a:chOff x="1371600" y="2038342"/>
              <a:chExt cx="609600" cy="393263"/>
            </a:xfrm>
          </p:grpSpPr>
          <p:cxnSp>
            <p:nvCxnSpPr>
              <p:cNvPr id="3810" name="Straight Connector 3809">
                <a:extLst>
                  <a:ext uri="{FF2B5EF4-FFF2-40B4-BE49-F238E27FC236}">
                    <a16:creationId xmlns:a16="http://schemas.microsoft.com/office/drawing/2014/main" id="{9A95EFF4-F8A5-4077-BC07-A1BBA62BCE5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11" name="Straight Connector 3810">
                <a:extLst>
                  <a:ext uri="{FF2B5EF4-FFF2-40B4-BE49-F238E27FC236}">
                    <a16:creationId xmlns:a16="http://schemas.microsoft.com/office/drawing/2014/main" id="{B32491E2-0351-421D-A4EA-768F26BB5E0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12" name="Straight Connector 3811">
                <a:extLst>
                  <a:ext uri="{FF2B5EF4-FFF2-40B4-BE49-F238E27FC236}">
                    <a16:creationId xmlns:a16="http://schemas.microsoft.com/office/drawing/2014/main" id="{7EEE696F-44ED-4F14-BED1-BDA2581A5EF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13" name="Straight Connector 3812">
                <a:extLst>
                  <a:ext uri="{FF2B5EF4-FFF2-40B4-BE49-F238E27FC236}">
                    <a16:creationId xmlns:a16="http://schemas.microsoft.com/office/drawing/2014/main" id="{9CB98AC0-FE21-470A-8A55-CA3C491F092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14" name="Straight Connector 3813">
                <a:extLst>
                  <a:ext uri="{FF2B5EF4-FFF2-40B4-BE49-F238E27FC236}">
                    <a16:creationId xmlns:a16="http://schemas.microsoft.com/office/drawing/2014/main" id="{AE4DF19A-EFD3-41A1-BFD7-EF437D8802D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15" name="Straight Connector 3814">
                <a:extLst>
                  <a:ext uri="{FF2B5EF4-FFF2-40B4-BE49-F238E27FC236}">
                    <a16:creationId xmlns:a16="http://schemas.microsoft.com/office/drawing/2014/main" id="{E32EA544-D0E9-462B-9D02-5775B7492AB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16" name="Straight Connector 3815">
                <a:extLst>
                  <a:ext uri="{FF2B5EF4-FFF2-40B4-BE49-F238E27FC236}">
                    <a16:creationId xmlns:a16="http://schemas.microsoft.com/office/drawing/2014/main" id="{9509C02F-6EA0-4BBE-A691-F914D0FCE7D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17" name="Straight Connector 3816">
                <a:extLst>
                  <a:ext uri="{FF2B5EF4-FFF2-40B4-BE49-F238E27FC236}">
                    <a16:creationId xmlns:a16="http://schemas.microsoft.com/office/drawing/2014/main" id="{883E5129-6BC0-4AE7-A2C8-C8D1391094C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18" name="Straight Connector 3817">
                <a:extLst>
                  <a:ext uri="{FF2B5EF4-FFF2-40B4-BE49-F238E27FC236}">
                    <a16:creationId xmlns:a16="http://schemas.microsoft.com/office/drawing/2014/main" id="{288F79D0-2D36-4539-8795-D862307782B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07" name="Rectangle 3806">
              <a:extLst>
                <a:ext uri="{FF2B5EF4-FFF2-40B4-BE49-F238E27FC236}">
                  <a16:creationId xmlns:a16="http://schemas.microsoft.com/office/drawing/2014/main" id="{AA5D6516-D3EB-44BA-9647-D0D4B6C52EA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08" name="Rectangle 3807">
              <a:extLst>
                <a:ext uri="{FF2B5EF4-FFF2-40B4-BE49-F238E27FC236}">
                  <a16:creationId xmlns:a16="http://schemas.microsoft.com/office/drawing/2014/main" id="{1B4B8E52-CC5C-45AA-9E25-A258C3346742}"/>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09" name="Rectangle 3808">
              <a:extLst>
                <a:ext uri="{FF2B5EF4-FFF2-40B4-BE49-F238E27FC236}">
                  <a16:creationId xmlns:a16="http://schemas.microsoft.com/office/drawing/2014/main" id="{13C23874-8435-4D70-A177-D9E622924D6A}"/>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19" name="Group 3818">
            <a:extLst>
              <a:ext uri="{FF2B5EF4-FFF2-40B4-BE49-F238E27FC236}">
                <a16:creationId xmlns:a16="http://schemas.microsoft.com/office/drawing/2014/main" id="{0D8BF7E3-AB13-4571-9421-799150A6CC19}"/>
              </a:ext>
            </a:extLst>
          </p:cNvPr>
          <p:cNvGrpSpPr/>
          <p:nvPr/>
        </p:nvGrpSpPr>
        <p:grpSpPr>
          <a:xfrm>
            <a:off x="6107827" y="2875601"/>
            <a:ext cx="721037" cy="444217"/>
            <a:chOff x="1926169" y="1632181"/>
            <a:chExt cx="540854" cy="333210"/>
          </a:xfrm>
        </p:grpSpPr>
        <p:sp>
          <p:nvSpPr>
            <p:cNvPr id="3820" name="Rectangle 3819">
              <a:extLst>
                <a:ext uri="{FF2B5EF4-FFF2-40B4-BE49-F238E27FC236}">
                  <a16:creationId xmlns:a16="http://schemas.microsoft.com/office/drawing/2014/main" id="{5B8684F8-A941-4393-8E7B-32ABF849C85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21" name="Rectangle 3820">
              <a:extLst>
                <a:ext uri="{FF2B5EF4-FFF2-40B4-BE49-F238E27FC236}">
                  <a16:creationId xmlns:a16="http://schemas.microsoft.com/office/drawing/2014/main" id="{BEF449E4-162D-4B94-BB0B-A494CCB67B7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22" name="Group 3821">
              <a:extLst>
                <a:ext uri="{FF2B5EF4-FFF2-40B4-BE49-F238E27FC236}">
                  <a16:creationId xmlns:a16="http://schemas.microsoft.com/office/drawing/2014/main" id="{19B6CB7B-2CE5-4F9B-B3B6-151C731CB977}"/>
                </a:ext>
              </a:extLst>
            </p:cNvPr>
            <p:cNvGrpSpPr/>
            <p:nvPr/>
          </p:nvGrpSpPr>
          <p:grpSpPr>
            <a:xfrm>
              <a:off x="1989961" y="1665409"/>
              <a:ext cx="413499" cy="266755"/>
              <a:chOff x="1371600" y="2038342"/>
              <a:chExt cx="609600" cy="393263"/>
            </a:xfrm>
          </p:grpSpPr>
          <p:cxnSp>
            <p:nvCxnSpPr>
              <p:cNvPr id="3826" name="Straight Connector 3825">
                <a:extLst>
                  <a:ext uri="{FF2B5EF4-FFF2-40B4-BE49-F238E27FC236}">
                    <a16:creationId xmlns:a16="http://schemas.microsoft.com/office/drawing/2014/main" id="{46B12FD9-4BAD-4198-A549-C86174A124B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27" name="Straight Connector 3826">
                <a:extLst>
                  <a:ext uri="{FF2B5EF4-FFF2-40B4-BE49-F238E27FC236}">
                    <a16:creationId xmlns:a16="http://schemas.microsoft.com/office/drawing/2014/main" id="{F3760313-BE66-4ACC-A4F8-1FAF3EEBB35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28" name="Straight Connector 3827">
                <a:extLst>
                  <a:ext uri="{FF2B5EF4-FFF2-40B4-BE49-F238E27FC236}">
                    <a16:creationId xmlns:a16="http://schemas.microsoft.com/office/drawing/2014/main" id="{FBCE3CB0-B055-4782-A8C4-87B20C79127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29" name="Straight Connector 3828">
                <a:extLst>
                  <a:ext uri="{FF2B5EF4-FFF2-40B4-BE49-F238E27FC236}">
                    <a16:creationId xmlns:a16="http://schemas.microsoft.com/office/drawing/2014/main" id="{5274243C-26D2-439F-A508-713E5493E48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30" name="Straight Connector 3829">
                <a:extLst>
                  <a:ext uri="{FF2B5EF4-FFF2-40B4-BE49-F238E27FC236}">
                    <a16:creationId xmlns:a16="http://schemas.microsoft.com/office/drawing/2014/main" id="{8D5E620F-1D47-48F4-9A4B-7B7D9BAC3F28}"/>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31" name="Straight Connector 3830">
                <a:extLst>
                  <a:ext uri="{FF2B5EF4-FFF2-40B4-BE49-F238E27FC236}">
                    <a16:creationId xmlns:a16="http://schemas.microsoft.com/office/drawing/2014/main" id="{439B6C56-8C3A-4A14-8A3B-41AB358DC48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32" name="Straight Connector 3831">
                <a:extLst>
                  <a:ext uri="{FF2B5EF4-FFF2-40B4-BE49-F238E27FC236}">
                    <a16:creationId xmlns:a16="http://schemas.microsoft.com/office/drawing/2014/main" id="{1E18903D-32A5-47E0-9BA6-D8AC84425E1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33" name="Straight Connector 3832">
                <a:extLst>
                  <a:ext uri="{FF2B5EF4-FFF2-40B4-BE49-F238E27FC236}">
                    <a16:creationId xmlns:a16="http://schemas.microsoft.com/office/drawing/2014/main" id="{CE6B5B73-C46B-4F98-BFD7-377EB6B95D1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34" name="Straight Connector 3833">
                <a:extLst>
                  <a:ext uri="{FF2B5EF4-FFF2-40B4-BE49-F238E27FC236}">
                    <a16:creationId xmlns:a16="http://schemas.microsoft.com/office/drawing/2014/main" id="{7D667320-55FF-45DE-8055-E1DCA0A3DE2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23" name="Rectangle 3822">
              <a:extLst>
                <a:ext uri="{FF2B5EF4-FFF2-40B4-BE49-F238E27FC236}">
                  <a16:creationId xmlns:a16="http://schemas.microsoft.com/office/drawing/2014/main" id="{9A0764CF-9AFD-46BC-9486-CF91A2ACDB4D}"/>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24" name="Rectangle 3823">
              <a:extLst>
                <a:ext uri="{FF2B5EF4-FFF2-40B4-BE49-F238E27FC236}">
                  <a16:creationId xmlns:a16="http://schemas.microsoft.com/office/drawing/2014/main" id="{85318EBD-2115-450D-A78E-9E5E08591282}"/>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25" name="Rectangle 3824">
              <a:extLst>
                <a:ext uri="{FF2B5EF4-FFF2-40B4-BE49-F238E27FC236}">
                  <a16:creationId xmlns:a16="http://schemas.microsoft.com/office/drawing/2014/main" id="{8686DCAA-F105-4E14-A867-C3BE5E7EB6F4}"/>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35" name="Group 3834">
            <a:extLst>
              <a:ext uri="{FF2B5EF4-FFF2-40B4-BE49-F238E27FC236}">
                <a16:creationId xmlns:a16="http://schemas.microsoft.com/office/drawing/2014/main" id="{2E0D8812-B57A-471A-8041-ADA2430C1FA0}"/>
              </a:ext>
            </a:extLst>
          </p:cNvPr>
          <p:cNvGrpSpPr/>
          <p:nvPr/>
        </p:nvGrpSpPr>
        <p:grpSpPr>
          <a:xfrm>
            <a:off x="5385105" y="2466304"/>
            <a:ext cx="721037" cy="444217"/>
            <a:chOff x="1926169" y="1632181"/>
            <a:chExt cx="540854" cy="333210"/>
          </a:xfrm>
        </p:grpSpPr>
        <p:sp>
          <p:nvSpPr>
            <p:cNvPr id="3836" name="Rectangle 3835">
              <a:extLst>
                <a:ext uri="{FF2B5EF4-FFF2-40B4-BE49-F238E27FC236}">
                  <a16:creationId xmlns:a16="http://schemas.microsoft.com/office/drawing/2014/main" id="{71290CBC-5859-4F06-95BC-71E7705CBE7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37" name="Rectangle 3836">
              <a:extLst>
                <a:ext uri="{FF2B5EF4-FFF2-40B4-BE49-F238E27FC236}">
                  <a16:creationId xmlns:a16="http://schemas.microsoft.com/office/drawing/2014/main" id="{ED96F835-EFFA-4793-8862-5607E08CE3F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38" name="Group 3837">
              <a:extLst>
                <a:ext uri="{FF2B5EF4-FFF2-40B4-BE49-F238E27FC236}">
                  <a16:creationId xmlns:a16="http://schemas.microsoft.com/office/drawing/2014/main" id="{3787DB5D-DE97-44F4-A1F1-7FBD7D8678D3}"/>
                </a:ext>
              </a:extLst>
            </p:cNvPr>
            <p:cNvGrpSpPr/>
            <p:nvPr/>
          </p:nvGrpSpPr>
          <p:grpSpPr>
            <a:xfrm>
              <a:off x="1989961" y="1665409"/>
              <a:ext cx="413499" cy="266755"/>
              <a:chOff x="1371600" y="2038342"/>
              <a:chExt cx="609600" cy="393263"/>
            </a:xfrm>
          </p:grpSpPr>
          <p:cxnSp>
            <p:nvCxnSpPr>
              <p:cNvPr id="3842" name="Straight Connector 3841">
                <a:extLst>
                  <a:ext uri="{FF2B5EF4-FFF2-40B4-BE49-F238E27FC236}">
                    <a16:creationId xmlns:a16="http://schemas.microsoft.com/office/drawing/2014/main" id="{CBA97407-F1CD-4069-A3F7-0A50B64684F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43" name="Straight Connector 3842">
                <a:extLst>
                  <a:ext uri="{FF2B5EF4-FFF2-40B4-BE49-F238E27FC236}">
                    <a16:creationId xmlns:a16="http://schemas.microsoft.com/office/drawing/2014/main" id="{7DE1E22B-6EB4-42A3-8B7A-394860EE9E8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44" name="Straight Connector 3843">
                <a:extLst>
                  <a:ext uri="{FF2B5EF4-FFF2-40B4-BE49-F238E27FC236}">
                    <a16:creationId xmlns:a16="http://schemas.microsoft.com/office/drawing/2014/main" id="{21D67E0C-0C71-46FB-B9EB-091CEBCC618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45" name="Straight Connector 3844">
                <a:extLst>
                  <a:ext uri="{FF2B5EF4-FFF2-40B4-BE49-F238E27FC236}">
                    <a16:creationId xmlns:a16="http://schemas.microsoft.com/office/drawing/2014/main" id="{AA35D5A5-F2E2-430B-8DA7-E6AC6F435C5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46" name="Straight Connector 3845">
                <a:extLst>
                  <a:ext uri="{FF2B5EF4-FFF2-40B4-BE49-F238E27FC236}">
                    <a16:creationId xmlns:a16="http://schemas.microsoft.com/office/drawing/2014/main" id="{14D8800D-7804-4CD8-8D5E-0181EEFA0D7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47" name="Straight Connector 3846">
                <a:extLst>
                  <a:ext uri="{FF2B5EF4-FFF2-40B4-BE49-F238E27FC236}">
                    <a16:creationId xmlns:a16="http://schemas.microsoft.com/office/drawing/2014/main" id="{EE9868AC-F186-49BA-B0F0-30FF93A06A8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48" name="Straight Connector 3847">
                <a:extLst>
                  <a:ext uri="{FF2B5EF4-FFF2-40B4-BE49-F238E27FC236}">
                    <a16:creationId xmlns:a16="http://schemas.microsoft.com/office/drawing/2014/main" id="{9E65D66B-F40C-4D33-AD93-98C468BC3F0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49" name="Straight Connector 3848">
                <a:extLst>
                  <a:ext uri="{FF2B5EF4-FFF2-40B4-BE49-F238E27FC236}">
                    <a16:creationId xmlns:a16="http://schemas.microsoft.com/office/drawing/2014/main" id="{8B2A013E-2989-4FDB-8149-4803B3B1427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50" name="Straight Connector 3849">
                <a:extLst>
                  <a:ext uri="{FF2B5EF4-FFF2-40B4-BE49-F238E27FC236}">
                    <a16:creationId xmlns:a16="http://schemas.microsoft.com/office/drawing/2014/main" id="{244D1A47-B6DC-4A8D-A8BF-C274D73D23E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39" name="Rectangle 3838">
              <a:extLst>
                <a:ext uri="{FF2B5EF4-FFF2-40B4-BE49-F238E27FC236}">
                  <a16:creationId xmlns:a16="http://schemas.microsoft.com/office/drawing/2014/main" id="{5298D564-75CC-4E2A-87A5-FADBE49DA5F4}"/>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40" name="Rectangle 3839">
              <a:extLst>
                <a:ext uri="{FF2B5EF4-FFF2-40B4-BE49-F238E27FC236}">
                  <a16:creationId xmlns:a16="http://schemas.microsoft.com/office/drawing/2014/main" id="{F8334CF9-E239-4D8F-A4CB-77ADF0D3F55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41" name="Rectangle 3840">
              <a:extLst>
                <a:ext uri="{FF2B5EF4-FFF2-40B4-BE49-F238E27FC236}">
                  <a16:creationId xmlns:a16="http://schemas.microsoft.com/office/drawing/2014/main" id="{8F518C8A-F1C4-41A7-B1D5-84789C62501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51" name="Group 3850">
            <a:extLst>
              <a:ext uri="{FF2B5EF4-FFF2-40B4-BE49-F238E27FC236}">
                <a16:creationId xmlns:a16="http://schemas.microsoft.com/office/drawing/2014/main" id="{1559261F-D121-48D5-AE6E-FCE762A7C1AC}"/>
              </a:ext>
            </a:extLst>
          </p:cNvPr>
          <p:cNvGrpSpPr/>
          <p:nvPr/>
        </p:nvGrpSpPr>
        <p:grpSpPr>
          <a:xfrm>
            <a:off x="6107827" y="2466304"/>
            <a:ext cx="721037" cy="444217"/>
            <a:chOff x="1926169" y="1632181"/>
            <a:chExt cx="540854" cy="333210"/>
          </a:xfrm>
        </p:grpSpPr>
        <p:sp>
          <p:nvSpPr>
            <p:cNvPr id="3852" name="Rectangle 3851">
              <a:extLst>
                <a:ext uri="{FF2B5EF4-FFF2-40B4-BE49-F238E27FC236}">
                  <a16:creationId xmlns:a16="http://schemas.microsoft.com/office/drawing/2014/main" id="{F9048A60-5867-4875-833D-C52139BFAEF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53" name="Rectangle 3852">
              <a:extLst>
                <a:ext uri="{FF2B5EF4-FFF2-40B4-BE49-F238E27FC236}">
                  <a16:creationId xmlns:a16="http://schemas.microsoft.com/office/drawing/2014/main" id="{32491322-EB74-457B-83B7-E67F4E0A11E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54" name="Group 3853">
              <a:extLst>
                <a:ext uri="{FF2B5EF4-FFF2-40B4-BE49-F238E27FC236}">
                  <a16:creationId xmlns:a16="http://schemas.microsoft.com/office/drawing/2014/main" id="{88388331-46CA-42FA-895C-4E32D643FF50}"/>
                </a:ext>
              </a:extLst>
            </p:cNvPr>
            <p:cNvGrpSpPr/>
            <p:nvPr/>
          </p:nvGrpSpPr>
          <p:grpSpPr>
            <a:xfrm>
              <a:off x="1989961" y="1665409"/>
              <a:ext cx="413499" cy="266755"/>
              <a:chOff x="1371600" y="2038342"/>
              <a:chExt cx="609600" cy="393263"/>
            </a:xfrm>
          </p:grpSpPr>
          <p:cxnSp>
            <p:nvCxnSpPr>
              <p:cNvPr id="3858" name="Straight Connector 3857">
                <a:extLst>
                  <a:ext uri="{FF2B5EF4-FFF2-40B4-BE49-F238E27FC236}">
                    <a16:creationId xmlns:a16="http://schemas.microsoft.com/office/drawing/2014/main" id="{77226A9E-9046-430C-863F-4124ABBB2C1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59" name="Straight Connector 3858">
                <a:extLst>
                  <a:ext uri="{FF2B5EF4-FFF2-40B4-BE49-F238E27FC236}">
                    <a16:creationId xmlns:a16="http://schemas.microsoft.com/office/drawing/2014/main" id="{64822FEB-B0A5-4D4E-A37E-AE9C96CA3F1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60" name="Straight Connector 3859">
                <a:extLst>
                  <a:ext uri="{FF2B5EF4-FFF2-40B4-BE49-F238E27FC236}">
                    <a16:creationId xmlns:a16="http://schemas.microsoft.com/office/drawing/2014/main" id="{4A96B90D-9FFE-4275-91EC-6E8F4C8BEDC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61" name="Straight Connector 3860">
                <a:extLst>
                  <a:ext uri="{FF2B5EF4-FFF2-40B4-BE49-F238E27FC236}">
                    <a16:creationId xmlns:a16="http://schemas.microsoft.com/office/drawing/2014/main" id="{856B5D09-017A-4BAD-9E77-D6A5378C32E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62" name="Straight Connector 3861">
                <a:extLst>
                  <a:ext uri="{FF2B5EF4-FFF2-40B4-BE49-F238E27FC236}">
                    <a16:creationId xmlns:a16="http://schemas.microsoft.com/office/drawing/2014/main" id="{54384964-9807-4237-A23C-76BCF2675FB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63" name="Straight Connector 3862">
                <a:extLst>
                  <a:ext uri="{FF2B5EF4-FFF2-40B4-BE49-F238E27FC236}">
                    <a16:creationId xmlns:a16="http://schemas.microsoft.com/office/drawing/2014/main" id="{F466E642-AA4E-46C3-92FD-0D4F82C347C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64" name="Straight Connector 3863">
                <a:extLst>
                  <a:ext uri="{FF2B5EF4-FFF2-40B4-BE49-F238E27FC236}">
                    <a16:creationId xmlns:a16="http://schemas.microsoft.com/office/drawing/2014/main" id="{61C1F6E2-E656-4F3D-AC0F-B661F46AAE1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65" name="Straight Connector 3864">
                <a:extLst>
                  <a:ext uri="{FF2B5EF4-FFF2-40B4-BE49-F238E27FC236}">
                    <a16:creationId xmlns:a16="http://schemas.microsoft.com/office/drawing/2014/main" id="{37390F71-64A5-4AF1-9DDF-0245295F0EA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66" name="Straight Connector 3865">
                <a:extLst>
                  <a:ext uri="{FF2B5EF4-FFF2-40B4-BE49-F238E27FC236}">
                    <a16:creationId xmlns:a16="http://schemas.microsoft.com/office/drawing/2014/main" id="{929FD8C3-D040-48B0-B4C4-7A77108B4BE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55" name="Rectangle 3854">
              <a:extLst>
                <a:ext uri="{FF2B5EF4-FFF2-40B4-BE49-F238E27FC236}">
                  <a16:creationId xmlns:a16="http://schemas.microsoft.com/office/drawing/2014/main" id="{51C9C61A-7F89-407B-BDCF-B7EA071ECBF0}"/>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56" name="Rectangle 3855">
              <a:extLst>
                <a:ext uri="{FF2B5EF4-FFF2-40B4-BE49-F238E27FC236}">
                  <a16:creationId xmlns:a16="http://schemas.microsoft.com/office/drawing/2014/main" id="{CE50BA0D-DAAB-4B16-8690-18A08719FFC0}"/>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57" name="Rectangle 3856">
              <a:extLst>
                <a:ext uri="{FF2B5EF4-FFF2-40B4-BE49-F238E27FC236}">
                  <a16:creationId xmlns:a16="http://schemas.microsoft.com/office/drawing/2014/main" id="{C6E7B2ED-8D38-4E77-BB9F-207C525B59C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67" name="Group 3866">
            <a:extLst>
              <a:ext uri="{FF2B5EF4-FFF2-40B4-BE49-F238E27FC236}">
                <a16:creationId xmlns:a16="http://schemas.microsoft.com/office/drawing/2014/main" id="{9BF25FD1-4261-41C7-BD01-45F24A418118}"/>
              </a:ext>
            </a:extLst>
          </p:cNvPr>
          <p:cNvGrpSpPr/>
          <p:nvPr/>
        </p:nvGrpSpPr>
        <p:grpSpPr>
          <a:xfrm>
            <a:off x="5385105" y="2057007"/>
            <a:ext cx="721037" cy="444217"/>
            <a:chOff x="1926169" y="1632181"/>
            <a:chExt cx="540854" cy="333210"/>
          </a:xfrm>
        </p:grpSpPr>
        <p:sp>
          <p:nvSpPr>
            <p:cNvPr id="3868" name="Rectangle 3867">
              <a:extLst>
                <a:ext uri="{FF2B5EF4-FFF2-40B4-BE49-F238E27FC236}">
                  <a16:creationId xmlns:a16="http://schemas.microsoft.com/office/drawing/2014/main" id="{B0444880-C363-4133-A7EC-949402C6D37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69" name="Rectangle 3868">
              <a:extLst>
                <a:ext uri="{FF2B5EF4-FFF2-40B4-BE49-F238E27FC236}">
                  <a16:creationId xmlns:a16="http://schemas.microsoft.com/office/drawing/2014/main" id="{09BD85C6-B0A0-40C7-9134-851A75401DF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70" name="Group 3869">
              <a:extLst>
                <a:ext uri="{FF2B5EF4-FFF2-40B4-BE49-F238E27FC236}">
                  <a16:creationId xmlns:a16="http://schemas.microsoft.com/office/drawing/2014/main" id="{66AD9287-74F6-4AB3-B10E-0A8CBCCDE10B}"/>
                </a:ext>
              </a:extLst>
            </p:cNvPr>
            <p:cNvGrpSpPr/>
            <p:nvPr/>
          </p:nvGrpSpPr>
          <p:grpSpPr>
            <a:xfrm>
              <a:off x="1989961" y="1665409"/>
              <a:ext cx="413499" cy="266755"/>
              <a:chOff x="1371600" y="2038342"/>
              <a:chExt cx="609600" cy="393263"/>
            </a:xfrm>
          </p:grpSpPr>
          <p:cxnSp>
            <p:nvCxnSpPr>
              <p:cNvPr id="3874" name="Straight Connector 3873">
                <a:extLst>
                  <a:ext uri="{FF2B5EF4-FFF2-40B4-BE49-F238E27FC236}">
                    <a16:creationId xmlns:a16="http://schemas.microsoft.com/office/drawing/2014/main" id="{5D4BB2A0-1C0B-4B81-B13F-43D7AFAC6EB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75" name="Straight Connector 3874">
                <a:extLst>
                  <a:ext uri="{FF2B5EF4-FFF2-40B4-BE49-F238E27FC236}">
                    <a16:creationId xmlns:a16="http://schemas.microsoft.com/office/drawing/2014/main" id="{0A767170-FB0B-4874-8987-C009D5AA57C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76" name="Straight Connector 3875">
                <a:extLst>
                  <a:ext uri="{FF2B5EF4-FFF2-40B4-BE49-F238E27FC236}">
                    <a16:creationId xmlns:a16="http://schemas.microsoft.com/office/drawing/2014/main" id="{D5C88A5D-18BC-4C1D-A3D9-49021FEB6D0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77" name="Straight Connector 3876">
                <a:extLst>
                  <a:ext uri="{FF2B5EF4-FFF2-40B4-BE49-F238E27FC236}">
                    <a16:creationId xmlns:a16="http://schemas.microsoft.com/office/drawing/2014/main" id="{DB5B7DF7-7413-4420-B49C-48D9ECC2D53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78" name="Straight Connector 3877">
                <a:extLst>
                  <a:ext uri="{FF2B5EF4-FFF2-40B4-BE49-F238E27FC236}">
                    <a16:creationId xmlns:a16="http://schemas.microsoft.com/office/drawing/2014/main" id="{CE5BB32C-C6A4-491E-8F15-724B28ACE9D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79" name="Straight Connector 3878">
                <a:extLst>
                  <a:ext uri="{FF2B5EF4-FFF2-40B4-BE49-F238E27FC236}">
                    <a16:creationId xmlns:a16="http://schemas.microsoft.com/office/drawing/2014/main" id="{F70A0A0E-B502-489E-B24C-C748D711263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80" name="Straight Connector 3879">
                <a:extLst>
                  <a:ext uri="{FF2B5EF4-FFF2-40B4-BE49-F238E27FC236}">
                    <a16:creationId xmlns:a16="http://schemas.microsoft.com/office/drawing/2014/main" id="{E19DDFE2-32FC-4518-9C2D-68EE611FD53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81" name="Straight Connector 3880">
                <a:extLst>
                  <a:ext uri="{FF2B5EF4-FFF2-40B4-BE49-F238E27FC236}">
                    <a16:creationId xmlns:a16="http://schemas.microsoft.com/office/drawing/2014/main" id="{0363DB59-463E-499E-9238-4185C02014E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82" name="Straight Connector 3881">
                <a:extLst>
                  <a:ext uri="{FF2B5EF4-FFF2-40B4-BE49-F238E27FC236}">
                    <a16:creationId xmlns:a16="http://schemas.microsoft.com/office/drawing/2014/main" id="{39532CEF-2C1F-4D5E-A4D7-E924E66A98F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71" name="Rectangle 3870">
              <a:extLst>
                <a:ext uri="{FF2B5EF4-FFF2-40B4-BE49-F238E27FC236}">
                  <a16:creationId xmlns:a16="http://schemas.microsoft.com/office/drawing/2014/main" id="{834E5ECF-5AC1-4B16-86AE-67B3EA946F7E}"/>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72" name="Rectangle 3871">
              <a:extLst>
                <a:ext uri="{FF2B5EF4-FFF2-40B4-BE49-F238E27FC236}">
                  <a16:creationId xmlns:a16="http://schemas.microsoft.com/office/drawing/2014/main" id="{36E90928-4EB5-40D4-858E-E03F4F5F954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73" name="Rectangle 3872">
              <a:extLst>
                <a:ext uri="{FF2B5EF4-FFF2-40B4-BE49-F238E27FC236}">
                  <a16:creationId xmlns:a16="http://schemas.microsoft.com/office/drawing/2014/main" id="{E13486C0-F1B7-4EAD-A075-DA76DCBBAA5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83" name="Group 3882">
            <a:extLst>
              <a:ext uri="{FF2B5EF4-FFF2-40B4-BE49-F238E27FC236}">
                <a16:creationId xmlns:a16="http://schemas.microsoft.com/office/drawing/2014/main" id="{71D09FF8-5001-41BC-88AF-6E02AF1F5D5E}"/>
              </a:ext>
            </a:extLst>
          </p:cNvPr>
          <p:cNvGrpSpPr/>
          <p:nvPr/>
        </p:nvGrpSpPr>
        <p:grpSpPr>
          <a:xfrm>
            <a:off x="6107827" y="2057007"/>
            <a:ext cx="721037" cy="444217"/>
            <a:chOff x="1926169" y="1632181"/>
            <a:chExt cx="540854" cy="333210"/>
          </a:xfrm>
        </p:grpSpPr>
        <p:sp>
          <p:nvSpPr>
            <p:cNvPr id="3884" name="Rectangle 3883">
              <a:extLst>
                <a:ext uri="{FF2B5EF4-FFF2-40B4-BE49-F238E27FC236}">
                  <a16:creationId xmlns:a16="http://schemas.microsoft.com/office/drawing/2014/main" id="{DC6BBEB1-3950-4770-96A7-EBBA7650478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85" name="Rectangle 3884">
              <a:extLst>
                <a:ext uri="{FF2B5EF4-FFF2-40B4-BE49-F238E27FC236}">
                  <a16:creationId xmlns:a16="http://schemas.microsoft.com/office/drawing/2014/main" id="{121467FA-D615-4BED-B0A3-9E4E087192E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86" name="Group 3885">
              <a:extLst>
                <a:ext uri="{FF2B5EF4-FFF2-40B4-BE49-F238E27FC236}">
                  <a16:creationId xmlns:a16="http://schemas.microsoft.com/office/drawing/2014/main" id="{F343595A-F6B2-46EF-830B-3A0B5BD33C41}"/>
                </a:ext>
              </a:extLst>
            </p:cNvPr>
            <p:cNvGrpSpPr/>
            <p:nvPr/>
          </p:nvGrpSpPr>
          <p:grpSpPr>
            <a:xfrm>
              <a:off x="1989961" y="1665409"/>
              <a:ext cx="413499" cy="266755"/>
              <a:chOff x="1371600" y="2038342"/>
              <a:chExt cx="609600" cy="393263"/>
            </a:xfrm>
          </p:grpSpPr>
          <p:cxnSp>
            <p:nvCxnSpPr>
              <p:cNvPr id="3890" name="Straight Connector 3889">
                <a:extLst>
                  <a:ext uri="{FF2B5EF4-FFF2-40B4-BE49-F238E27FC236}">
                    <a16:creationId xmlns:a16="http://schemas.microsoft.com/office/drawing/2014/main" id="{D92393B9-0FDA-46CB-A94E-98B00815427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91" name="Straight Connector 3890">
                <a:extLst>
                  <a:ext uri="{FF2B5EF4-FFF2-40B4-BE49-F238E27FC236}">
                    <a16:creationId xmlns:a16="http://schemas.microsoft.com/office/drawing/2014/main" id="{8BA70D42-6298-408F-B346-1437BB1483C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92" name="Straight Connector 3891">
                <a:extLst>
                  <a:ext uri="{FF2B5EF4-FFF2-40B4-BE49-F238E27FC236}">
                    <a16:creationId xmlns:a16="http://schemas.microsoft.com/office/drawing/2014/main" id="{3D43C9D9-417F-4BED-8454-3E715755B6B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93" name="Straight Connector 3892">
                <a:extLst>
                  <a:ext uri="{FF2B5EF4-FFF2-40B4-BE49-F238E27FC236}">
                    <a16:creationId xmlns:a16="http://schemas.microsoft.com/office/drawing/2014/main" id="{DC9D96AD-B893-4B73-BE5D-F8AEC3D2D38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94" name="Straight Connector 3893">
                <a:extLst>
                  <a:ext uri="{FF2B5EF4-FFF2-40B4-BE49-F238E27FC236}">
                    <a16:creationId xmlns:a16="http://schemas.microsoft.com/office/drawing/2014/main" id="{B2E38663-8934-4D5D-BED9-575CFEF4F1A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95" name="Straight Connector 3894">
                <a:extLst>
                  <a:ext uri="{FF2B5EF4-FFF2-40B4-BE49-F238E27FC236}">
                    <a16:creationId xmlns:a16="http://schemas.microsoft.com/office/drawing/2014/main" id="{262A5173-831A-4EC4-9E43-1BCC93C3460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96" name="Straight Connector 3895">
                <a:extLst>
                  <a:ext uri="{FF2B5EF4-FFF2-40B4-BE49-F238E27FC236}">
                    <a16:creationId xmlns:a16="http://schemas.microsoft.com/office/drawing/2014/main" id="{DEDBBA60-A9D6-4DD5-AB09-6BAF134900A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97" name="Straight Connector 3896">
                <a:extLst>
                  <a:ext uri="{FF2B5EF4-FFF2-40B4-BE49-F238E27FC236}">
                    <a16:creationId xmlns:a16="http://schemas.microsoft.com/office/drawing/2014/main" id="{723D6E72-526F-4404-9552-2721C324E72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98" name="Straight Connector 3897">
                <a:extLst>
                  <a:ext uri="{FF2B5EF4-FFF2-40B4-BE49-F238E27FC236}">
                    <a16:creationId xmlns:a16="http://schemas.microsoft.com/office/drawing/2014/main" id="{53230D22-58B8-412F-BCF0-0A72655F7D9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87" name="Rectangle 3886">
              <a:extLst>
                <a:ext uri="{FF2B5EF4-FFF2-40B4-BE49-F238E27FC236}">
                  <a16:creationId xmlns:a16="http://schemas.microsoft.com/office/drawing/2014/main" id="{4C44829C-AC58-4D5C-88DE-80E8711E23E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88" name="Rectangle 3887">
              <a:extLst>
                <a:ext uri="{FF2B5EF4-FFF2-40B4-BE49-F238E27FC236}">
                  <a16:creationId xmlns:a16="http://schemas.microsoft.com/office/drawing/2014/main" id="{31005828-FE98-42F9-99D3-918ECE761167}"/>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89" name="Rectangle 3888">
              <a:extLst>
                <a:ext uri="{FF2B5EF4-FFF2-40B4-BE49-F238E27FC236}">
                  <a16:creationId xmlns:a16="http://schemas.microsoft.com/office/drawing/2014/main" id="{8A9D05A2-A533-46FF-9621-32314E8F080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99" name="Group 3898">
            <a:extLst>
              <a:ext uri="{FF2B5EF4-FFF2-40B4-BE49-F238E27FC236}">
                <a16:creationId xmlns:a16="http://schemas.microsoft.com/office/drawing/2014/main" id="{9EE3383F-69A3-4E14-9BA0-20F2DCDD57DF}"/>
              </a:ext>
            </a:extLst>
          </p:cNvPr>
          <p:cNvGrpSpPr/>
          <p:nvPr/>
        </p:nvGrpSpPr>
        <p:grpSpPr>
          <a:xfrm>
            <a:off x="5385105" y="1647710"/>
            <a:ext cx="721037" cy="444217"/>
            <a:chOff x="1926169" y="1632181"/>
            <a:chExt cx="540854" cy="333210"/>
          </a:xfrm>
        </p:grpSpPr>
        <p:sp>
          <p:nvSpPr>
            <p:cNvPr id="3900" name="Rectangle 3899">
              <a:extLst>
                <a:ext uri="{FF2B5EF4-FFF2-40B4-BE49-F238E27FC236}">
                  <a16:creationId xmlns:a16="http://schemas.microsoft.com/office/drawing/2014/main" id="{07F3250D-62E2-4B63-AA4C-1EBF2ED722B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01" name="Rectangle 3900">
              <a:extLst>
                <a:ext uri="{FF2B5EF4-FFF2-40B4-BE49-F238E27FC236}">
                  <a16:creationId xmlns:a16="http://schemas.microsoft.com/office/drawing/2014/main" id="{FB03106F-6748-4DEF-BA3C-953CA9672C7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02" name="Group 3901">
              <a:extLst>
                <a:ext uri="{FF2B5EF4-FFF2-40B4-BE49-F238E27FC236}">
                  <a16:creationId xmlns:a16="http://schemas.microsoft.com/office/drawing/2014/main" id="{53B83844-7DCD-42AA-A6CD-A1ACEEAD2EE6}"/>
                </a:ext>
              </a:extLst>
            </p:cNvPr>
            <p:cNvGrpSpPr/>
            <p:nvPr/>
          </p:nvGrpSpPr>
          <p:grpSpPr>
            <a:xfrm>
              <a:off x="1989961" y="1665409"/>
              <a:ext cx="413499" cy="266755"/>
              <a:chOff x="1371600" y="2038342"/>
              <a:chExt cx="609600" cy="393263"/>
            </a:xfrm>
          </p:grpSpPr>
          <p:cxnSp>
            <p:nvCxnSpPr>
              <p:cNvPr id="3906" name="Straight Connector 3905">
                <a:extLst>
                  <a:ext uri="{FF2B5EF4-FFF2-40B4-BE49-F238E27FC236}">
                    <a16:creationId xmlns:a16="http://schemas.microsoft.com/office/drawing/2014/main" id="{F38BB66B-52AA-4D28-B678-F5D3B1AA5BA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07" name="Straight Connector 3906">
                <a:extLst>
                  <a:ext uri="{FF2B5EF4-FFF2-40B4-BE49-F238E27FC236}">
                    <a16:creationId xmlns:a16="http://schemas.microsoft.com/office/drawing/2014/main" id="{20335A80-6B5B-4EE3-BDB0-5D370DB9B6C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08" name="Straight Connector 3907">
                <a:extLst>
                  <a:ext uri="{FF2B5EF4-FFF2-40B4-BE49-F238E27FC236}">
                    <a16:creationId xmlns:a16="http://schemas.microsoft.com/office/drawing/2014/main" id="{D575EBFC-F415-4289-B36F-D0181AFB4C3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09" name="Straight Connector 3908">
                <a:extLst>
                  <a:ext uri="{FF2B5EF4-FFF2-40B4-BE49-F238E27FC236}">
                    <a16:creationId xmlns:a16="http://schemas.microsoft.com/office/drawing/2014/main" id="{1D447F88-E58D-468D-8DE3-EF90F371C0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10" name="Straight Connector 3909">
                <a:extLst>
                  <a:ext uri="{FF2B5EF4-FFF2-40B4-BE49-F238E27FC236}">
                    <a16:creationId xmlns:a16="http://schemas.microsoft.com/office/drawing/2014/main" id="{0772678A-18DB-4836-98DA-CA12EBE09AC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11" name="Straight Connector 3910">
                <a:extLst>
                  <a:ext uri="{FF2B5EF4-FFF2-40B4-BE49-F238E27FC236}">
                    <a16:creationId xmlns:a16="http://schemas.microsoft.com/office/drawing/2014/main" id="{3186C899-A266-49B3-B140-21131EE935B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12" name="Straight Connector 3911">
                <a:extLst>
                  <a:ext uri="{FF2B5EF4-FFF2-40B4-BE49-F238E27FC236}">
                    <a16:creationId xmlns:a16="http://schemas.microsoft.com/office/drawing/2014/main" id="{2154BD36-0448-4EAD-8BE2-84493BD6DE8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13" name="Straight Connector 3912">
                <a:extLst>
                  <a:ext uri="{FF2B5EF4-FFF2-40B4-BE49-F238E27FC236}">
                    <a16:creationId xmlns:a16="http://schemas.microsoft.com/office/drawing/2014/main" id="{739DE570-AF88-4354-A14C-1B432742DB9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14" name="Straight Connector 3913">
                <a:extLst>
                  <a:ext uri="{FF2B5EF4-FFF2-40B4-BE49-F238E27FC236}">
                    <a16:creationId xmlns:a16="http://schemas.microsoft.com/office/drawing/2014/main" id="{FCB71421-7C7C-40A8-BDD6-BCBDD1A77F0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03" name="Rectangle 3902">
              <a:extLst>
                <a:ext uri="{FF2B5EF4-FFF2-40B4-BE49-F238E27FC236}">
                  <a16:creationId xmlns:a16="http://schemas.microsoft.com/office/drawing/2014/main" id="{355E355E-E927-4B0B-B7C5-335C383F616B}"/>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04" name="Rectangle 3903">
              <a:extLst>
                <a:ext uri="{FF2B5EF4-FFF2-40B4-BE49-F238E27FC236}">
                  <a16:creationId xmlns:a16="http://schemas.microsoft.com/office/drawing/2014/main" id="{7FE9D2D2-5108-4843-93B5-7021FF85B14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05" name="Rectangle 3904">
              <a:extLst>
                <a:ext uri="{FF2B5EF4-FFF2-40B4-BE49-F238E27FC236}">
                  <a16:creationId xmlns:a16="http://schemas.microsoft.com/office/drawing/2014/main" id="{EDF04B80-2267-4D07-B40A-E6410F00E91B}"/>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15" name="Group 3914">
            <a:extLst>
              <a:ext uri="{FF2B5EF4-FFF2-40B4-BE49-F238E27FC236}">
                <a16:creationId xmlns:a16="http://schemas.microsoft.com/office/drawing/2014/main" id="{3DB411F9-D16D-489B-ACC9-ADD8BB06ADB7}"/>
              </a:ext>
            </a:extLst>
          </p:cNvPr>
          <p:cNvGrpSpPr/>
          <p:nvPr/>
        </p:nvGrpSpPr>
        <p:grpSpPr>
          <a:xfrm>
            <a:off x="6107827" y="1647710"/>
            <a:ext cx="721037" cy="444217"/>
            <a:chOff x="1926169" y="1632181"/>
            <a:chExt cx="540854" cy="333210"/>
          </a:xfrm>
        </p:grpSpPr>
        <p:sp>
          <p:nvSpPr>
            <p:cNvPr id="3916" name="Rectangle 3915">
              <a:extLst>
                <a:ext uri="{FF2B5EF4-FFF2-40B4-BE49-F238E27FC236}">
                  <a16:creationId xmlns:a16="http://schemas.microsoft.com/office/drawing/2014/main" id="{55161FED-9113-4AC2-8523-5754DE658208}"/>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17" name="Rectangle 3916">
              <a:extLst>
                <a:ext uri="{FF2B5EF4-FFF2-40B4-BE49-F238E27FC236}">
                  <a16:creationId xmlns:a16="http://schemas.microsoft.com/office/drawing/2014/main" id="{5E27A4D0-CD66-4B07-87B6-13C479C908F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18" name="Group 3917">
              <a:extLst>
                <a:ext uri="{FF2B5EF4-FFF2-40B4-BE49-F238E27FC236}">
                  <a16:creationId xmlns:a16="http://schemas.microsoft.com/office/drawing/2014/main" id="{87337519-2C03-4897-911A-F158C16D1898}"/>
                </a:ext>
              </a:extLst>
            </p:cNvPr>
            <p:cNvGrpSpPr/>
            <p:nvPr/>
          </p:nvGrpSpPr>
          <p:grpSpPr>
            <a:xfrm>
              <a:off x="1989961" y="1665409"/>
              <a:ext cx="413499" cy="266755"/>
              <a:chOff x="1371600" y="2038342"/>
              <a:chExt cx="609600" cy="393263"/>
            </a:xfrm>
          </p:grpSpPr>
          <p:cxnSp>
            <p:nvCxnSpPr>
              <p:cNvPr id="3922" name="Straight Connector 3921">
                <a:extLst>
                  <a:ext uri="{FF2B5EF4-FFF2-40B4-BE49-F238E27FC236}">
                    <a16:creationId xmlns:a16="http://schemas.microsoft.com/office/drawing/2014/main" id="{857C371D-812D-46C0-8E91-A80E49C36C7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23" name="Straight Connector 3922">
                <a:extLst>
                  <a:ext uri="{FF2B5EF4-FFF2-40B4-BE49-F238E27FC236}">
                    <a16:creationId xmlns:a16="http://schemas.microsoft.com/office/drawing/2014/main" id="{D34C93E9-9C1D-4863-B234-3B48A903A84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24" name="Straight Connector 3923">
                <a:extLst>
                  <a:ext uri="{FF2B5EF4-FFF2-40B4-BE49-F238E27FC236}">
                    <a16:creationId xmlns:a16="http://schemas.microsoft.com/office/drawing/2014/main" id="{07C4C21B-FB26-43DC-A003-6C90E7673AE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25" name="Straight Connector 3924">
                <a:extLst>
                  <a:ext uri="{FF2B5EF4-FFF2-40B4-BE49-F238E27FC236}">
                    <a16:creationId xmlns:a16="http://schemas.microsoft.com/office/drawing/2014/main" id="{0F2F4E31-CE25-4357-BC73-01BC01F3A35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26" name="Straight Connector 3925">
                <a:extLst>
                  <a:ext uri="{FF2B5EF4-FFF2-40B4-BE49-F238E27FC236}">
                    <a16:creationId xmlns:a16="http://schemas.microsoft.com/office/drawing/2014/main" id="{4D0F11CA-1AC7-4ABD-9B68-A04A91EAD03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27" name="Straight Connector 3926">
                <a:extLst>
                  <a:ext uri="{FF2B5EF4-FFF2-40B4-BE49-F238E27FC236}">
                    <a16:creationId xmlns:a16="http://schemas.microsoft.com/office/drawing/2014/main" id="{681A2E8C-2C1F-41C4-88DF-55C56152C62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28" name="Straight Connector 3927">
                <a:extLst>
                  <a:ext uri="{FF2B5EF4-FFF2-40B4-BE49-F238E27FC236}">
                    <a16:creationId xmlns:a16="http://schemas.microsoft.com/office/drawing/2014/main" id="{1A469808-CEE7-44B5-9035-631C409F0FA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29" name="Straight Connector 3928">
                <a:extLst>
                  <a:ext uri="{FF2B5EF4-FFF2-40B4-BE49-F238E27FC236}">
                    <a16:creationId xmlns:a16="http://schemas.microsoft.com/office/drawing/2014/main" id="{3200F72A-ED9E-4B0E-8D01-1169944070A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30" name="Straight Connector 3929">
                <a:extLst>
                  <a:ext uri="{FF2B5EF4-FFF2-40B4-BE49-F238E27FC236}">
                    <a16:creationId xmlns:a16="http://schemas.microsoft.com/office/drawing/2014/main" id="{7383D1F8-27CC-429B-8D3D-95C4B692268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19" name="Rectangle 3918">
              <a:extLst>
                <a:ext uri="{FF2B5EF4-FFF2-40B4-BE49-F238E27FC236}">
                  <a16:creationId xmlns:a16="http://schemas.microsoft.com/office/drawing/2014/main" id="{BBA55FD6-1CDE-4C77-90C5-A53E5403866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20" name="Rectangle 3919">
              <a:extLst>
                <a:ext uri="{FF2B5EF4-FFF2-40B4-BE49-F238E27FC236}">
                  <a16:creationId xmlns:a16="http://schemas.microsoft.com/office/drawing/2014/main" id="{E08CEE7E-75D9-42F3-B37F-45FCC511415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21" name="Rectangle 3920">
              <a:extLst>
                <a:ext uri="{FF2B5EF4-FFF2-40B4-BE49-F238E27FC236}">
                  <a16:creationId xmlns:a16="http://schemas.microsoft.com/office/drawing/2014/main" id="{E396116E-04A5-45F6-A943-0AF0DDC93104}"/>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31" name="Group 3930">
            <a:extLst>
              <a:ext uri="{FF2B5EF4-FFF2-40B4-BE49-F238E27FC236}">
                <a16:creationId xmlns:a16="http://schemas.microsoft.com/office/drawing/2014/main" id="{01EFFDFF-DE9C-4410-B00E-1C570378BDB0}"/>
              </a:ext>
            </a:extLst>
          </p:cNvPr>
          <p:cNvGrpSpPr/>
          <p:nvPr/>
        </p:nvGrpSpPr>
        <p:grpSpPr>
          <a:xfrm>
            <a:off x="7530027" y="2875601"/>
            <a:ext cx="721037" cy="444217"/>
            <a:chOff x="1926169" y="1632181"/>
            <a:chExt cx="540854" cy="333210"/>
          </a:xfrm>
        </p:grpSpPr>
        <p:sp>
          <p:nvSpPr>
            <p:cNvPr id="3932" name="Rectangle 3931">
              <a:extLst>
                <a:ext uri="{FF2B5EF4-FFF2-40B4-BE49-F238E27FC236}">
                  <a16:creationId xmlns:a16="http://schemas.microsoft.com/office/drawing/2014/main" id="{06036044-4EF5-4C8B-9C67-2B74A6CBEFE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33" name="Rectangle 3932">
              <a:extLst>
                <a:ext uri="{FF2B5EF4-FFF2-40B4-BE49-F238E27FC236}">
                  <a16:creationId xmlns:a16="http://schemas.microsoft.com/office/drawing/2014/main" id="{1F21912C-1C6D-4910-AD9C-F491D4C5B8D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34" name="Group 3933">
              <a:extLst>
                <a:ext uri="{FF2B5EF4-FFF2-40B4-BE49-F238E27FC236}">
                  <a16:creationId xmlns:a16="http://schemas.microsoft.com/office/drawing/2014/main" id="{D54E2991-3E02-49E1-AE67-558327C4F582}"/>
                </a:ext>
              </a:extLst>
            </p:cNvPr>
            <p:cNvGrpSpPr/>
            <p:nvPr/>
          </p:nvGrpSpPr>
          <p:grpSpPr>
            <a:xfrm>
              <a:off x="1989961" y="1665409"/>
              <a:ext cx="413499" cy="266755"/>
              <a:chOff x="1371600" y="2038342"/>
              <a:chExt cx="609600" cy="393263"/>
            </a:xfrm>
          </p:grpSpPr>
          <p:cxnSp>
            <p:nvCxnSpPr>
              <p:cNvPr id="3938" name="Straight Connector 3937">
                <a:extLst>
                  <a:ext uri="{FF2B5EF4-FFF2-40B4-BE49-F238E27FC236}">
                    <a16:creationId xmlns:a16="http://schemas.microsoft.com/office/drawing/2014/main" id="{F79D9C2C-267B-4EED-BAA3-FDA9EC303EB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39" name="Straight Connector 3938">
                <a:extLst>
                  <a:ext uri="{FF2B5EF4-FFF2-40B4-BE49-F238E27FC236}">
                    <a16:creationId xmlns:a16="http://schemas.microsoft.com/office/drawing/2014/main" id="{6C9629BC-914F-42F7-A8DE-3E471C696FF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40" name="Straight Connector 3939">
                <a:extLst>
                  <a:ext uri="{FF2B5EF4-FFF2-40B4-BE49-F238E27FC236}">
                    <a16:creationId xmlns:a16="http://schemas.microsoft.com/office/drawing/2014/main" id="{0F285803-F48C-4543-8E9E-216DB4BC9E5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41" name="Straight Connector 3940">
                <a:extLst>
                  <a:ext uri="{FF2B5EF4-FFF2-40B4-BE49-F238E27FC236}">
                    <a16:creationId xmlns:a16="http://schemas.microsoft.com/office/drawing/2014/main" id="{CBCCF4FB-6F78-4BEF-AACC-D85A007B877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42" name="Straight Connector 3941">
                <a:extLst>
                  <a:ext uri="{FF2B5EF4-FFF2-40B4-BE49-F238E27FC236}">
                    <a16:creationId xmlns:a16="http://schemas.microsoft.com/office/drawing/2014/main" id="{4CEC7BD3-FFF4-430F-B949-6E00EA60D08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43" name="Straight Connector 3942">
                <a:extLst>
                  <a:ext uri="{FF2B5EF4-FFF2-40B4-BE49-F238E27FC236}">
                    <a16:creationId xmlns:a16="http://schemas.microsoft.com/office/drawing/2014/main" id="{51F555AA-65DF-4FF0-AAC0-934F06A0DBB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44" name="Straight Connector 3943">
                <a:extLst>
                  <a:ext uri="{FF2B5EF4-FFF2-40B4-BE49-F238E27FC236}">
                    <a16:creationId xmlns:a16="http://schemas.microsoft.com/office/drawing/2014/main" id="{2B7181E4-E44B-4C12-9EDE-EAB2BC639C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45" name="Straight Connector 3944">
                <a:extLst>
                  <a:ext uri="{FF2B5EF4-FFF2-40B4-BE49-F238E27FC236}">
                    <a16:creationId xmlns:a16="http://schemas.microsoft.com/office/drawing/2014/main" id="{C013C983-FAEF-4270-8CB3-10831E89758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46" name="Straight Connector 3945">
                <a:extLst>
                  <a:ext uri="{FF2B5EF4-FFF2-40B4-BE49-F238E27FC236}">
                    <a16:creationId xmlns:a16="http://schemas.microsoft.com/office/drawing/2014/main" id="{5BE3D916-DBB1-4CF7-AECC-C74A57D1A5F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35" name="Rectangle 3934">
              <a:extLst>
                <a:ext uri="{FF2B5EF4-FFF2-40B4-BE49-F238E27FC236}">
                  <a16:creationId xmlns:a16="http://schemas.microsoft.com/office/drawing/2014/main" id="{B401872E-5D9E-4435-A171-E16E1A32B69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36" name="Rectangle 3935">
              <a:extLst>
                <a:ext uri="{FF2B5EF4-FFF2-40B4-BE49-F238E27FC236}">
                  <a16:creationId xmlns:a16="http://schemas.microsoft.com/office/drawing/2014/main" id="{99FCE0E6-EA9F-4CB5-8AAF-14E691657CF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37" name="Rectangle 3936">
              <a:extLst>
                <a:ext uri="{FF2B5EF4-FFF2-40B4-BE49-F238E27FC236}">
                  <a16:creationId xmlns:a16="http://schemas.microsoft.com/office/drawing/2014/main" id="{778BC1A4-3747-4125-A5C6-28BBBF7FBFB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47" name="Group 3946">
            <a:extLst>
              <a:ext uri="{FF2B5EF4-FFF2-40B4-BE49-F238E27FC236}">
                <a16:creationId xmlns:a16="http://schemas.microsoft.com/office/drawing/2014/main" id="{D5608BA2-3478-4750-AC02-5CE91F2ACC00}"/>
              </a:ext>
            </a:extLst>
          </p:cNvPr>
          <p:cNvGrpSpPr/>
          <p:nvPr/>
        </p:nvGrpSpPr>
        <p:grpSpPr>
          <a:xfrm>
            <a:off x="8252749" y="2875601"/>
            <a:ext cx="721037" cy="444217"/>
            <a:chOff x="1926169" y="1632181"/>
            <a:chExt cx="540854" cy="333210"/>
          </a:xfrm>
        </p:grpSpPr>
        <p:sp>
          <p:nvSpPr>
            <p:cNvPr id="3948" name="Rectangle 3947">
              <a:extLst>
                <a:ext uri="{FF2B5EF4-FFF2-40B4-BE49-F238E27FC236}">
                  <a16:creationId xmlns:a16="http://schemas.microsoft.com/office/drawing/2014/main" id="{E4BF1053-9DEC-4B74-9887-960DC6184234}"/>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49" name="Rectangle 3948">
              <a:extLst>
                <a:ext uri="{FF2B5EF4-FFF2-40B4-BE49-F238E27FC236}">
                  <a16:creationId xmlns:a16="http://schemas.microsoft.com/office/drawing/2014/main" id="{5023E850-4728-4622-89E9-4DC91FEC37F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50" name="Group 3949">
              <a:extLst>
                <a:ext uri="{FF2B5EF4-FFF2-40B4-BE49-F238E27FC236}">
                  <a16:creationId xmlns:a16="http://schemas.microsoft.com/office/drawing/2014/main" id="{A5ADBE1D-C9B9-4F8A-811E-1A47BFA2D642}"/>
                </a:ext>
              </a:extLst>
            </p:cNvPr>
            <p:cNvGrpSpPr/>
            <p:nvPr/>
          </p:nvGrpSpPr>
          <p:grpSpPr>
            <a:xfrm>
              <a:off x="1989961" y="1665409"/>
              <a:ext cx="413499" cy="266755"/>
              <a:chOff x="1371600" y="2038342"/>
              <a:chExt cx="609600" cy="393263"/>
            </a:xfrm>
          </p:grpSpPr>
          <p:cxnSp>
            <p:nvCxnSpPr>
              <p:cNvPr id="3954" name="Straight Connector 3953">
                <a:extLst>
                  <a:ext uri="{FF2B5EF4-FFF2-40B4-BE49-F238E27FC236}">
                    <a16:creationId xmlns:a16="http://schemas.microsoft.com/office/drawing/2014/main" id="{27CD2E8D-67B2-47C6-9373-EF73CCDAB23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55" name="Straight Connector 3954">
                <a:extLst>
                  <a:ext uri="{FF2B5EF4-FFF2-40B4-BE49-F238E27FC236}">
                    <a16:creationId xmlns:a16="http://schemas.microsoft.com/office/drawing/2014/main" id="{9BD62AFE-8B01-457B-B328-CD5D1C49FF6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56" name="Straight Connector 3955">
                <a:extLst>
                  <a:ext uri="{FF2B5EF4-FFF2-40B4-BE49-F238E27FC236}">
                    <a16:creationId xmlns:a16="http://schemas.microsoft.com/office/drawing/2014/main" id="{A54BB2B9-3D21-4075-A4D8-A3492C7DD8F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57" name="Straight Connector 3956">
                <a:extLst>
                  <a:ext uri="{FF2B5EF4-FFF2-40B4-BE49-F238E27FC236}">
                    <a16:creationId xmlns:a16="http://schemas.microsoft.com/office/drawing/2014/main" id="{7763A715-63DA-450D-9E67-47F2EB116E1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58" name="Straight Connector 3957">
                <a:extLst>
                  <a:ext uri="{FF2B5EF4-FFF2-40B4-BE49-F238E27FC236}">
                    <a16:creationId xmlns:a16="http://schemas.microsoft.com/office/drawing/2014/main" id="{62A31564-7AF4-4654-AEE4-3A55EEAB34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59" name="Straight Connector 3958">
                <a:extLst>
                  <a:ext uri="{FF2B5EF4-FFF2-40B4-BE49-F238E27FC236}">
                    <a16:creationId xmlns:a16="http://schemas.microsoft.com/office/drawing/2014/main" id="{F68F6309-69E1-43CD-96B5-839A1EB26BB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60" name="Straight Connector 3959">
                <a:extLst>
                  <a:ext uri="{FF2B5EF4-FFF2-40B4-BE49-F238E27FC236}">
                    <a16:creationId xmlns:a16="http://schemas.microsoft.com/office/drawing/2014/main" id="{1B36B4ED-721B-423D-AB45-1996F335FF8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61" name="Straight Connector 3960">
                <a:extLst>
                  <a:ext uri="{FF2B5EF4-FFF2-40B4-BE49-F238E27FC236}">
                    <a16:creationId xmlns:a16="http://schemas.microsoft.com/office/drawing/2014/main" id="{ACD21DC7-B000-4F0E-8433-0830E15CB41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62" name="Straight Connector 3961">
                <a:extLst>
                  <a:ext uri="{FF2B5EF4-FFF2-40B4-BE49-F238E27FC236}">
                    <a16:creationId xmlns:a16="http://schemas.microsoft.com/office/drawing/2014/main" id="{EE0AE8CB-0574-4946-A78A-C651B0B3332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51" name="Rectangle 3950">
              <a:extLst>
                <a:ext uri="{FF2B5EF4-FFF2-40B4-BE49-F238E27FC236}">
                  <a16:creationId xmlns:a16="http://schemas.microsoft.com/office/drawing/2014/main" id="{82E2C968-CE70-4EEC-A567-C019A5040AA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52" name="Rectangle 3951">
              <a:extLst>
                <a:ext uri="{FF2B5EF4-FFF2-40B4-BE49-F238E27FC236}">
                  <a16:creationId xmlns:a16="http://schemas.microsoft.com/office/drawing/2014/main" id="{D2050177-DA68-4DB6-B126-BDA13379F94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53" name="Rectangle 3952">
              <a:extLst>
                <a:ext uri="{FF2B5EF4-FFF2-40B4-BE49-F238E27FC236}">
                  <a16:creationId xmlns:a16="http://schemas.microsoft.com/office/drawing/2014/main" id="{686D9AAB-05C7-4E4E-B264-DA6ADCF60D6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63" name="Group 3962">
            <a:extLst>
              <a:ext uri="{FF2B5EF4-FFF2-40B4-BE49-F238E27FC236}">
                <a16:creationId xmlns:a16="http://schemas.microsoft.com/office/drawing/2014/main" id="{90EF4CB9-C59E-43D9-A34F-4D457418665C}"/>
              </a:ext>
            </a:extLst>
          </p:cNvPr>
          <p:cNvGrpSpPr/>
          <p:nvPr/>
        </p:nvGrpSpPr>
        <p:grpSpPr>
          <a:xfrm>
            <a:off x="7530027" y="2466304"/>
            <a:ext cx="721037" cy="444217"/>
            <a:chOff x="1926169" y="1632181"/>
            <a:chExt cx="540854" cy="333210"/>
          </a:xfrm>
        </p:grpSpPr>
        <p:sp>
          <p:nvSpPr>
            <p:cNvPr id="3964" name="Rectangle 3963">
              <a:extLst>
                <a:ext uri="{FF2B5EF4-FFF2-40B4-BE49-F238E27FC236}">
                  <a16:creationId xmlns:a16="http://schemas.microsoft.com/office/drawing/2014/main" id="{857BB0DF-6374-4FAA-838B-1C023330EA7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65" name="Rectangle 3964">
              <a:extLst>
                <a:ext uri="{FF2B5EF4-FFF2-40B4-BE49-F238E27FC236}">
                  <a16:creationId xmlns:a16="http://schemas.microsoft.com/office/drawing/2014/main" id="{71FAF7D4-A7D4-4DD2-B232-F543A82723B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66" name="Group 3965">
              <a:extLst>
                <a:ext uri="{FF2B5EF4-FFF2-40B4-BE49-F238E27FC236}">
                  <a16:creationId xmlns:a16="http://schemas.microsoft.com/office/drawing/2014/main" id="{F0857D0B-D820-4245-9144-075590AFF664}"/>
                </a:ext>
              </a:extLst>
            </p:cNvPr>
            <p:cNvGrpSpPr/>
            <p:nvPr/>
          </p:nvGrpSpPr>
          <p:grpSpPr>
            <a:xfrm>
              <a:off x="1989961" y="1665409"/>
              <a:ext cx="413499" cy="266755"/>
              <a:chOff x="1371600" y="2038342"/>
              <a:chExt cx="609600" cy="393263"/>
            </a:xfrm>
          </p:grpSpPr>
          <p:cxnSp>
            <p:nvCxnSpPr>
              <p:cNvPr id="3970" name="Straight Connector 3969">
                <a:extLst>
                  <a:ext uri="{FF2B5EF4-FFF2-40B4-BE49-F238E27FC236}">
                    <a16:creationId xmlns:a16="http://schemas.microsoft.com/office/drawing/2014/main" id="{D280B553-B066-46B3-9968-C821551AC4D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71" name="Straight Connector 3970">
                <a:extLst>
                  <a:ext uri="{FF2B5EF4-FFF2-40B4-BE49-F238E27FC236}">
                    <a16:creationId xmlns:a16="http://schemas.microsoft.com/office/drawing/2014/main" id="{500D17E3-09EA-4E57-AB81-75B8ECE8206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72" name="Straight Connector 3971">
                <a:extLst>
                  <a:ext uri="{FF2B5EF4-FFF2-40B4-BE49-F238E27FC236}">
                    <a16:creationId xmlns:a16="http://schemas.microsoft.com/office/drawing/2014/main" id="{FBB887C7-AC05-43DD-BE23-A7D24FAD358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73" name="Straight Connector 3972">
                <a:extLst>
                  <a:ext uri="{FF2B5EF4-FFF2-40B4-BE49-F238E27FC236}">
                    <a16:creationId xmlns:a16="http://schemas.microsoft.com/office/drawing/2014/main" id="{1F6430E9-9BF3-45A1-90B8-053EF1F9CC4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74" name="Straight Connector 3973">
                <a:extLst>
                  <a:ext uri="{FF2B5EF4-FFF2-40B4-BE49-F238E27FC236}">
                    <a16:creationId xmlns:a16="http://schemas.microsoft.com/office/drawing/2014/main" id="{BB2E770F-7B07-4406-A78F-3259E5ED1C3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75" name="Straight Connector 3974">
                <a:extLst>
                  <a:ext uri="{FF2B5EF4-FFF2-40B4-BE49-F238E27FC236}">
                    <a16:creationId xmlns:a16="http://schemas.microsoft.com/office/drawing/2014/main" id="{68A2A2DB-A192-4374-96EF-DFBD632E7E8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76" name="Straight Connector 3975">
                <a:extLst>
                  <a:ext uri="{FF2B5EF4-FFF2-40B4-BE49-F238E27FC236}">
                    <a16:creationId xmlns:a16="http://schemas.microsoft.com/office/drawing/2014/main" id="{AD3D231B-379B-41D9-8D5B-3C5153C0816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77" name="Straight Connector 3976">
                <a:extLst>
                  <a:ext uri="{FF2B5EF4-FFF2-40B4-BE49-F238E27FC236}">
                    <a16:creationId xmlns:a16="http://schemas.microsoft.com/office/drawing/2014/main" id="{C749B880-5EBD-439B-B3C0-EE88F532568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78" name="Straight Connector 3977">
                <a:extLst>
                  <a:ext uri="{FF2B5EF4-FFF2-40B4-BE49-F238E27FC236}">
                    <a16:creationId xmlns:a16="http://schemas.microsoft.com/office/drawing/2014/main" id="{03474DB9-BE3D-432A-9499-D5C91717EB1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67" name="Rectangle 3966">
              <a:extLst>
                <a:ext uri="{FF2B5EF4-FFF2-40B4-BE49-F238E27FC236}">
                  <a16:creationId xmlns:a16="http://schemas.microsoft.com/office/drawing/2014/main" id="{4B1CB7D0-EE63-4FB9-899A-9C6AE284B0B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68" name="Rectangle 3967">
              <a:extLst>
                <a:ext uri="{FF2B5EF4-FFF2-40B4-BE49-F238E27FC236}">
                  <a16:creationId xmlns:a16="http://schemas.microsoft.com/office/drawing/2014/main" id="{87F89B1B-A2EE-4231-B247-78601B87317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69" name="Rectangle 3968">
              <a:extLst>
                <a:ext uri="{FF2B5EF4-FFF2-40B4-BE49-F238E27FC236}">
                  <a16:creationId xmlns:a16="http://schemas.microsoft.com/office/drawing/2014/main" id="{1ED47968-A228-4099-8845-E2B2A78095A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79" name="Group 3978">
            <a:extLst>
              <a:ext uri="{FF2B5EF4-FFF2-40B4-BE49-F238E27FC236}">
                <a16:creationId xmlns:a16="http://schemas.microsoft.com/office/drawing/2014/main" id="{94E09232-9F3C-4508-8FB7-4A87EF144CDE}"/>
              </a:ext>
            </a:extLst>
          </p:cNvPr>
          <p:cNvGrpSpPr/>
          <p:nvPr/>
        </p:nvGrpSpPr>
        <p:grpSpPr>
          <a:xfrm>
            <a:off x="8252749" y="2466304"/>
            <a:ext cx="721037" cy="444217"/>
            <a:chOff x="1926169" y="1632181"/>
            <a:chExt cx="540854" cy="333210"/>
          </a:xfrm>
        </p:grpSpPr>
        <p:sp>
          <p:nvSpPr>
            <p:cNvPr id="3980" name="Rectangle 3979">
              <a:extLst>
                <a:ext uri="{FF2B5EF4-FFF2-40B4-BE49-F238E27FC236}">
                  <a16:creationId xmlns:a16="http://schemas.microsoft.com/office/drawing/2014/main" id="{304C31E1-F9BE-4CC4-954D-1DF930D2760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81" name="Rectangle 3980">
              <a:extLst>
                <a:ext uri="{FF2B5EF4-FFF2-40B4-BE49-F238E27FC236}">
                  <a16:creationId xmlns:a16="http://schemas.microsoft.com/office/drawing/2014/main" id="{4EC6C14B-2FE5-49EF-9D4D-E27A3AA685D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82" name="Group 3981">
              <a:extLst>
                <a:ext uri="{FF2B5EF4-FFF2-40B4-BE49-F238E27FC236}">
                  <a16:creationId xmlns:a16="http://schemas.microsoft.com/office/drawing/2014/main" id="{ACAE8E89-291E-404F-9433-87007C51D7E7}"/>
                </a:ext>
              </a:extLst>
            </p:cNvPr>
            <p:cNvGrpSpPr/>
            <p:nvPr/>
          </p:nvGrpSpPr>
          <p:grpSpPr>
            <a:xfrm>
              <a:off x="1989961" y="1665409"/>
              <a:ext cx="413499" cy="266755"/>
              <a:chOff x="1371600" y="2038342"/>
              <a:chExt cx="609600" cy="393263"/>
            </a:xfrm>
          </p:grpSpPr>
          <p:cxnSp>
            <p:nvCxnSpPr>
              <p:cNvPr id="3986" name="Straight Connector 3985">
                <a:extLst>
                  <a:ext uri="{FF2B5EF4-FFF2-40B4-BE49-F238E27FC236}">
                    <a16:creationId xmlns:a16="http://schemas.microsoft.com/office/drawing/2014/main" id="{DE3183B4-0D07-4C9E-8C57-570466C2726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87" name="Straight Connector 3986">
                <a:extLst>
                  <a:ext uri="{FF2B5EF4-FFF2-40B4-BE49-F238E27FC236}">
                    <a16:creationId xmlns:a16="http://schemas.microsoft.com/office/drawing/2014/main" id="{35D930FE-5BB1-41F3-8EAB-69EEF6432B4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88" name="Straight Connector 3987">
                <a:extLst>
                  <a:ext uri="{FF2B5EF4-FFF2-40B4-BE49-F238E27FC236}">
                    <a16:creationId xmlns:a16="http://schemas.microsoft.com/office/drawing/2014/main" id="{7CE5AE63-74C1-4CAD-9EBB-1DD488AF77F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89" name="Straight Connector 3988">
                <a:extLst>
                  <a:ext uri="{FF2B5EF4-FFF2-40B4-BE49-F238E27FC236}">
                    <a16:creationId xmlns:a16="http://schemas.microsoft.com/office/drawing/2014/main" id="{D570DD05-B4EE-49D3-842B-7373C17D3A8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90" name="Straight Connector 3989">
                <a:extLst>
                  <a:ext uri="{FF2B5EF4-FFF2-40B4-BE49-F238E27FC236}">
                    <a16:creationId xmlns:a16="http://schemas.microsoft.com/office/drawing/2014/main" id="{0F5A8E5B-6B9D-4255-9C4C-BBFFA4A2D818}"/>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91" name="Straight Connector 3990">
                <a:extLst>
                  <a:ext uri="{FF2B5EF4-FFF2-40B4-BE49-F238E27FC236}">
                    <a16:creationId xmlns:a16="http://schemas.microsoft.com/office/drawing/2014/main" id="{89074936-0732-4231-927E-D69C60959F9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92" name="Straight Connector 3991">
                <a:extLst>
                  <a:ext uri="{FF2B5EF4-FFF2-40B4-BE49-F238E27FC236}">
                    <a16:creationId xmlns:a16="http://schemas.microsoft.com/office/drawing/2014/main" id="{E71A8AB1-A20E-4C10-AFEA-19BB93E5B9AC}"/>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93" name="Straight Connector 3992">
                <a:extLst>
                  <a:ext uri="{FF2B5EF4-FFF2-40B4-BE49-F238E27FC236}">
                    <a16:creationId xmlns:a16="http://schemas.microsoft.com/office/drawing/2014/main" id="{E8B1A516-8E5E-4630-885F-BA2ABAD08F4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94" name="Straight Connector 3993">
                <a:extLst>
                  <a:ext uri="{FF2B5EF4-FFF2-40B4-BE49-F238E27FC236}">
                    <a16:creationId xmlns:a16="http://schemas.microsoft.com/office/drawing/2014/main" id="{3663E730-B2D3-4C7B-A0D2-F1330C46403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83" name="Rectangle 3982">
              <a:extLst>
                <a:ext uri="{FF2B5EF4-FFF2-40B4-BE49-F238E27FC236}">
                  <a16:creationId xmlns:a16="http://schemas.microsoft.com/office/drawing/2014/main" id="{803DE398-B694-4C90-9CFF-9EBBB9D7C7C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84" name="Rectangle 3983">
              <a:extLst>
                <a:ext uri="{FF2B5EF4-FFF2-40B4-BE49-F238E27FC236}">
                  <a16:creationId xmlns:a16="http://schemas.microsoft.com/office/drawing/2014/main" id="{54C680EC-6AA2-4932-A7EB-AAAC458A851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85" name="Rectangle 3984">
              <a:extLst>
                <a:ext uri="{FF2B5EF4-FFF2-40B4-BE49-F238E27FC236}">
                  <a16:creationId xmlns:a16="http://schemas.microsoft.com/office/drawing/2014/main" id="{565DEE1C-E8EA-4E8D-8F7F-1FC1478C8B0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95" name="Group 3994">
            <a:extLst>
              <a:ext uri="{FF2B5EF4-FFF2-40B4-BE49-F238E27FC236}">
                <a16:creationId xmlns:a16="http://schemas.microsoft.com/office/drawing/2014/main" id="{EC7EBE5E-9C7F-412B-BBF5-263FCEBE4775}"/>
              </a:ext>
            </a:extLst>
          </p:cNvPr>
          <p:cNvGrpSpPr/>
          <p:nvPr/>
        </p:nvGrpSpPr>
        <p:grpSpPr>
          <a:xfrm>
            <a:off x="7530027" y="2057007"/>
            <a:ext cx="721037" cy="444217"/>
            <a:chOff x="1926169" y="1632181"/>
            <a:chExt cx="540854" cy="333210"/>
          </a:xfrm>
        </p:grpSpPr>
        <p:sp>
          <p:nvSpPr>
            <p:cNvPr id="3996" name="Rectangle 3995">
              <a:extLst>
                <a:ext uri="{FF2B5EF4-FFF2-40B4-BE49-F238E27FC236}">
                  <a16:creationId xmlns:a16="http://schemas.microsoft.com/office/drawing/2014/main" id="{9B0253DC-F9B8-4E60-B46E-380146F6C9C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97" name="Rectangle 3996">
              <a:extLst>
                <a:ext uri="{FF2B5EF4-FFF2-40B4-BE49-F238E27FC236}">
                  <a16:creationId xmlns:a16="http://schemas.microsoft.com/office/drawing/2014/main" id="{0777DCE6-12C4-4C5D-BEE7-C438A592F8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98" name="Group 3997">
              <a:extLst>
                <a:ext uri="{FF2B5EF4-FFF2-40B4-BE49-F238E27FC236}">
                  <a16:creationId xmlns:a16="http://schemas.microsoft.com/office/drawing/2014/main" id="{13DDDB03-C24F-4381-BC5B-A41938FB5214}"/>
                </a:ext>
              </a:extLst>
            </p:cNvPr>
            <p:cNvGrpSpPr/>
            <p:nvPr/>
          </p:nvGrpSpPr>
          <p:grpSpPr>
            <a:xfrm>
              <a:off x="1989961" y="1665409"/>
              <a:ext cx="413499" cy="266755"/>
              <a:chOff x="1371600" y="2038342"/>
              <a:chExt cx="609600" cy="393263"/>
            </a:xfrm>
          </p:grpSpPr>
          <p:cxnSp>
            <p:nvCxnSpPr>
              <p:cNvPr id="4002" name="Straight Connector 4001">
                <a:extLst>
                  <a:ext uri="{FF2B5EF4-FFF2-40B4-BE49-F238E27FC236}">
                    <a16:creationId xmlns:a16="http://schemas.microsoft.com/office/drawing/2014/main" id="{A7BC28D3-AD4C-41C1-AE23-AE2EC59E015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03" name="Straight Connector 4002">
                <a:extLst>
                  <a:ext uri="{FF2B5EF4-FFF2-40B4-BE49-F238E27FC236}">
                    <a16:creationId xmlns:a16="http://schemas.microsoft.com/office/drawing/2014/main" id="{A4F80B08-4463-46F5-B2BC-7858295B9A8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04" name="Straight Connector 4003">
                <a:extLst>
                  <a:ext uri="{FF2B5EF4-FFF2-40B4-BE49-F238E27FC236}">
                    <a16:creationId xmlns:a16="http://schemas.microsoft.com/office/drawing/2014/main" id="{9B99560F-CB7B-4692-93B6-61D80C1AC2F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05" name="Straight Connector 4004">
                <a:extLst>
                  <a:ext uri="{FF2B5EF4-FFF2-40B4-BE49-F238E27FC236}">
                    <a16:creationId xmlns:a16="http://schemas.microsoft.com/office/drawing/2014/main" id="{134738E6-FC44-4660-946B-5BDDAA13F2F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06" name="Straight Connector 4005">
                <a:extLst>
                  <a:ext uri="{FF2B5EF4-FFF2-40B4-BE49-F238E27FC236}">
                    <a16:creationId xmlns:a16="http://schemas.microsoft.com/office/drawing/2014/main" id="{4553651A-470C-459F-B30C-09DEC866285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07" name="Straight Connector 4006">
                <a:extLst>
                  <a:ext uri="{FF2B5EF4-FFF2-40B4-BE49-F238E27FC236}">
                    <a16:creationId xmlns:a16="http://schemas.microsoft.com/office/drawing/2014/main" id="{1D1CADF9-D700-4465-B3AD-3F5D86A2841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08" name="Straight Connector 4007">
                <a:extLst>
                  <a:ext uri="{FF2B5EF4-FFF2-40B4-BE49-F238E27FC236}">
                    <a16:creationId xmlns:a16="http://schemas.microsoft.com/office/drawing/2014/main" id="{42268E27-70FC-49FB-954A-E977187149C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09" name="Straight Connector 4008">
                <a:extLst>
                  <a:ext uri="{FF2B5EF4-FFF2-40B4-BE49-F238E27FC236}">
                    <a16:creationId xmlns:a16="http://schemas.microsoft.com/office/drawing/2014/main" id="{9A5DD3B5-A890-464D-A113-A08DA96B0ED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10" name="Straight Connector 4009">
                <a:extLst>
                  <a:ext uri="{FF2B5EF4-FFF2-40B4-BE49-F238E27FC236}">
                    <a16:creationId xmlns:a16="http://schemas.microsoft.com/office/drawing/2014/main" id="{F2A62D1F-1270-4F3E-93EF-ECD4C0E9FCE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99" name="Rectangle 3998">
              <a:extLst>
                <a:ext uri="{FF2B5EF4-FFF2-40B4-BE49-F238E27FC236}">
                  <a16:creationId xmlns:a16="http://schemas.microsoft.com/office/drawing/2014/main" id="{69790A1A-0315-414B-9466-7A7ED29272A4}"/>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00" name="Rectangle 3999">
              <a:extLst>
                <a:ext uri="{FF2B5EF4-FFF2-40B4-BE49-F238E27FC236}">
                  <a16:creationId xmlns:a16="http://schemas.microsoft.com/office/drawing/2014/main" id="{BE681101-DD23-4D87-BA75-478201E9156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01" name="Rectangle 4000">
              <a:extLst>
                <a:ext uri="{FF2B5EF4-FFF2-40B4-BE49-F238E27FC236}">
                  <a16:creationId xmlns:a16="http://schemas.microsoft.com/office/drawing/2014/main" id="{B52B5CDE-084F-4479-8498-B870B5DE931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11" name="Group 4010">
            <a:extLst>
              <a:ext uri="{FF2B5EF4-FFF2-40B4-BE49-F238E27FC236}">
                <a16:creationId xmlns:a16="http://schemas.microsoft.com/office/drawing/2014/main" id="{976E4AEC-620A-4F0B-8FF8-52C231C77C0C}"/>
              </a:ext>
            </a:extLst>
          </p:cNvPr>
          <p:cNvGrpSpPr/>
          <p:nvPr/>
        </p:nvGrpSpPr>
        <p:grpSpPr>
          <a:xfrm>
            <a:off x="8252749" y="2057007"/>
            <a:ext cx="721037" cy="444217"/>
            <a:chOff x="1926169" y="1632181"/>
            <a:chExt cx="540854" cy="333210"/>
          </a:xfrm>
        </p:grpSpPr>
        <p:sp>
          <p:nvSpPr>
            <p:cNvPr id="4012" name="Rectangle 4011">
              <a:extLst>
                <a:ext uri="{FF2B5EF4-FFF2-40B4-BE49-F238E27FC236}">
                  <a16:creationId xmlns:a16="http://schemas.microsoft.com/office/drawing/2014/main" id="{CCDF74A3-9004-4A3F-9D99-14E6CF230AC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13" name="Rectangle 4012">
              <a:extLst>
                <a:ext uri="{FF2B5EF4-FFF2-40B4-BE49-F238E27FC236}">
                  <a16:creationId xmlns:a16="http://schemas.microsoft.com/office/drawing/2014/main" id="{9B955A1F-D674-462B-9E8C-D838E17CB37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14" name="Group 4013">
              <a:extLst>
                <a:ext uri="{FF2B5EF4-FFF2-40B4-BE49-F238E27FC236}">
                  <a16:creationId xmlns:a16="http://schemas.microsoft.com/office/drawing/2014/main" id="{42C9A80D-3D43-40E0-A4AE-1A1E3EA4E3C0}"/>
                </a:ext>
              </a:extLst>
            </p:cNvPr>
            <p:cNvGrpSpPr/>
            <p:nvPr/>
          </p:nvGrpSpPr>
          <p:grpSpPr>
            <a:xfrm>
              <a:off x="1989961" y="1665409"/>
              <a:ext cx="413499" cy="266755"/>
              <a:chOff x="1371600" y="2038342"/>
              <a:chExt cx="609600" cy="393263"/>
            </a:xfrm>
          </p:grpSpPr>
          <p:cxnSp>
            <p:nvCxnSpPr>
              <p:cNvPr id="4018" name="Straight Connector 4017">
                <a:extLst>
                  <a:ext uri="{FF2B5EF4-FFF2-40B4-BE49-F238E27FC236}">
                    <a16:creationId xmlns:a16="http://schemas.microsoft.com/office/drawing/2014/main" id="{25FE1B5D-49F5-4395-A0E2-D6E2DF048ED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19" name="Straight Connector 4018">
                <a:extLst>
                  <a:ext uri="{FF2B5EF4-FFF2-40B4-BE49-F238E27FC236}">
                    <a16:creationId xmlns:a16="http://schemas.microsoft.com/office/drawing/2014/main" id="{4F81A07F-1C4A-4313-B918-5157B8197FA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20" name="Straight Connector 4019">
                <a:extLst>
                  <a:ext uri="{FF2B5EF4-FFF2-40B4-BE49-F238E27FC236}">
                    <a16:creationId xmlns:a16="http://schemas.microsoft.com/office/drawing/2014/main" id="{51CC8A0B-C286-445C-B20A-FD7F19E4413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21" name="Straight Connector 4020">
                <a:extLst>
                  <a:ext uri="{FF2B5EF4-FFF2-40B4-BE49-F238E27FC236}">
                    <a16:creationId xmlns:a16="http://schemas.microsoft.com/office/drawing/2014/main" id="{CD1A9F09-38C1-4CCD-A2B0-C80EDDE6DF5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22" name="Straight Connector 4021">
                <a:extLst>
                  <a:ext uri="{FF2B5EF4-FFF2-40B4-BE49-F238E27FC236}">
                    <a16:creationId xmlns:a16="http://schemas.microsoft.com/office/drawing/2014/main" id="{95866874-6C96-4D05-8DF3-C14C32BA821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23" name="Straight Connector 4022">
                <a:extLst>
                  <a:ext uri="{FF2B5EF4-FFF2-40B4-BE49-F238E27FC236}">
                    <a16:creationId xmlns:a16="http://schemas.microsoft.com/office/drawing/2014/main" id="{57E2E362-2324-43A2-BC1B-5D704B8E309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24" name="Straight Connector 4023">
                <a:extLst>
                  <a:ext uri="{FF2B5EF4-FFF2-40B4-BE49-F238E27FC236}">
                    <a16:creationId xmlns:a16="http://schemas.microsoft.com/office/drawing/2014/main" id="{1485F2A1-178B-4F03-92B5-39B5A466C47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25" name="Straight Connector 4024">
                <a:extLst>
                  <a:ext uri="{FF2B5EF4-FFF2-40B4-BE49-F238E27FC236}">
                    <a16:creationId xmlns:a16="http://schemas.microsoft.com/office/drawing/2014/main" id="{F34D733D-9D43-4470-B541-525CC75CE76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26" name="Straight Connector 4025">
                <a:extLst>
                  <a:ext uri="{FF2B5EF4-FFF2-40B4-BE49-F238E27FC236}">
                    <a16:creationId xmlns:a16="http://schemas.microsoft.com/office/drawing/2014/main" id="{34316E09-4D0E-43A6-9482-EBC8D133911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15" name="Rectangle 4014">
              <a:extLst>
                <a:ext uri="{FF2B5EF4-FFF2-40B4-BE49-F238E27FC236}">
                  <a16:creationId xmlns:a16="http://schemas.microsoft.com/office/drawing/2014/main" id="{B2FA60A4-D267-45B0-9012-DAA9CA8F41B0}"/>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16" name="Rectangle 4015">
              <a:extLst>
                <a:ext uri="{FF2B5EF4-FFF2-40B4-BE49-F238E27FC236}">
                  <a16:creationId xmlns:a16="http://schemas.microsoft.com/office/drawing/2014/main" id="{5C6E91A3-6AE4-454A-AFDE-2208A340A106}"/>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17" name="Rectangle 4016">
              <a:extLst>
                <a:ext uri="{FF2B5EF4-FFF2-40B4-BE49-F238E27FC236}">
                  <a16:creationId xmlns:a16="http://schemas.microsoft.com/office/drawing/2014/main" id="{2CF66701-57A2-4F66-9498-F58C231EDB87}"/>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27" name="Group 4026">
            <a:extLst>
              <a:ext uri="{FF2B5EF4-FFF2-40B4-BE49-F238E27FC236}">
                <a16:creationId xmlns:a16="http://schemas.microsoft.com/office/drawing/2014/main" id="{32F7F547-4AB7-40E2-882F-FA52AE5D6747}"/>
              </a:ext>
            </a:extLst>
          </p:cNvPr>
          <p:cNvGrpSpPr/>
          <p:nvPr/>
        </p:nvGrpSpPr>
        <p:grpSpPr>
          <a:xfrm>
            <a:off x="7530027" y="1647710"/>
            <a:ext cx="721037" cy="444217"/>
            <a:chOff x="1926169" y="1632181"/>
            <a:chExt cx="540854" cy="333210"/>
          </a:xfrm>
        </p:grpSpPr>
        <p:sp>
          <p:nvSpPr>
            <p:cNvPr id="4028" name="Rectangle 4027">
              <a:extLst>
                <a:ext uri="{FF2B5EF4-FFF2-40B4-BE49-F238E27FC236}">
                  <a16:creationId xmlns:a16="http://schemas.microsoft.com/office/drawing/2014/main" id="{F4D08789-FF91-4223-A07C-5B4F6A011E1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29" name="Rectangle 4028">
              <a:extLst>
                <a:ext uri="{FF2B5EF4-FFF2-40B4-BE49-F238E27FC236}">
                  <a16:creationId xmlns:a16="http://schemas.microsoft.com/office/drawing/2014/main" id="{D443FD9D-E5E0-489B-9B4E-A10DDAB41C8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30" name="Group 4029">
              <a:extLst>
                <a:ext uri="{FF2B5EF4-FFF2-40B4-BE49-F238E27FC236}">
                  <a16:creationId xmlns:a16="http://schemas.microsoft.com/office/drawing/2014/main" id="{E66D2C47-BD03-42E3-BAAF-62D19A03E067}"/>
                </a:ext>
              </a:extLst>
            </p:cNvPr>
            <p:cNvGrpSpPr/>
            <p:nvPr/>
          </p:nvGrpSpPr>
          <p:grpSpPr>
            <a:xfrm>
              <a:off x="1989961" y="1665409"/>
              <a:ext cx="413499" cy="266755"/>
              <a:chOff x="1371600" y="2038342"/>
              <a:chExt cx="609600" cy="393263"/>
            </a:xfrm>
          </p:grpSpPr>
          <p:cxnSp>
            <p:nvCxnSpPr>
              <p:cNvPr id="4034" name="Straight Connector 4033">
                <a:extLst>
                  <a:ext uri="{FF2B5EF4-FFF2-40B4-BE49-F238E27FC236}">
                    <a16:creationId xmlns:a16="http://schemas.microsoft.com/office/drawing/2014/main" id="{B5963C9E-7EC2-4014-87BA-7CFC2FFB6AA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35" name="Straight Connector 4034">
                <a:extLst>
                  <a:ext uri="{FF2B5EF4-FFF2-40B4-BE49-F238E27FC236}">
                    <a16:creationId xmlns:a16="http://schemas.microsoft.com/office/drawing/2014/main" id="{3A074AC2-270A-49DC-9D2A-9B5F33E99B7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36" name="Straight Connector 4035">
                <a:extLst>
                  <a:ext uri="{FF2B5EF4-FFF2-40B4-BE49-F238E27FC236}">
                    <a16:creationId xmlns:a16="http://schemas.microsoft.com/office/drawing/2014/main" id="{AE0EA721-C3F7-4E7D-829D-FA041108051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37" name="Straight Connector 4036">
                <a:extLst>
                  <a:ext uri="{FF2B5EF4-FFF2-40B4-BE49-F238E27FC236}">
                    <a16:creationId xmlns:a16="http://schemas.microsoft.com/office/drawing/2014/main" id="{4ACCA35F-642A-421C-AD22-2D93C2A500F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38" name="Straight Connector 4037">
                <a:extLst>
                  <a:ext uri="{FF2B5EF4-FFF2-40B4-BE49-F238E27FC236}">
                    <a16:creationId xmlns:a16="http://schemas.microsoft.com/office/drawing/2014/main" id="{C4420EE0-AFBC-452D-B6DC-B4A1861F0F9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39" name="Straight Connector 4038">
                <a:extLst>
                  <a:ext uri="{FF2B5EF4-FFF2-40B4-BE49-F238E27FC236}">
                    <a16:creationId xmlns:a16="http://schemas.microsoft.com/office/drawing/2014/main" id="{7455A7F9-EAF3-436C-9800-9BC508E38FC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40" name="Straight Connector 4039">
                <a:extLst>
                  <a:ext uri="{FF2B5EF4-FFF2-40B4-BE49-F238E27FC236}">
                    <a16:creationId xmlns:a16="http://schemas.microsoft.com/office/drawing/2014/main" id="{5CC195E0-CFD2-4255-AFBA-57391A37DC1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41" name="Straight Connector 4040">
                <a:extLst>
                  <a:ext uri="{FF2B5EF4-FFF2-40B4-BE49-F238E27FC236}">
                    <a16:creationId xmlns:a16="http://schemas.microsoft.com/office/drawing/2014/main" id="{877705E7-ACEA-4735-A0AE-A98312535B9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42" name="Straight Connector 4041">
                <a:extLst>
                  <a:ext uri="{FF2B5EF4-FFF2-40B4-BE49-F238E27FC236}">
                    <a16:creationId xmlns:a16="http://schemas.microsoft.com/office/drawing/2014/main" id="{A1626EF6-B3E7-4717-B9ED-A57EF0760A7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31" name="Rectangle 4030">
              <a:extLst>
                <a:ext uri="{FF2B5EF4-FFF2-40B4-BE49-F238E27FC236}">
                  <a16:creationId xmlns:a16="http://schemas.microsoft.com/office/drawing/2014/main" id="{F350C1DC-8190-40BC-8044-775F54B82752}"/>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32" name="Rectangle 4031">
              <a:extLst>
                <a:ext uri="{FF2B5EF4-FFF2-40B4-BE49-F238E27FC236}">
                  <a16:creationId xmlns:a16="http://schemas.microsoft.com/office/drawing/2014/main" id="{58BF35F1-4886-459B-9FA2-60C6FC429800}"/>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33" name="Rectangle 4032">
              <a:extLst>
                <a:ext uri="{FF2B5EF4-FFF2-40B4-BE49-F238E27FC236}">
                  <a16:creationId xmlns:a16="http://schemas.microsoft.com/office/drawing/2014/main" id="{9B0DC00A-2C5A-4E5C-8AB6-4F4FFAB49797}"/>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43" name="Group 4042">
            <a:extLst>
              <a:ext uri="{FF2B5EF4-FFF2-40B4-BE49-F238E27FC236}">
                <a16:creationId xmlns:a16="http://schemas.microsoft.com/office/drawing/2014/main" id="{6DC11A0D-25FF-49CE-883F-F413D877A793}"/>
              </a:ext>
            </a:extLst>
          </p:cNvPr>
          <p:cNvGrpSpPr/>
          <p:nvPr/>
        </p:nvGrpSpPr>
        <p:grpSpPr>
          <a:xfrm>
            <a:off x="8252749" y="1647710"/>
            <a:ext cx="721037" cy="444217"/>
            <a:chOff x="1926169" y="1632181"/>
            <a:chExt cx="540854" cy="333210"/>
          </a:xfrm>
        </p:grpSpPr>
        <p:sp>
          <p:nvSpPr>
            <p:cNvPr id="4044" name="Rectangle 4043">
              <a:extLst>
                <a:ext uri="{FF2B5EF4-FFF2-40B4-BE49-F238E27FC236}">
                  <a16:creationId xmlns:a16="http://schemas.microsoft.com/office/drawing/2014/main" id="{7609FC9A-C37B-4154-8EF5-B9DF7248F42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45" name="Rectangle 4044">
              <a:extLst>
                <a:ext uri="{FF2B5EF4-FFF2-40B4-BE49-F238E27FC236}">
                  <a16:creationId xmlns:a16="http://schemas.microsoft.com/office/drawing/2014/main" id="{0A3C7A88-273C-4611-960B-7484A5CABD3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46" name="Group 4045">
              <a:extLst>
                <a:ext uri="{FF2B5EF4-FFF2-40B4-BE49-F238E27FC236}">
                  <a16:creationId xmlns:a16="http://schemas.microsoft.com/office/drawing/2014/main" id="{005905CB-AE61-4871-8CF3-8B8E7FE4F50F}"/>
                </a:ext>
              </a:extLst>
            </p:cNvPr>
            <p:cNvGrpSpPr/>
            <p:nvPr/>
          </p:nvGrpSpPr>
          <p:grpSpPr>
            <a:xfrm>
              <a:off x="1989961" y="1665409"/>
              <a:ext cx="413499" cy="266755"/>
              <a:chOff x="1371600" y="2038342"/>
              <a:chExt cx="609600" cy="393263"/>
            </a:xfrm>
          </p:grpSpPr>
          <p:cxnSp>
            <p:nvCxnSpPr>
              <p:cNvPr id="4050" name="Straight Connector 4049">
                <a:extLst>
                  <a:ext uri="{FF2B5EF4-FFF2-40B4-BE49-F238E27FC236}">
                    <a16:creationId xmlns:a16="http://schemas.microsoft.com/office/drawing/2014/main" id="{2368313C-979C-41CE-AD3E-AC1019B6C3F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51" name="Straight Connector 4050">
                <a:extLst>
                  <a:ext uri="{FF2B5EF4-FFF2-40B4-BE49-F238E27FC236}">
                    <a16:creationId xmlns:a16="http://schemas.microsoft.com/office/drawing/2014/main" id="{86064BB4-55C2-4C2C-8AD5-42CE8A5D5C2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52" name="Straight Connector 4051">
                <a:extLst>
                  <a:ext uri="{FF2B5EF4-FFF2-40B4-BE49-F238E27FC236}">
                    <a16:creationId xmlns:a16="http://schemas.microsoft.com/office/drawing/2014/main" id="{4396C909-EB97-406B-9318-7205FA29335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53" name="Straight Connector 4052">
                <a:extLst>
                  <a:ext uri="{FF2B5EF4-FFF2-40B4-BE49-F238E27FC236}">
                    <a16:creationId xmlns:a16="http://schemas.microsoft.com/office/drawing/2014/main" id="{201AE611-306B-4454-B724-8D04E5A1E60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54" name="Straight Connector 4053">
                <a:extLst>
                  <a:ext uri="{FF2B5EF4-FFF2-40B4-BE49-F238E27FC236}">
                    <a16:creationId xmlns:a16="http://schemas.microsoft.com/office/drawing/2014/main" id="{01E609AA-67F2-4FA6-B19E-5AE0E360883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55" name="Straight Connector 4054">
                <a:extLst>
                  <a:ext uri="{FF2B5EF4-FFF2-40B4-BE49-F238E27FC236}">
                    <a16:creationId xmlns:a16="http://schemas.microsoft.com/office/drawing/2014/main" id="{1AE3A7DB-1D70-4CB6-B9B9-C3793D2B287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56" name="Straight Connector 4055">
                <a:extLst>
                  <a:ext uri="{FF2B5EF4-FFF2-40B4-BE49-F238E27FC236}">
                    <a16:creationId xmlns:a16="http://schemas.microsoft.com/office/drawing/2014/main" id="{9687AA65-C50D-47C7-873C-8DE4C94A79C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57" name="Straight Connector 4056">
                <a:extLst>
                  <a:ext uri="{FF2B5EF4-FFF2-40B4-BE49-F238E27FC236}">
                    <a16:creationId xmlns:a16="http://schemas.microsoft.com/office/drawing/2014/main" id="{85894F5D-40D7-4A72-BE13-E397EE159E5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58" name="Straight Connector 4057">
                <a:extLst>
                  <a:ext uri="{FF2B5EF4-FFF2-40B4-BE49-F238E27FC236}">
                    <a16:creationId xmlns:a16="http://schemas.microsoft.com/office/drawing/2014/main" id="{42CA83DC-8A13-4BBB-B64A-67FE3E0531D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47" name="Rectangle 4046">
              <a:extLst>
                <a:ext uri="{FF2B5EF4-FFF2-40B4-BE49-F238E27FC236}">
                  <a16:creationId xmlns:a16="http://schemas.microsoft.com/office/drawing/2014/main" id="{ED9A6D81-78BF-411C-83D2-BDC30774E63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48" name="Rectangle 4047">
              <a:extLst>
                <a:ext uri="{FF2B5EF4-FFF2-40B4-BE49-F238E27FC236}">
                  <a16:creationId xmlns:a16="http://schemas.microsoft.com/office/drawing/2014/main" id="{A52E9B08-EB85-4316-8306-1B728C4E312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49" name="Rectangle 4048">
              <a:extLst>
                <a:ext uri="{FF2B5EF4-FFF2-40B4-BE49-F238E27FC236}">
                  <a16:creationId xmlns:a16="http://schemas.microsoft.com/office/drawing/2014/main" id="{E11EFCBD-4FC6-4A66-9DCE-D3767F446EAC}"/>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59" name="Group 4058">
            <a:extLst>
              <a:ext uri="{FF2B5EF4-FFF2-40B4-BE49-F238E27FC236}">
                <a16:creationId xmlns:a16="http://schemas.microsoft.com/office/drawing/2014/main" id="{04315CDB-B79A-487C-AFEA-5CFA2432DC64}"/>
              </a:ext>
            </a:extLst>
          </p:cNvPr>
          <p:cNvGrpSpPr/>
          <p:nvPr/>
        </p:nvGrpSpPr>
        <p:grpSpPr>
          <a:xfrm>
            <a:off x="9674949" y="2875601"/>
            <a:ext cx="721037" cy="444217"/>
            <a:chOff x="1926169" y="1632181"/>
            <a:chExt cx="540854" cy="333210"/>
          </a:xfrm>
        </p:grpSpPr>
        <p:sp>
          <p:nvSpPr>
            <p:cNvPr id="4060" name="Rectangle 4059">
              <a:extLst>
                <a:ext uri="{FF2B5EF4-FFF2-40B4-BE49-F238E27FC236}">
                  <a16:creationId xmlns:a16="http://schemas.microsoft.com/office/drawing/2014/main" id="{CC980F65-62D2-4983-9959-D0A3C1D4DC90}"/>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61" name="Rectangle 4060">
              <a:extLst>
                <a:ext uri="{FF2B5EF4-FFF2-40B4-BE49-F238E27FC236}">
                  <a16:creationId xmlns:a16="http://schemas.microsoft.com/office/drawing/2014/main" id="{8A10F0EA-837F-4479-9913-EA749366FCB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62" name="Group 4061">
              <a:extLst>
                <a:ext uri="{FF2B5EF4-FFF2-40B4-BE49-F238E27FC236}">
                  <a16:creationId xmlns:a16="http://schemas.microsoft.com/office/drawing/2014/main" id="{66A2BD59-7662-4DC0-9591-B4439FDA7C29}"/>
                </a:ext>
              </a:extLst>
            </p:cNvPr>
            <p:cNvGrpSpPr/>
            <p:nvPr/>
          </p:nvGrpSpPr>
          <p:grpSpPr>
            <a:xfrm>
              <a:off x="1989961" y="1665409"/>
              <a:ext cx="413499" cy="266755"/>
              <a:chOff x="1371600" y="2038342"/>
              <a:chExt cx="609600" cy="393263"/>
            </a:xfrm>
          </p:grpSpPr>
          <p:cxnSp>
            <p:nvCxnSpPr>
              <p:cNvPr id="4066" name="Straight Connector 4065">
                <a:extLst>
                  <a:ext uri="{FF2B5EF4-FFF2-40B4-BE49-F238E27FC236}">
                    <a16:creationId xmlns:a16="http://schemas.microsoft.com/office/drawing/2014/main" id="{C1407139-0103-4389-B003-615317E119D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67" name="Straight Connector 4066">
                <a:extLst>
                  <a:ext uri="{FF2B5EF4-FFF2-40B4-BE49-F238E27FC236}">
                    <a16:creationId xmlns:a16="http://schemas.microsoft.com/office/drawing/2014/main" id="{DA307C05-AE33-4CEF-8874-3D5C9A7FA9E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68" name="Straight Connector 4067">
                <a:extLst>
                  <a:ext uri="{FF2B5EF4-FFF2-40B4-BE49-F238E27FC236}">
                    <a16:creationId xmlns:a16="http://schemas.microsoft.com/office/drawing/2014/main" id="{B790BA0A-8C71-49C1-915E-3B147C7D6BC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69" name="Straight Connector 4068">
                <a:extLst>
                  <a:ext uri="{FF2B5EF4-FFF2-40B4-BE49-F238E27FC236}">
                    <a16:creationId xmlns:a16="http://schemas.microsoft.com/office/drawing/2014/main" id="{FC5C22B3-3B3E-4EA1-8C28-3B77D033EC4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70" name="Straight Connector 4069">
                <a:extLst>
                  <a:ext uri="{FF2B5EF4-FFF2-40B4-BE49-F238E27FC236}">
                    <a16:creationId xmlns:a16="http://schemas.microsoft.com/office/drawing/2014/main" id="{BCF56B65-2676-4B57-9AA7-EFCCD056E18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71" name="Straight Connector 4070">
                <a:extLst>
                  <a:ext uri="{FF2B5EF4-FFF2-40B4-BE49-F238E27FC236}">
                    <a16:creationId xmlns:a16="http://schemas.microsoft.com/office/drawing/2014/main" id="{FAA1C8B9-6C2B-4D94-99A1-1D11F86C691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72" name="Straight Connector 4071">
                <a:extLst>
                  <a:ext uri="{FF2B5EF4-FFF2-40B4-BE49-F238E27FC236}">
                    <a16:creationId xmlns:a16="http://schemas.microsoft.com/office/drawing/2014/main" id="{8370F6E8-B0C3-49BE-A3DD-FE6C34E9EAB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73" name="Straight Connector 4072">
                <a:extLst>
                  <a:ext uri="{FF2B5EF4-FFF2-40B4-BE49-F238E27FC236}">
                    <a16:creationId xmlns:a16="http://schemas.microsoft.com/office/drawing/2014/main" id="{E07C35D0-403E-46AD-9032-89DEBC0472D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74" name="Straight Connector 4073">
                <a:extLst>
                  <a:ext uri="{FF2B5EF4-FFF2-40B4-BE49-F238E27FC236}">
                    <a16:creationId xmlns:a16="http://schemas.microsoft.com/office/drawing/2014/main" id="{9A00C2F3-E974-4F36-BC6B-444F7F06AFF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63" name="Rectangle 4062">
              <a:extLst>
                <a:ext uri="{FF2B5EF4-FFF2-40B4-BE49-F238E27FC236}">
                  <a16:creationId xmlns:a16="http://schemas.microsoft.com/office/drawing/2014/main" id="{B51995AD-19F8-4695-BB8A-989F8AFA73F0}"/>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64" name="Rectangle 4063">
              <a:extLst>
                <a:ext uri="{FF2B5EF4-FFF2-40B4-BE49-F238E27FC236}">
                  <a16:creationId xmlns:a16="http://schemas.microsoft.com/office/drawing/2014/main" id="{4E52B167-AB59-4D20-B9A7-F73EFC1B498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65" name="Rectangle 4064">
              <a:extLst>
                <a:ext uri="{FF2B5EF4-FFF2-40B4-BE49-F238E27FC236}">
                  <a16:creationId xmlns:a16="http://schemas.microsoft.com/office/drawing/2014/main" id="{AE603C89-4C28-441A-941F-B969BAC23587}"/>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75" name="Group 4074">
            <a:extLst>
              <a:ext uri="{FF2B5EF4-FFF2-40B4-BE49-F238E27FC236}">
                <a16:creationId xmlns:a16="http://schemas.microsoft.com/office/drawing/2014/main" id="{DB935047-0175-4FA5-8089-58E663616DF2}"/>
              </a:ext>
            </a:extLst>
          </p:cNvPr>
          <p:cNvGrpSpPr/>
          <p:nvPr/>
        </p:nvGrpSpPr>
        <p:grpSpPr>
          <a:xfrm>
            <a:off x="10397671" y="2875601"/>
            <a:ext cx="721037" cy="444217"/>
            <a:chOff x="1926169" y="1632181"/>
            <a:chExt cx="540854" cy="333210"/>
          </a:xfrm>
        </p:grpSpPr>
        <p:sp>
          <p:nvSpPr>
            <p:cNvPr id="4076" name="Rectangle 4075">
              <a:extLst>
                <a:ext uri="{FF2B5EF4-FFF2-40B4-BE49-F238E27FC236}">
                  <a16:creationId xmlns:a16="http://schemas.microsoft.com/office/drawing/2014/main" id="{C98A2272-874A-487A-B1E0-E5A4C1F9C5D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77" name="Rectangle 4076">
              <a:extLst>
                <a:ext uri="{FF2B5EF4-FFF2-40B4-BE49-F238E27FC236}">
                  <a16:creationId xmlns:a16="http://schemas.microsoft.com/office/drawing/2014/main" id="{1342270D-14CD-4A1E-B64F-516DE284747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78" name="Group 4077">
              <a:extLst>
                <a:ext uri="{FF2B5EF4-FFF2-40B4-BE49-F238E27FC236}">
                  <a16:creationId xmlns:a16="http://schemas.microsoft.com/office/drawing/2014/main" id="{7152B422-F800-47DC-8CAF-851C414D5005}"/>
                </a:ext>
              </a:extLst>
            </p:cNvPr>
            <p:cNvGrpSpPr/>
            <p:nvPr/>
          </p:nvGrpSpPr>
          <p:grpSpPr>
            <a:xfrm>
              <a:off x="1989961" y="1665409"/>
              <a:ext cx="413499" cy="266755"/>
              <a:chOff x="1371600" y="2038342"/>
              <a:chExt cx="609600" cy="393263"/>
            </a:xfrm>
          </p:grpSpPr>
          <p:cxnSp>
            <p:nvCxnSpPr>
              <p:cNvPr id="4082" name="Straight Connector 4081">
                <a:extLst>
                  <a:ext uri="{FF2B5EF4-FFF2-40B4-BE49-F238E27FC236}">
                    <a16:creationId xmlns:a16="http://schemas.microsoft.com/office/drawing/2014/main" id="{F7102313-E058-406D-B986-30A02774480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83" name="Straight Connector 4082">
                <a:extLst>
                  <a:ext uri="{FF2B5EF4-FFF2-40B4-BE49-F238E27FC236}">
                    <a16:creationId xmlns:a16="http://schemas.microsoft.com/office/drawing/2014/main" id="{4A18FFC5-6FB8-4209-8AF1-90E16610725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84" name="Straight Connector 4083">
                <a:extLst>
                  <a:ext uri="{FF2B5EF4-FFF2-40B4-BE49-F238E27FC236}">
                    <a16:creationId xmlns:a16="http://schemas.microsoft.com/office/drawing/2014/main" id="{1C170E0C-06A4-4445-AA5F-E43AFC898DE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85" name="Straight Connector 4084">
                <a:extLst>
                  <a:ext uri="{FF2B5EF4-FFF2-40B4-BE49-F238E27FC236}">
                    <a16:creationId xmlns:a16="http://schemas.microsoft.com/office/drawing/2014/main" id="{FB081ADF-6A2E-40B1-B1F6-AC0C45149B4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86" name="Straight Connector 4085">
                <a:extLst>
                  <a:ext uri="{FF2B5EF4-FFF2-40B4-BE49-F238E27FC236}">
                    <a16:creationId xmlns:a16="http://schemas.microsoft.com/office/drawing/2014/main" id="{0DF27180-6A3C-4447-ADED-0F55FE95B03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87" name="Straight Connector 4086">
                <a:extLst>
                  <a:ext uri="{FF2B5EF4-FFF2-40B4-BE49-F238E27FC236}">
                    <a16:creationId xmlns:a16="http://schemas.microsoft.com/office/drawing/2014/main" id="{4A81F9A1-0B4E-4F03-A88A-762E9D07DE4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88" name="Straight Connector 4087">
                <a:extLst>
                  <a:ext uri="{FF2B5EF4-FFF2-40B4-BE49-F238E27FC236}">
                    <a16:creationId xmlns:a16="http://schemas.microsoft.com/office/drawing/2014/main" id="{BA9A5603-44FA-4146-BE85-49459D55571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89" name="Straight Connector 4088">
                <a:extLst>
                  <a:ext uri="{FF2B5EF4-FFF2-40B4-BE49-F238E27FC236}">
                    <a16:creationId xmlns:a16="http://schemas.microsoft.com/office/drawing/2014/main" id="{F1C8F155-A566-4166-AAD4-336E5FEB8DF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90" name="Straight Connector 4089">
                <a:extLst>
                  <a:ext uri="{FF2B5EF4-FFF2-40B4-BE49-F238E27FC236}">
                    <a16:creationId xmlns:a16="http://schemas.microsoft.com/office/drawing/2014/main" id="{811FD5B4-9A11-414E-90A4-9683B01A422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79" name="Rectangle 4078">
              <a:extLst>
                <a:ext uri="{FF2B5EF4-FFF2-40B4-BE49-F238E27FC236}">
                  <a16:creationId xmlns:a16="http://schemas.microsoft.com/office/drawing/2014/main" id="{54E92953-AF4D-4AC5-842A-76F2656EB7F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80" name="Rectangle 4079">
              <a:extLst>
                <a:ext uri="{FF2B5EF4-FFF2-40B4-BE49-F238E27FC236}">
                  <a16:creationId xmlns:a16="http://schemas.microsoft.com/office/drawing/2014/main" id="{F3381846-F474-4000-83AC-4611EAC372C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81" name="Rectangle 4080">
              <a:extLst>
                <a:ext uri="{FF2B5EF4-FFF2-40B4-BE49-F238E27FC236}">
                  <a16:creationId xmlns:a16="http://schemas.microsoft.com/office/drawing/2014/main" id="{5DA2E707-B763-4EA3-B748-A0CAFE7649B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91" name="Group 4090">
            <a:extLst>
              <a:ext uri="{FF2B5EF4-FFF2-40B4-BE49-F238E27FC236}">
                <a16:creationId xmlns:a16="http://schemas.microsoft.com/office/drawing/2014/main" id="{8A812FEA-ACCB-4686-9CA8-43DE713E36FD}"/>
              </a:ext>
            </a:extLst>
          </p:cNvPr>
          <p:cNvGrpSpPr/>
          <p:nvPr/>
        </p:nvGrpSpPr>
        <p:grpSpPr>
          <a:xfrm>
            <a:off x="9674949" y="2466304"/>
            <a:ext cx="721037" cy="444217"/>
            <a:chOff x="1926169" y="1632181"/>
            <a:chExt cx="540854" cy="333210"/>
          </a:xfrm>
        </p:grpSpPr>
        <p:sp>
          <p:nvSpPr>
            <p:cNvPr id="4092" name="Rectangle 4091">
              <a:extLst>
                <a:ext uri="{FF2B5EF4-FFF2-40B4-BE49-F238E27FC236}">
                  <a16:creationId xmlns:a16="http://schemas.microsoft.com/office/drawing/2014/main" id="{F1731C9C-1C6B-4DF1-9380-B14C0E2546F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93" name="Rectangle 4092">
              <a:extLst>
                <a:ext uri="{FF2B5EF4-FFF2-40B4-BE49-F238E27FC236}">
                  <a16:creationId xmlns:a16="http://schemas.microsoft.com/office/drawing/2014/main" id="{207C5099-64F8-4D78-B4AA-1C3C7B9306B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94" name="Group 4093">
              <a:extLst>
                <a:ext uri="{FF2B5EF4-FFF2-40B4-BE49-F238E27FC236}">
                  <a16:creationId xmlns:a16="http://schemas.microsoft.com/office/drawing/2014/main" id="{A0040C86-10D2-4790-A634-FA89C06EB87E}"/>
                </a:ext>
              </a:extLst>
            </p:cNvPr>
            <p:cNvGrpSpPr/>
            <p:nvPr/>
          </p:nvGrpSpPr>
          <p:grpSpPr>
            <a:xfrm>
              <a:off x="1989961" y="1665409"/>
              <a:ext cx="413499" cy="266755"/>
              <a:chOff x="1371600" y="2038342"/>
              <a:chExt cx="609600" cy="393263"/>
            </a:xfrm>
          </p:grpSpPr>
          <p:cxnSp>
            <p:nvCxnSpPr>
              <p:cNvPr id="4098" name="Straight Connector 4097">
                <a:extLst>
                  <a:ext uri="{FF2B5EF4-FFF2-40B4-BE49-F238E27FC236}">
                    <a16:creationId xmlns:a16="http://schemas.microsoft.com/office/drawing/2014/main" id="{D1DCACB1-810B-466C-9EEB-734D38CDE40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99" name="Straight Connector 4098">
                <a:extLst>
                  <a:ext uri="{FF2B5EF4-FFF2-40B4-BE49-F238E27FC236}">
                    <a16:creationId xmlns:a16="http://schemas.microsoft.com/office/drawing/2014/main" id="{5A1A6673-C61B-49E2-91FD-8C0BACD23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00" name="Straight Connector 4099">
                <a:extLst>
                  <a:ext uri="{FF2B5EF4-FFF2-40B4-BE49-F238E27FC236}">
                    <a16:creationId xmlns:a16="http://schemas.microsoft.com/office/drawing/2014/main" id="{928388A3-3E9D-4B87-91A1-6CAF4C94509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01" name="Straight Connector 4100">
                <a:extLst>
                  <a:ext uri="{FF2B5EF4-FFF2-40B4-BE49-F238E27FC236}">
                    <a16:creationId xmlns:a16="http://schemas.microsoft.com/office/drawing/2014/main" id="{E05BD1D6-B2DE-444B-92FD-8F257739993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02" name="Straight Connector 4101">
                <a:extLst>
                  <a:ext uri="{FF2B5EF4-FFF2-40B4-BE49-F238E27FC236}">
                    <a16:creationId xmlns:a16="http://schemas.microsoft.com/office/drawing/2014/main" id="{E9345655-6D2D-499E-BC6E-2903839C2A5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03" name="Straight Connector 4102">
                <a:extLst>
                  <a:ext uri="{FF2B5EF4-FFF2-40B4-BE49-F238E27FC236}">
                    <a16:creationId xmlns:a16="http://schemas.microsoft.com/office/drawing/2014/main" id="{58AD71CA-C79E-4BF5-9D5F-BA6EBBCB729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04" name="Straight Connector 4103">
                <a:extLst>
                  <a:ext uri="{FF2B5EF4-FFF2-40B4-BE49-F238E27FC236}">
                    <a16:creationId xmlns:a16="http://schemas.microsoft.com/office/drawing/2014/main" id="{20D4E13E-D4F9-4518-B70A-78E851C8917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05" name="Straight Connector 4104">
                <a:extLst>
                  <a:ext uri="{FF2B5EF4-FFF2-40B4-BE49-F238E27FC236}">
                    <a16:creationId xmlns:a16="http://schemas.microsoft.com/office/drawing/2014/main" id="{CE96CF5C-4B3A-4CE6-9731-5012B35E887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06" name="Straight Connector 4105">
                <a:extLst>
                  <a:ext uri="{FF2B5EF4-FFF2-40B4-BE49-F238E27FC236}">
                    <a16:creationId xmlns:a16="http://schemas.microsoft.com/office/drawing/2014/main" id="{5BA83416-298D-4096-8F34-70FE14EF295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95" name="Rectangle 4094">
              <a:extLst>
                <a:ext uri="{FF2B5EF4-FFF2-40B4-BE49-F238E27FC236}">
                  <a16:creationId xmlns:a16="http://schemas.microsoft.com/office/drawing/2014/main" id="{EF9977F2-7614-4E7C-A445-D36DDA3A414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96" name="Rectangle 4095">
              <a:extLst>
                <a:ext uri="{FF2B5EF4-FFF2-40B4-BE49-F238E27FC236}">
                  <a16:creationId xmlns:a16="http://schemas.microsoft.com/office/drawing/2014/main" id="{6DC98AF5-8994-4457-87D6-DFE1BDE489C9}"/>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97" name="Rectangle 4096">
              <a:extLst>
                <a:ext uri="{FF2B5EF4-FFF2-40B4-BE49-F238E27FC236}">
                  <a16:creationId xmlns:a16="http://schemas.microsoft.com/office/drawing/2014/main" id="{F594B79F-D58D-4B74-8C49-C0654A02BD6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107" name="Group 4106">
            <a:extLst>
              <a:ext uri="{FF2B5EF4-FFF2-40B4-BE49-F238E27FC236}">
                <a16:creationId xmlns:a16="http://schemas.microsoft.com/office/drawing/2014/main" id="{F52DA4EC-B399-46F1-9318-DBA38B3E696F}"/>
              </a:ext>
            </a:extLst>
          </p:cNvPr>
          <p:cNvGrpSpPr/>
          <p:nvPr/>
        </p:nvGrpSpPr>
        <p:grpSpPr>
          <a:xfrm>
            <a:off x="10397671" y="2466304"/>
            <a:ext cx="721037" cy="444217"/>
            <a:chOff x="1926169" y="1632181"/>
            <a:chExt cx="540854" cy="333210"/>
          </a:xfrm>
        </p:grpSpPr>
        <p:sp>
          <p:nvSpPr>
            <p:cNvPr id="4108" name="Rectangle 4107">
              <a:extLst>
                <a:ext uri="{FF2B5EF4-FFF2-40B4-BE49-F238E27FC236}">
                  <a16:creationId xmlns:a16="http://schemas.microsoft.com/office/drawing/2014/main" id="{8C555336-A9B3-41F8-AF59-2FC75475F54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09" name="Rectangle 4108">
              <a:extLst>
                <a:ext uri="{FF2B5EF4-FFF2-40B4-BE49-F238E27FC236}">
                  <a16:creationId xmlns:a16="http://schemas.microsoft.com/office/drawing/2014/main" id="{1C2B2695-CA22-4940-AC54-D739F6A47DC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10" name="Group 4109">
              <a:extLst>
                <a:ext uri="{FF2B5EF4-FFF2-40B4-BE49-F238E27FC236}">
                  <a16:creationId xmlns:a16="http://schemas.microsoft.com/office/drawing/2014/main" id="{318C3527-D579-4522-9AE1-20534BEEB441}"/>
                </a:ext>
              </a:extLst>
            </p:cNvPr>
            <p:cNvGrpSpPr/>
            <p:nvPr/>
          </p:nvGrpSpPr>
          <p:grpSpPr>
            <a:xfrm>
              <a:off x="1989961" y="1665409"/>
              <a:ext cx="413499" cy="266755"/>
              <a:chOff x="1371600" y="2038342"/>
              <a:chExt cx="609600" cy="393263"/>
            </a:xfrm>
          </p:grpSpPr>
          <p:cxnSp>
            <p:nvCxnSpPr>
              <p:cNvPr id="4114" name="Straight Connector 4113">
                <a:extLst>
                  <a:ext uri="{FF2B5EF4-FFF2-40B4-BE49-F238E27FC236}">
                    <a16:creationId xmlns:a16="http://schemas.microsoft.com/office/drawing/2014/main" id="{3822ACBA-B44B-4E3D-BC88-02340884A90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15" name="Straight Connector 4114">
                <a:extLst>
                  <a:ext uri="{FF2B5EF4-FFF2-40B4-BE49-F238E27FC236}">
                    <a16:creationId xmlns:a16="http://schemas.microsoft.com/office/drawing/2014/main" id="{E52DF25A-67D7-43AC-B233-6A3902C3B26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16" name="Straight Connector 4115">
                <a:extLst>
                  <a:ext uri="{FF2B5EF4-FFF2-40B4-BE49-F238E27FC236}">
                    <a16:creationId xmlns:a16="http://schemas.microsoft.com/office/drawing/2014/main" id="{6FA19515-142D-4825-9CC4-1A164609133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17" name="Straight Connector 4116">
                <a:extLst>
                  <a:ext uri="{FF2B5EF4-FFF2-40B4-BE49-F238E27FC236}">
                    <a16:creationId xmlns:a16="http://schemas.microsoft.com/office/drawing/2014/main" id="{34D3AAF1-E45E-4A54-8B33-69FC77CEF98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18" name="Straight Connector 4117">
                <a:extLst>
                  <a:ext uri="{FF2B5EF4-FFF2-40B4-BE49-F238E27FC236}">
                    <a16:creationId xmlns:a16="http://schemas.microsoft.com/office/drawing/2014/main" id="{E76C9B0B-F1FB-4ACC-ABBD-0CB4F3FEFF8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19" name="Straight Connector 4118">
                <a:extLst>
                  <a:ext uri="{FF2B5EF4-FFF2-40B4-BE49-F238E27FC236}">
                    <a16:creationId xmlns:a16="http://schemas.microsoft.com/office/drawing/2014/main" id="{34463F21-20C7-4FCB-AEA5-552F0E3B725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20" name="Straight Connector 4119">
                <a:extLst>
                  <a:ext uri="{FF2B5EF4-FFF2-40B4-BE49-F238E27FC236}">
                    <a16:creationId xmlns:a16="http://schemas.microsoft.com/office/drawing/2014/main" id="{496D012A-331F-43A7-AC5C-EA8F9356C9E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21" name="Straight Connector 4120">
                <a:extLst>
                  <a:ext uri="{FF2B5EF4-FFF2-40B4-BE49-F238E27FC236}">
                    <a16:creationId xmlns:a16="http://schemas.microsoft.com/office/drawing/2014/main" id="{295F617D-513D-4E76-81AF-53FA0EA703F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22" name="Straight Connector 4121">
                <a:extLst>
                  <a:ext uri="{FF2B5EF4-FFF2-40B4-BE49-F238E27FC236}">
                    <a16:creationId xmlns:a16="http://schemas.microsoft.com/office/drawing/2014/main" id="{7D664DD4-B18D-4B85-AE78-EF413C21581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11" name="Rectangle 4110">
              <a:extLst>
                <a:ext uri="{FF2B5EF4-FFF2-40B4-BE49-F238E27FC236}">
                  <a16:creationId xmlns:a16="http://schemas.microsoft.com/office/drawing/2014/main" id="{78876C9E-BACA-4921-BA7C-93C4283B1BF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12" name="Rectangle 4111">
              <a:extLst>
                <a:ext uri="{FF2B5EF4-FFF2-40B4-BE49-F238E27FC236}">
                  <a16:creationId xmlns:a16="http://schemas.microsoft.com/office/drawing/2014/main" id="{8DD0D3AB-008D-4E90-AD38-94ABC8D23A82}"/>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13" name="Rectangle 4112">
              <a:extLst>
                <a:ext uri="{FF2B5EF4-FFF2-40B4-BE49-F238E27FC236}">
                  <a16:creationId xmlns:a16="http://schemas.microsoft.com/office/drawing/2014/main" id="{127C2689-1C0D-4F89-995C-B26ADBC520C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123" name="Group 4122">
            <a:extLst>
              <a:ext uri="{FF2B5EF4-FFF2-40B4-BE49-F238E27FC236}">
                <a16:creationId xmlns:a16="http://schemas.microsoft.com/office/drawing/2014/main" id="{A5595F46-2520-4F32-AD85-6EB7B3228AAD}"/>
              </a:ext>
            </a:extLst>
          </p:cNvPr>
          <p:cNvGrpSpPr/>
          <p:nvPr/>
        </p:nvGrpSpPr>
        <p:grpSpPr>
          <a:xfrm>
            <a:off x="9674949" y="2057007"/>
            <a:ext cx="721037" cy="444217"/>
            <a:chOff x="1926169" y="1632181"/>
            <a:chExt cx="540854" cy="333210"/>
          </a:xfrm>
        </p:grpSpPr>
        <p:sp>
          <p:nvSpPr>
            <p:cNvPr id="4124" name="Rectangle 4123">
              <a:extLst>
                <a:ext uri="{FF2B5EF4-FFF2-40B4-BE49-F238E27FC236}">
                  <a16:creationId xmlns:a16="http://schemas.microsoft.com/office/drawing/2014/main" id="{5CA9A7E8-3F1F-463F-A431-8280C5F9592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25" name="Rectangle 4124">
              <a:extLst>
                <a:ext uri="{FF2B5EF4-FFF2-40B4-BE49-F238E27FC236}">
                  <a16:creationId xmlns:a16="http://schemas.microsoft.com/office/drawing/2014/main" id="{FA30410B-3903-46A9-96F5-E19FDFF4430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26" name="Group 4125">
              <a:extLst>
                <a:ext uri="{FF2B5EF4-FFF2-40B4-BE49-F238E27FC236}">
                  <a16:creationId xmlns:a16="http://schemas.microsoft.com/office/drawing/2014/main" id="{F8554835-7B25-4BDD-A145-72CA5531DE29}"/>
                </a:ext>
              </a:extLst>
            </p:cNvPr>
            <p:cNvGrpSpPr/>
            <p:nvPr/>
          </p:nvGrpSpPr>
          <p:grpSpPr>
            <a:xfrm>
              <a:off x="1989961" y="1665409"/>
              <a:ext cx="413499" cy="266755"/>
              <a:chOff x="1371600" y="2038342"/>
              <a:chExt cx="609600" cy="393263"/>
            </a:xfrm>
          </p:grpSpPr>
          <p:cxnSp>
            <p:nvCxnSpPr>
              <p:cNvPr id="4130" name="Straight Connector 4129">
                <a:extLst>
                  <a:ext uri="{FF2B5EF4-FFF2-40B4-BE49-F238E27FC236}">
                    <a16:creationId xmlns:a16="http://schemas.microsoft.com/office/drawing/2014/main" id="{9C8BAD00-7C5A-448A-9B53-15A899BE940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31" name="Straight Connector 4130">
                <a:extLst>
                  <a:ext uri="{FF2B5EF4-FFF2-40B4-BE49-F238E27FC236}">
                    <a16:creationId xmlns:a16="http://schemas.microsoft.com/office/drawing/2014/main" id="{BFB6D758-8E26-422D-8BF8-B387FF353DB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32" name="Straight Connector 4131">
                <a:extLst>
                  <a:ext uri="{FF2B5EF4-FFF2-40B4-BE49-F238E27FC236}">
                    <a16:creationId xmlns:a16="http://schemas.microsoft.com/office/drawing/2014/main" id="{FBAE78A5-24DC-4C88-B975-DD3A5F6B1DB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33" name="Straight Connector 4132">
                <a:extLst>
                  <a:ext uri="{FF2B5EF4-FFF2-40B4-BE49-F238E27FC236}">
                    <a16:creationId xmlns:a16="http://schemas.microsoft.com/office/drawing/2014/main" id="{CAFB3A2D-3EC9-4BBE-BF82-9FAD9DE02D8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34" name="Straight Connector 4133">
                <a:extLst>
                  <a:ext uri="{FF2B5EF4-FFF2-40B4-BE49-F238E27FC236}">
                    <a16:creationId xmlns:a16="http://schemas.microsoft.com/office/drawing/2014/main" id="{69959814-5F37-4838-B8AC-619C1350D9E8}"/>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35" name="Straight Connector 4134">
                <a:extLst>
                  <a:ext uri="{FF2B5EF4-FFF2-40B4-BE49-F238E27FC236}">
                    <a16:creationId xmlns:a16="http://schemas.microsoft.com/office/drawing/2014/main" id="{E9387B32-0545-4240-8499-289ACC348AC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36" name="Straight Connector 4135">
                <a:extLst>
                  <a:ext uri="{FF2B5EF4-FFF2-40B4-BE49-F238E27FC236}">
                    <a16:creationId xmlns:a16="http://schemas.microsoft.com/office/drawing/2014/main" id="{B80824A8-0D9F-4832-93F5-ECAD09E0B14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37" name="Straight Connector 4136">
                <a:extLst>
                  <a:ext uri="{FF2B5EF4-FFF2-40B4-BE49-F238E27FC236}">
                    <a16:creationId xmlns:a16="http://schemas.microsoft.com/office/drawing/2014/main" id="{9985B16F-EA6D-404F-9174-5415458EF85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38" name="Straight Connector 4137">
                <a:extLst>
                  <a:ext uri="{FF2B5EF4-FFF2-40B4-BE49-F238E27FC236}">
                    <a16:creationId xmlns:a16="http://schemas.microsoft.com/office/drawing/2014/main" id="{B99779B7-456B-48F7-AAC1-45976C0744B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27" name="Rectangle 4126">
              <a:extLst>
                <a:ext uri="{FF2B5EF4-FFF2-40B4-BE49-F238E27FC236}">
                  <a16:creationId xmlns:a16="http://schemas.microsoft.com/office/drawing/2014/main" id="{CC3409F0-17BA-46E3-A13E-DF4D2C6CEE5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28" name="Rectangle 4127">
              <a:extLst>
                <a:ext uri="{FF2B5EF4-FFF2-40B4-BE49-F238E27FC236}">
                  <a16:creationId xmlns:a16="http://schemas.microsoft.com/office/drawing/2014/main" id="{2DAB5957-0527-4638-941E-12D4D51E2916}"/>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29" name="Rectangle 4128">
              <a:extLst>
                <a:ext uri="{FF2B5EF4-FFF2-40B4-BE49-F238E27FC236}">
                  <a16:creationId xmlns:a16="http://schemas.microsoft.com/office/drawing/2014/main" id="{2D87BA26-F396-429F-837B-09C2B3CABB26}"/>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139" name="Group 4138">
            <a:extLst>
              <a:ext uri="{FF2B5EF4-FFF2-40B4-BE49-F238E27FC236}">
                <a16:creationId xmlns:a16="http://schemas.microsoft.com/office/drawing/2014/main" id="{95911789-82A5-4899-81CD-4CC521EF1542}"/>
              </a:ext>
            </a:extLst>
          </p:cNvPr>
          <p:cNvGrpSpPr/>
          <p:nvPr/>
        </p:nvGrpSpPr>
        <p:grpSpPr>
          <a:xfrm>
            <a:off x="10397671" y="2057007"/>
            <a:ext cx="721037" cy="444217"/>
            <a:chOff x="1926169" y="1632181"/>
            <a:chExt cx="540854" cy="333210"/>
          </a:xfrm>
        </p:grpSpPr>
        <p:sp>
          <p:nvSpPr>
            <p:cNvPr id="4140" name="Rectangle 4139">
              <a:extLst>
                <a:ext uri="{FF2B5EF4-FFF2-40B4-BE49-F238E27FC236}">
                  <a16:creationId xmlns:a16="http://schemas.microsoft.com/office/drawing/2014/main" id="{60A546E7-D091-4431-BA3D-BD9F42560BF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41" name="Rectangle 4140">
              <a:extLst>
                <a:ext uri="{FF2B5EF4-FFF2-40B4-BE49-F238E27FC236}">
                  <a16:creationId xmlns:a16="http://schemas.microsoft.com/office/drawing/2014/main" id="{F9B79920-DF0B-464E-9714-1FB016A532B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42" name="Group 4141">
              <a:extLst>
                <a:ext uri="{FF2B5EF4-FFF2-40B4-BE49-F238E27FC236}">
                  <a16:creationId xmlns:a16="http://schemas.microsoft.com/office/drawing/2014/main" id="{1F58C3BB-FB51-40E5-B463-C32B17FBF15D}"/>
                </a:ext>
              </a:extLst>
            </p:cNvPr>
            <p:cNvGrpSpPr/>
            <p:nvPr/>
          </p:nvGrpSpPr>
          <p:grpSpPr>
            <a:xfrm>
              <a:off x="1989961" y="1665409"/>
              <a:ext cx="413499" cy="266755"/>
              <a:chOff x="1371600" y="2038342"/>
              <a:chExt cx="609600" cy="393263"/>
            </a:xfrm>
          </p:grpSpPr>
          <p:cxnSp>
            <p:nvCxnSpPr>
              <p:cNvPr id="4146" name="Straight Connector 4145">
                <a:extLst>
                  <a:ext uri="{FF2B5EF4-FFF2-40B4-BE49-F238E27FC236}">
                    <a16:creationId xmlns:a16="http://schemas.microsoft.com/office/drawing/2014/main" id="{DFF3CA8E-517F-418C-B871-81C03A1CAF5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47" name="Straight Connector 4146">
                <a:extLst>
                  <a:ext uri="{FF2B5EF4-FFF2-40B4-BE49-F238E27FC236}">
                    <a16:creationId xmlns:a16="http://schemas.microsoft.com/office/drawing/2014/main" id="{4D46B2E4-AC8E-41BE-BE60-B143F0B5161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48" name="Straight Connector 4147">
                <a:extLst>
                  <a:ext uri="{FF2B5EF4-FFF2-40B4-BE49-F238E27FC236}">
                    <a16:creationId xmlns:a16="http://schemas.microsoft.com/office/drawing/2014/main" id="{0A89A457-3A23-475C-BD09-C43E9F98BE2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49" name="Straight Connector 4148">
                <a:extLst>
                  <a:ext uri="{FF2B5EF4-FFF2-40B4-BE49-F238E27FC236}">
                    <a16:creationId xmlns:a16="http://schemas.microsoft.com/office/drawing/2014/main" id="{9EE48509-C552-41AE-BB5A-1A8A01EF9DB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50" name="Straight Connector 4149">
                <a:extLst>
                  <a:ext uri="{FF2B5EF4-FFF2-40B4-BE49-F238E27FC236}">
                    <a16:creationId xmlns:a16="http://schemas.microsoft.com/office/drawing/2014/main" id="{A1F0539E-253D-40F9-8E45-C0B18602B380}"/>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51" name="Straight Connector 4150">
                <a:extLst>
                  <a:ext uri="{FF2B5EF4-FFF2-40B4-BE49-F238E27FC236}">
                    <a16:creationId xmlns:a16="http://schemas.microsoft.com/office/drawing/2014/main" id="{532B36C2-DE47-4226-BDEF-6278D213BB1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52" name="Straight Connector 4151">
                <a:extLst>
                  <a:ext uri="{FF2B5EF4-FFF2-40B4-BE49-F238E27FC236}">
                    <a16:creationId xmlns:a16="http://schemas.microsoft.com/office/drawing/2014/main" id="{139B8453-7A2F-49C2-889F-36D443AC17C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53" name="Straight Connector 4152">
                <a:extLst>
                  <a:ext uri="{FF2B5EF4-FFF2-40B4-BE49-F238E27FC236}">
                    <a16:creationId xmlns:a16="http://schemas.microsoft.com/office/drawing/2014/main" id="{5B7C80E8-B71C-478D-82D3-DA1E9AA96BF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54" name="Straight Connector 4153">
                <a:extLst>
                  <a:ext uri="{FF2B5EF4-FFF2-40B4-BE49-F238E27FC236}">
                    <a16:creationId xmlns:a16="http://schemas.microsoft.com/office/drawing/2014/main" id="{367E1D87-2078-438B-8442-667FCB2F2FA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43" name="Rectangle 4142">
              <a:extLst>
                <a:ext uri="{FF2B5EF4-FFF2-40B4-BE49-F238E27FC236}">
                  <a16:creationId xmlns:a16="http://schemas.microsoft.com/office/drawing/2014/main" id="{B732D0BE-500D-47BF-97DE-FAAF6B402C9A}"/>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44" name="Rectangle 4143">
              <a:extLst>
                <a:ext uri="{FF2B5EF4-FFF2-40B4-BE49-F238E27FC236}">
                  <a16:creationId xmlns:a16="http://schemas.microsoft.com/office/drawing/2014/main" id="{044B815F-E72A-479B-99D4-6F86BD441FA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45" name="Rectangle 4144">
              <a:extLst>
                <a:ext uri="{FF2B5EF4-FFF2-40B4-BE49-F238E27FC236}">
                  <a16:creationId xmlns:a16="http://schemas.microsoft.com/office/drawing/2014/main" id="{15E60370-5716-4144-A80A-9203FA1C095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155" name="Group 4154">
            <a:extLst>
              <a:ext uri="{FF2B5EF4-FFF2-40B4-BE49-F238E27FC236}">
                <a16:creationId xmlns:a16="http://schemas.microsoft.com/office/drawing/2014/main" id="{E5CBF44E-BAF3-4D80-BE25-A90E68CBA7BE}"/>
              </a:ext>
            </a:extLst>
          </p:cNvPr>
          <p:cNvGrpSpPr/>
          <p:nvPr/>
        </p:nvGrpSpPr>
        <p:grpSpPr>
          <a:xfrm>
            <a:off x="9674949" y="1647710"/>
            <a:ext cx="721037" cy="444217"/>
            <a:chOff x="1926169" y="1632181"/>
            <a:chExt cx="540854" cy="333210"/>
          </a:xfrm>
        </p:grpSpPr>
        <p:sp>
          <p:nvSpPr>
            <p:cNvPr id="4156" name="Rectangle 4155">
              <a:extLst>
                <a:ext uri="{FF2B5EF4-FFF2-40B4-BE49-F238E27FC236}">
                  <a16:creationId xmlns:a16="http://schemas.microsoft.com/office/drawing/2014/main" id="{A22F8C07-B395-45D5-8C12-C6FAA1E8432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57" name="Rectangle 4156">
              <a:extLst>
                <a:ext uri="{FF2B5EF4-FFF2-40B4-BE49-F238E27FC236}">
                  <a16:creationId xmlns:a16="http://schemas.microsoft.com/office/drawing/2014/main" id="{AAA31C0F-3937-4DE3-9101-42248A5762D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58" name="Group 4157">
              <a:extLst>
                <a:ext uri="{FF2B5EF4-FFF2-40B4-BE49-F238E27FC236}">
                  <a16:creationId xmlns:a16="http://schemas.microsoft.com/office/drawing/2014/main" id="{CBFD1421-60CC-43E5-B6FE-A4D1AB5076E5}"/>
                </a:ext>
              </a:extLst>
            </p:cNvPr>
            <p:cNvGrpSpPr/>
            <p:nvPr/>
          </p:nvGrpSpPr>
          <p:grpSpPr>
            <a:xfrm>
              <a:off x="1989961" y="1665409"/>
              <a:ext cx="413499" cy="266755"/>
              <a:chOff x="1371600" y="2038342"/>
              <a:chExt cx="609600" cy="393263"/>
            </a:xfrm>
          </p:grpSpPr>
          <p:cxnSp>
            <p:nvCxnSpPr>
              <p:cNvPr id="4162" name="Straight Connector 4161">
                <a:extLst>
                  <a:ext uri="{FF2B5EF4-FFF2-40B4-BE49-F238E27FC236}">
                    <a16:creationId xmlns:a16="http://schemas.microsoft.com/office/drawing/2014/main" id="{9870A9AB-B1AE-425C-8AE3-2AD91BD6B3D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63" name="Straight Connector 4162">
                <a:extLst>
                  <a:ext uri="{FF2B5EF4-FFF2-40B4-BE49-F238E27FC236}">
                    <a16:creationId xmlns:a16="http://schemas.microsoft.com/office/drawing/2014/main" id="{78D2917B-FF3D-4422-A5D4-A0304440237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64" name="Straight Connector 4163">
                <a:extLst>
                  <a:ext uri="{FF2B5EF4-FFF2-40B4-BE49-F238E27FC236}">
                    <a16:creationId xmlns:a16="http://schemas.microsoft.com/office/drawing/2014/main" id="{9DBEC227-7F5D-41F8-82F0-04908B81272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65" name="Straight Connector 4164">
                <a:extLst>
                  <a:ext uri="{FF2B5EF4-FFF2-40B4-BE49-F238E27FC236}">
                    <a16:creationId xmlns:a16="http://schemas.microsoft.com/office/drawing/2014/main" id="{EDF67D38-003D-448C-AB34-B05E1B19621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66" name="Straight Connector 4165">
                <a:extLst>
                  <a:ext uri="{FF2B5EF4-FFF2-40B4-BE49-F238E27FC236}">
                    <a16:creationId xmlns:a16="http://schemas.microsoft.com/office/drawing/2014/main" id="{E081F18E-3A7A-4970-9F70-3F0C06EA125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67" name="Straight Connector 4166">
                <a:extLst>
                  <a:ext uri="{FF2B5EF4-FFF2-40B4-BE49-F238E27FC236}">
                    <a16:creationId xmlns:a16="http://schemas.microsoft.com/office/drawing/2014/main" id="{1CACF0C4-347E-4FD0-9A78-498971F021D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68" name="Straight Connector 4167">
                <a:extLst>
                  <a:ext uri="{FF2B5EF4-FFF2-40B4-BE49-F238E27FC236}">
                    <a16:creationId xmlns:a16="http://schemas.microsoft.com/office/drawing/2014/main" id="{C346B6E0-5F61-4954-BC99-6FF9F2F3AA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69" name="Straight Connector 4168">
                <a:extLst>
                  <a:ext uri="{FF2B5EF4-FFF2-40B4-BE49-F238E27FC236}">
                    <a16:creationId xmlns:a16="http://schemas.microsoft.com/office/drawing/2014/main" id="{ADCB3CED-BF70-458B-BA2A-7EC9F976B5B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70" name="Straight Connector 4169">
                <a:extLst>
                  <a:ext uri="{FF2B5EF4-FFF2-40B4-BE49-F238E27FC236}">
                    <a16:creationId xmlns:a16="http://schemas.microsoft.com/office/drawing/2014/main" id="{5F22D7B7-FB4D-4213-901D-B4A34D7A016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59" name="Rectangle 4158">
              <a:extLst>
                <a:ext uri="{FF2B5EF4-FFF2-40B4-BE49-F238E27FC236}">
                  <a16:creationId xmlns:a16="http://schemas.microsoft.com/office/drawing/2014/main" id="{C9BE7913-478D-41C4-8BE1-E272494ADAB3}"/>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60" name="Rectangle 4159">
              <a:extLst>
                <a:ext uri="{FF2B5EF4-FFF2-40B4-BE49-F238E27FC236}">
                  <a16:creationId xmlns:a16="http://schemas.microsoft.com/office/drawing/2014/main" id="{9E70AC24-CBB1-49F8-B650-CE7B7905193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61" name="Rectangle 4160">
              <a:extLst>
                <a:ext uri="{FF2B5EF4-FFF2-40B4-BE49-F238E27FC236}">
                  <a16:creationId xmlns:a16="http://schemas.microsoft.com/office/drawing/2014/main" id="{2509E915-C3FA-4387-8E50-D43A78978A4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171" name="Group 4170">
            <a:extLst>
              <a:ext uri="{FF2B5EF4-FFF2-40B4-BE49-F238E27FC236}">
                <a16:creationId xmlns:a16="http://schemas.microsoft.com/office/drawing/2014/main" id="{BB57AF74-6278-487C-BF99-3D1374E47B1B}"/>
              </a:ext>
            </a:extLst>
          </p:cNvPr>
          <p:cNvGrpSpPr/>
          <p:nvPr/>
        </p:nvGrpSpPr>
        <p:grpSpPr>
          <a:xfrm>
            <a:off x="10397671" y="1647710"/>
            <a:ext cx="721037" cy="444217"/>
            <a:chOff x="1926169" y="1632181"/>
            <a:chExt cx="540854" cy="333210"/>
          </a:xfrm>
        </p:grpSpPr>
        <p:sp>
          <p:nvSpPr>
            <p:cNvPr id="4172" name="Rectangle 4171">
              <a:extLst>
                <a:ext uri="{FF2B5EF4-FFF2-40B4-BE49-F238E27FC236}">
                  <a16:creationId xmlns:a16="http://schemas.microsoft.com/office/drawing/2014/main" id="{77E260E5-A1A7-40AE-87D8-0AFC760308D0}"/>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73" name="Rectangle 4172">
              <a:extLst>
                <a:ext uri="{FF2B5EF4-FFF2-40B4-BE49-F238E27FC236}">
                  <a16:creationId xmlns:a16="http://schemas.microsoft.com/office/drawing/2014/main" id="{6BD6C400-9FCE-4F75-837B-74B6D7F2565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74" name="Group 4173">
              <a:extLst>
                <a:ext uri="{FF2B5EF4-FFF2-40B4-BE49-F238E27FC236}">
                  <a16:creationId xmlns:a16="http://schemas.microsoft.com/office/drawing/2014/main" id="{74363486-8CE5-4479-B0A8-B67B11106FF9}"/>
                </a:ext>
              </a:extLst>
            </p:cNvPr>
            <p:cNvGrpSpPr/>
            <p:nvPr/>
          </p:nvGrpSpPr>
          <p:grpSpPr>
            <a:xfrm>
              <a:off x="1989961" y="1665409"/>
              <a:ext cx="413499" cy="266755"/>
              <a:chOff x="1371600" y="2038342"/>
              <a:chExt cx="609600" cy="393263"/>
            </a:xfrm>
          </p:grpSpPr>
          <p:cxnSp>
            <p:nvCxnSpPr>
              <p:cNvPr id="4178" name="Straight Connector 4177">
                <a:extLst>
                  <a:ext uri="{FF2B5EF4-FFF2-40B4-BE49-F238E27FC236}">
                    <a16:creationId xmlns:a16="http://schemas.microsoft.com/office/drawing/2014/main" id="{932ABBC6-417C-4340-ADC7-DD9DFE21AB7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79" name="Straight Connector 4178">
                <a:extLst>
                  <a:ext uri="{FF2B5EF4-FFF2-40B4-BE49-F238E27FC236}">
                    <a16:creationId xmlns:a16="http://schemas.microsoft.com/office/drawing/2014/main" id="{151F6296-3440-46F1-B219-B9734092F9D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80" name="Straight Connector 4179">
                <a:extLst>
                  <a:ext uri="{FF2B5EF4-FFF2-40B4-BE49-F238E27FC236}">
                    <a16:creationId xmlns:a16="http://schemas.microsoft.com/office/drawing/2014/main" id="{CCCD9FEA-2333-4E2A-901A-DE4BC504D72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81" name="Straight Connector 4180">
                <a:extLst>
                  <a:ext uri="{FF2B5EF4-FFF2-40B4-BE49-F238E27FC236}">
                    <a16:creationId xmlns:a16="http://schemas.microsoft.com/office/drawing/2014/main" id="{6A90A200-63DD-4553-AB85-2F0C12129FC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82" name="Straight Connector 4181">
                <a:extLst>
                  <a:ext uri="{FF2B5EF4-FFF2-40B4-BE49-F238E27FC236}">
                    <a16:creationId xmlns:a16="http://schemas.microsoft.com/office/drawing/2014/main" id="{6797849C-F05F-4ED9-9318-3BC510F4655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83" name="Straight Connector 4182">
                <a:extLst>
                  <a:ext uri="{FF2B5EF4-FFF2-40B4-BE49-F238E27FC236}">
                    <a16:creationId xmlns:a16="http://schemas.microsoft.com/office/drawing/2014/main" id="{592D9F21-8990-479C-8A66-98D1287A664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84" name="Straight Connector 4183">
                <a:extLst>
                  <a:ext uri="{FF2B5EF4-FFF2-40B4-BE49-F238E27FC236}">
                    <a16:creationId xmlns:a16="http://schemas.microsoft.com/office/drawing/2014/main" id="{CBB4F1FF-FFC4-42E0-8E37-97BD8F4A1A5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85" name="Straight Connector 4184">
                <a:extLst>
                  <a:ext uri="{FF2B5EF4-FFF2-40B4-BE49-F238E27FC236}">
                    <a16:creationId xmlns:a16="http://schemas.microsoft.com/office/drawing/2014/main" id="{EAC1B56D-5C10-4F24-81A2-416E7E95F78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86" name="Straight Connector 4185">
                <a:extLst>
                  <a:ext uri="{FF2B5EF4-FFF2-40B4-BE49-F238E27FC236}">
                    <a16:creationId xmlns:a16="http://schemas.microsoft.com/office/drawing/2014/main" id="{87DBDF40-C0F4-479C-9DA9-2BC219DB04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75" name="Rectangle 4174">
              <a:extLst>
                <a:ext uri="{FF2B5EF4-FFF2-40B4-BE49-F238E27FC236}">
                  <a16:creationId xmlns:a16="http://schemas.microsoft.com/office/drawing/2014/main" id="{2C5357DC-1AEF-4C09-963B-ACBDDE186E83}"/>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76" name="Rectangle 4175">
              <a:extLst>
                <a:ext uri="{FF2B5EF4-FFF2-40B4-BE49-F238E27FC236}">
                  <a16:creationId xmlns:a16="http://schemas.microsoft.com/office/drawing/2014/main" id="{130922E5-4950-4308-831D-84A062D7F2C3}"/>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77" name="Rectangle 4176">
              <a:extLst>
                <a:ext uri="{FF2B5EF4-FFF2-40B4-BE49-F238E27FC236}">
                  <a16:creationId xmlns:a16="http://schemas.microsoft.com/office/drawing/2014/main" id="{44FE65FA-2CE2-45F5-ADC1-721D0BBFB2C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4187" name="Rectangle 4186">
            <a:extLst>
              <a:ext uri="{FF2B5EF4-FFF2-40B4-BE49-F238E27FC236}">
                <a16:creationId xmlns:a16="http://schemas.microsoft.com/office/drawing/2014/main" id="{4325CE0C-574C-4ACF-949F-25D9508500B3}"/>
              </a:ext>
            </a:extLst>
          </p:cNvPr>
          <p:cNvSpPr/>
          <p:nvPr/>
        </p:nvSpPr>
        <p:spPr>
          <a:xfrm rot="5400000">
            <a:off x="1589144" y="2871156"/>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188" name="Rectangle 4187">
            <a:extLst>
              <a:ext uri="{FF2B5EF4-FFF2-40B4-BE49-F238E27FC236}">
                <a16:creationId xmlns:a16="http://schemas.microsoft.com/office/drawing/2014/main" id="{F1E13B4C-F6B3-403F-AC14-AFC916B95261}"/>
              </a:ext>
            </a:extLst>
          </p:cNvPr>
          <p:cNvSpPr/>
          <p:nvPr/>
        </p:nvSpPr>
        <p:spPr>
          <a:xfrm rot="5400000">
            <a:off x="3779602" y="2873060"/>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189" name="Rectangle 4188">
            <a:extLst>
              <a:ext uri="{FF2B5EF4-FFF2-40B4-BE49-F238E27FC236}">
                <a16:creationId xmlns:a16="http://schemas.microsoft.com/office/drawing/2014/main" id="{8EE392D2-A7EA-4517-B59C-763198A46860}"/>
              </a:ext>
            </a:extLst>
          </p:cNvPr>
          <p:cNvSpPr/>
          <p:nvPr/>
        </p:nvSpPr>
        <p:spPr>
          <a:xfrm rot="5400000">
            <a:off x="5926403" y="2874964"/>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190" name="Rectangle 4189">
            <a:extLst>
              <a:ext uri="{FF2B5EF4-FFF2-40B4-BE49-F238E27FC236}">
                <a16:creationId xmlns:a16="http://schemas.microsoft.com/office/drawing/2014/main" id="{4BF6BB85-52DE-48BF-8E35-1351AF639D73}"/>
              </a:ext>
            </a:extLst>
          </p:cNvPr>
          <p:cNvSpPr/>
          <p:nvPr/>
        </p:nvSpPr>
        <p:spPr>
          <a:xfrm rot="5400000">
            <a:off x="8073204" y="2876868"/>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191" name="Rectangle 4190">
            <a:extLst>
              <a:ext uri="{FF2B5EF4-FFF2-40B4-BE49-F238E27FC236}">
                <a16:creationId xmlns:a16="http://schemas.microsoft.com/office/drawing/2014/main" id="{618617EE-3627-40A1-A66A-4C474BD2A311}"/>
              </a:ext>
            </a:extLst>
          </p:cNvPr>
          <p:cNvSpPr/>
          <p:nvPr/>
        </p:nvSpPr>
        <p:spPr>
          <a:xfrm rot="5400000">
            <a:off x="10220005" y="2878771"/>
            <a:ext cx="394758" cy="1289073"/>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Calibri"/>
                <a:ea typeface="+mn-ea"/>
                <a:cs typeface="+mn-cs"/>
              </a:rPr>
              <a:t>Guest OS #2</a:t>
            </a:r>
            <a:endParaRPr kumimoji="0" lang="en-US" sz="1372"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4192" name="Group 4191">
            <a:extLst>
              <a:ext uri="{FF2B5EF4-FFF2-40B4-BE49-F238E27FC236}">
                <a16:creationId xmlns:a16="http://schemas.microsoft.com/office/drawing/2014/main" id="{D0C76311-4B91-4A6B-845F-AD136D231082}"/>
              </a:ext>
            </a:extLst>
          </p:cNvPr>
          <p:cNvGrpSpPr/>
          <p:nvPr/>
        </p:nvGrpSpPr>
        <p:grpSpPr>
          <a:xfrm>
            <a:off x="9660261" y="4536918"/>
            <a:ext cx="721037" cy="444217"/>
            <a:chOff x="1926169" y="1632181"/>
            <a:chExt cx="540854" cy="333210"/>
          </a:xfrm>
        </p:grpSpPr>
        <p:sp>
          <p:nvSpPr>
            <p:cNvPr id="4193" name="Rectangle 4192">
              <a:extLst>
                <a:ext uri="{FF2B5EF4-FFF2-40B4-BE49-F238E27FC236}">
                  <a16:creationId xmlns:a16="http://schemas.microsoft.com/office/drawing/2014/main" id="{EE2451C2-2FBA-490F-BB59-66AEF693EFC8}"/>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94" name="Rectangle 4193">
              <a:extLst>
                <a:ext uri="{FF2B5EF4-FFF2-40B4-BE49-F238E27FC236}">
                  <a16:creationId xmlns:a16="http://schemas.microsoft.com/office/drawing/2014/main" id="{0503DE98-01EB-4027-9BFA-28F8867B850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95" name="Group 4194">
              <a:extLst>
                <a:ext uri="{FF2B5EF4-FFF2-40B4-BE49-F238E27FC236}">
                  <a16:creationId xmlns:a16="http://schemas.microsoft.com/office/drawing/2014/main" id="{EF96674D-475A-4EA6-B73E-5D13051A52DE}"/>
                </a:ext>
              </a:extLst>
            </p:cNvPr>
            <p:cNvGrpSpPr/>
            <p:nvPr/>
          </p:nvGrpSpPr>
          <p:grpSpPr>
            <a:xfrm>
              <a:off x="1989961" y="1665409"/>
              <a:ext cx="413499" cy="266755"/>
              <a:chOff x="1371600" y="2038342"/>
              <a:chExt cx="609600" cy="393263"/>
            </a:xfrm>
          </p:grpSpPr>
          <p:cxnSp>
            <p:nvCxnSpPr>
              <p:cNvPr id="4199" name="Straight Connector 4198">
                <a:extLst>
                  <a:ext uri="{FF2B5EF4-FFF2-40B4-BE49-F238E27FC236}">
                    <a16:creationId xmlns:a16="http://schemas.microsoft.com/office/drawing/2014/main" id="{F25F794F-E44B-4390-9069-74C279CCD7F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200" name="Straight Connector 4199">
                <a:extLst>
                  <a:ext uri="{FF2B5EF4-FFF2-40B4-BE49-F238E27FC236}">
                    <a16:creationId xmlns:a16="http://schemas.microsoft.com/office/drawing/2014/main" id="{E1D495D3-90A8-4B70-84E7-803A1346BAC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201" name="Straight Connector 4200">
                <a:extLst>
                  <a:ext uri="{FF2B5EF4-FFF2-40B4-BE49-F238E27FC236}">
                    <a16:creationId xmlns:a16="http://schemas.microsoft.com/office/drawing/2014/main" id="{D09144C2-81F8-44AC-B2F6-74873DC460C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02" name="Straight Connector 4201">
                <a:extLst>
                  <a:ext uri="{FF2B5EF4-FFF2-40B4-BE49-F238E27FC236}">
                    <a16:creationId xmlns:a16="http://schemas.microsoft.com/office/drawing/2014/main" id="{F87A990C-ACD8-4943-A3C9-8C0A07A03F3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03" name="Straight Connector 4202">
                <a:extLst>
                  <a:ext uri="{FF2B5EF4-FFF2-40B4-BE49-F238E27FC236}">
                    <a16:creationId xmlns:a16="http://schemas.microsoft.com/office/drawing/2014/main" id="{2F51DF12-9D8C-4870-A101-E5EEF7DC0DE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04" name="Straight Connector 4203">
                <a:extLst>
                  <a:ext uri="{FF2B5EF4-FFF2-40B4-BE49-F238E27FC236}">
                    <a16:creationId xmlns:a16="http://schemas.microsoft.com/office/drawing/2014/main" id="{D0DB5782-525D-4CD6-AC57-1A631E8BFEA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05" name="Straight Connector 4204">
                <a:extLst>
                  <a:ext uri="{FF2B5EF4-FFF2-40B4-BE49-F238E27FC236}">
                    <a16:creationId xmlns:a16="http://schemas.microsoft.com/office/drawing/2014/main" id="{41018265-2819-4885-B154-272DFDE9DFD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06" name="Straight Connector 4205">
                <a:extLst>
                  <a:ext uri="{FF2B5EF4-FFF2-40B4-BE49-F238E27FC236}">
                    <a16:creationId xmlns:a16="http://schemas.microsoft.com/office/drawing/2014/main" id="{33411AA2-AF71-4A54-B0C7-7CF6D0889E0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07" name="Straight Connector 4206">
                <a:extLst>
                  <a:ext uri="{FF2B5EF4-FFF2-40B4-BE49-F238E27FC236}">
                    <a16:creationId xmlns:a16="http://schemas.microsoft.com/office/drawing/2014/main" id="{36C28C31-A343-47A5-8498-7F13DCB3929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96" name="Rectangle 4195">
              <a:extLst>
                <a:ext uri="{FF2B5EF4-FFF2-40B4-BE49-F238E27FC236}">
                  <a16:creationId xmlns:a16="http://schemas.microsoft.com/office/drawing/2014/main" id="{4A979DFA-4448-40B7-BEA6-77C6D32506BF}"/>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97" name="Rectangle 4196">
              <a:extLst>
                <a:ext uri="{FF2B5EF4-FFF2-40B4-BE49-F238E27FC236}">
                  <a16:creationId xmlns:a16="http://schemas.microsoft.com/office/drawing/2014/main" id="{3DCFA89F-31EE-42F3-8E1E-4B5E524C393E}"/>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98" name="Rectangle 4197">
              <a:extLst>
                <a:ext uri="{FF2B5EF4-FFF2-40B4-BE49-F238E27FC236}">
                  <a16:creationId xmlns:a16="http://schemas.microsoft.com/office/drawing/2014/main" id="{FEDCCCE0-0538-4825-8323-A5E55421B40D}"/>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4208" name="TextBox 4207">
            <a:extLst>
              <a:ext uri="{FF2B5EF4-FFF2-40B4-BE49-F238E27FC236}">
                <a16:creationId xmlns:a16="http://schemas.microsoft.com/office/drawing/2014/main" id="{B6489D34-11F1-4E36-B6DA-0BBEBCF45751}"/>
              </a:ext>
            </a:extLst>
          </p:cNvPr>
          <p:cNvSpPr txBox="1"/>
          <p:nvPr/>
        </p:nvSpPr>
        <p:spPr>
          <a:xfrm>
            <a:off x="9831103" y="4497330"/>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grpSp>
        <p:nvGrpSpPr>
          <p:cNvPr id="4209" name="Group 4208">
            <a:extLst>
              <a:ext uri="{FF2B5EF4-FFF2-40B4-BE49-F238E27FC236}">
                <a16:creationId xmlns:a16="http://schemas.microsoft.com/office/drawing/2014/main" id="{CC59A3ED-D96F-4362-AED9-7F7B6CF86914}"/>
              </a:ext>
            </a:extLst>
          </p:cNvPr>
          <p:cNvGrpSpPr/>
          <p:nvPr/>
        </p:nvGrpSpPr>
        <p:grpSpPr>
          <a:xfrm>
            <a:off x="5370418" y="4536918"/>
            <a:ext cx="721037" cy="444217"/>
            <a:chOff x="1926169" y="1632181"/>
            <a:chExt cx="540854" cy="333210"/>
          </a:xfrm>
        </p:grpSpPr>
        <p:sp>
          <p:nvSpPr>
            <p:cNvPr id="4210" name="Rectangle 4209">
              <a:extLst>
                <a:ext uri="{FF2B5EF4-FFF2-40B4-BE49-F238E27FC236}">
                  <a16:creationId xmlns:a16="http://schemas.microsoft.com/office/drawing/2014/main" id="{2E9453CE-6BDC-47FC-AA8E-52F5B3BD616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11" name="Rectangle 4210">
              <a:extLst>
                <a:ext uri="{FF2B5EF4-FFF2-40B4-BE49-F238E27FC236}">
                  <a16:creationId xmlns:a16="http://schemas.microsoft.com/office/drawing/2014/main" id="{578823C4-D52C-4A17-9268-279200A5803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212" name="Group 4211">
              <a:extLst>
                <a:ext uri="{FF2B5EF4-FFF2-40B4-BE49-F238E27FC236}">
                  <a16:creationId xmlns:a16="http://schemas.microsoft.com/office/drawing/2014/main" id="{C2511A16-1246-465B-8E7D-53A7C76E0896}"/>
                </a:ext>
              </a:extLst>
            </p:cNvPr>
            <p:cNvGrpSpPr/>
            <p:nvPr/>
          </p:nvGrpSpPr>
          <p:grpSpPr>
            <a:xfrm>
              <a:off x="1989961" y="1665409"/>
              <a:ext cx="413499" cy="266755"/>
              <a:chOff x="1371600" y="2038342"/>
              <a:chExt cx="609600" cy="393263"/>
            </a:xfrm>
          </p:grpSpPr>
          <p:cxnSp>
            <p:nvCxnSpPr>
              <p:cNvPr id="4216" name="Straight Connector 4215">
                <a:extLst>
                  <a:ext uri="{FF2B5EF4-FFF2-40B4-BE49-F238E27FC236}">
                    <a16:creationId xmlns:a16="http://schemas.microsoft.com/office/drawing/2014/main" id="{FA6EFFAB-B1F4-400A-AD58-939F44B532C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217" name="Straight Connector 4216">
                <a:extLst>
                  <a:ext uri="{FF2B5EF4-FFF2-40B4-BE49-F238E27FC236}">
                    <a16:creationId xmlns:a16="http://schemas.microsoft.com/office/drawing/2014/main" id="{8AA3C646-F148-4A03-B3EE-CA63C6253A9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218" name="Straight Connector 4217">
                <a:extLst>
                  <a:ext uri="{FF2B5EF4-FFF2-40B4-BE49-F238E27FC236}">
                    <a16:creationId xmlns:a16="http://schemas.microsoft.com/office/drawing/2014/main" id="{C996578A-E895-45B3-A0B4-CA4AB42DC3D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19" name="Straight Connector 4218">
                <a:extLst>
                  <a:ext uri="{FF2B5EF4-FFF2-40B4-BE49-F238E27FC236}">
                    <a16:creationId xmlns:a16="http://schemas.microsoft.com/office/drawing/2014/main" id="{9F1F225E-E053-408D-B604-DF2999AE20A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20" name="Straight Connector 4219">
                <a:extLst>
                  <a:ext uri="{FF2B5EF4-FFF2-40B4-BE49-F238E27FC236}">
                    <a16:creationId xmlns:a16="http://schemas.microsoft.com/office/drawing/2014/main" id="{F3D1065A-9DE2-48E1-84BC-B7FF6EA26F0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21" name="Straight Connector 4220">
                <a:extLst>
                  <a:ext uri="{FF2B5EF4-FFF2-40B4-BE49-F238E27FC236}">
                    <a16:creationId xmlns:a16="http://schemas.microsoft.com/office/drawing/2014/main" id="{9304E8A5-AA25-4977-BA67-0415A5523BC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22" name="Straight Connector 4221">
                <a:extLst>
                  <a:ext uri="{FF2B5EF4-FFF2-40B4-BE49-F238E27FC236}">
                    <a16:creationId xmlns:a16="http://schemas.microsoft.com/office/drawing/2014/main" id="{9129B411-5B26-4969-B9F6-F4992E8DDB7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23" name="Straight Connector 4222">
                <a:extLst>
                  <a:ext uri="{FF2B5EF4-FFF2-40B4-BE49-F238E27FC236}">
                    <a16:creationId xmlns:a16="http://schemas.microsoft.com/office/drawing/2014/main" id="{3339856D-AA03-4A78-92ED-96610C71F6F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24" name="Straight Connector 4223">
                <a:extLst>
                  <a:ext uri="{FF2B5EF4-FFF2-40B4-BE49-F238E27FC236}">
                    <a16:creationId xmlns:a16="http://schemas.microsoft.com/office/drawing/2014/main" id="{7F18B5A9-54AB-4074-9B18-A99930BAFFD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213" name="Rectangle 4212">
              <a:extLst>
                <a:ext uri="{FF2B5EF4-FFF2-40B4-BE49-F238E27FC236}">
                  <a16:creationId xmlns:a16="http://schemas.microsoft.com/office/drawing/2014/main" id="{F302A081-76D4-4ECE-887C-C4B02E9237C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14" name="Rectangle 4213">
              <a:extLst>
                <a:ext uri="{FF2B5EF4-FFF2-40B4-BE49-F238E27FC236}">
                  <a16:creationId xmlns:a16="http://schemas.microsoft.com/office/drawing/2014/main" id="{9E8825C3-5945-4872-A171-739282C7AC5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15" name="Rectangle 4214">
              <a:extLst>
                <a:ext uri="{FF2B5EF4-FFF2-40B4-BE49-F238E27FC236}">
                  <a16:creationId xmlns:a16="http://schemas.microsoft.com/office/drawing/2014/main" id="{AF3AF2B2-94DA-4334-A18E-8A507C78781C}"/>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225" name="Group 4224">
            <a:extLst>
              <a:ext uri="{FF2B5EF4-FFF2-40B4-BE49-F238E27FC236}">
                <a16:creationId xmlns:a16="http://schemas.microsoft.com/office/drawing/2014/main" id="{BEEFFE69-71BC-4E42-B477-968C7288BCC0}"/>
              </a:ext>
            </a:extLst>
          </p:cNvPr>
          <p:cNvGrpSpPr/>
          <p:nvPr/>
        </p:nvGrpSpPr>
        <p:grpSpPr>
          <a:xfrm>
            <a:off x="7515340" y="4536918"/>
            <a:ext cx="721037" cy="444217"/>
            <a:chOff x="1926169" y="1632181"/>
            <a:chExt cx="540854" cy="333210"/>
          </a:xfrm>
        </p:grpSpPr>
        <p:sp>
          <p:nvSpPr>
            <p:cNvPr id="4226" name="Rectangle 4225">
              <a:extLst>
                <a:ext uri="{FF2B5EF4-FFF2-40B4-BE49-F238E27FC236}">
                  <a16:creationId xmlns:a16="http://schemas.microsoft.com/office/drawing/2014/main" id="{0D0A3A56-13FE-462D-B6AA-ADE89921F2B8}"/>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27" name="Rectangle 4226">
              <a:extLst>
                <a:ext uri="{FF2B5EF4-FFF2-40B4-BE49-F238E27FC236}">
                  <a16:creationId xmlns:a16="http://schemas.microsoft.com/office/drawing/2014/main" id="{0377670E-E4ED-446A-A51C-EF5439AFF9A0}"/>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228" name="Group 4227">
              <a:extLst>
                <a:ext uri="{FF2B5EF4-FFF2-40B4-BE49-F238E27FC236}">
                  <a16:creationId xmlns:a16="http://schemas.microsoft.com/office/drawing/2014/main" id="{C727DD07-D95D-4356-9C96-B05A31C9F6EF}"/>
                </a:ext>
              </a:extLst>
            </p:cNvPr>
            <p:cNvGrpSpPr/>
            <p:nvPr/>
          </p:nvGrpSpPr>
          <p:grpSpPr>
            <a:xfrm>
              <a:off x="1989961" y="1665409"/>
              <a:ext cx="413499" cy="266755"/>
              <a:chOff x="1371600" y="2038342"/>
              <a:chExt cx="609600" cy="393263"/>
            </a:xfrm>
          </p:grpSpPr>
          <p:cxnSp>
            <p:nvCxnSpPr>
              <p:cNvPr id="4232" name="Straight Connector 4231">
                <a:extLst>
                  <a:ext uri="{FF2B5EF4-FFF2-40B4-BE49-F238E27FC236}">
                    <a16:creationId xmlns:a16="http://schemas.microsoft.com/office/drawing/2014/main" id="{A6B622BA-7A2F-4261-964D-2E17AAFF5B3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233" name="Straight Connector 4232">
                <a:extLst>
                  <a:ext uri="{FF2B5EF4-FFF2-40B4-BE49-F238E27FC236}">
                    <a16:creationId xmlns:a16="http://schemas.microsoft.com/office/drawing/2014/main" id="{E94DDEB5-2E3A-4016-833B-D4ABF3A9947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234" name="Straight Connector 4233">
                <a:extLst>
                  <a:ext uri="{FF2B5EF4-FFF2-40B4-BE49-F238E27FC236}">
                    <a16:creationId xmlns:a16="http://schemas.microsoft.com/office/drawing/2014/main" id="{95B550A5-75C7-4F45-8F3C-F48883DE2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35" name="Straight Connector 4234">
                <a:extLst>
                  <a:ext uri="{FF2B5EF4-FFF2-40B4-BE49-F238E27FC236}">
                    <a16:creationId xmlns:a16="http://schemas.microsoft.com/office/drawing/2014/main" id="{CFF53A87-BEC1-445C-91E4-B2D92B51C11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36" name="Straight Connector 4235">
                <a:extLst>
                  <a:ext uri="{FF2B5EF4-FFF2-40B4-BE49-F238E27FC236}">
                    <a16:creationId xmlns:a16="http://schemas.microsoft.com/office/drawing/2014/main" id="{7EE759E6-1C3F-4023-ABBF-23F1065ED25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37" name="Straight Connector 4236">
                <a:extLst>
                  <a:ext uri="{FF2B5EF4-FFF2-40B4-BE49-F238E27FC236}">
                    <a16:creationId xmlns:a16="http://schemas.microsoft.com/office/drawing/2014/main" id="{E11BB1AE-3358-4E2E-8D5E-FF333A6BA69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38" name="Straight Connector 4237">
                <a:extLst>
                  <a:ext uri="{FF2B5EF4-FFF2-40B4-BE49-F238E27FC236}">
                    <a16:creationId xmlns:a16="http://schemas.microsoft.com/office/drawing/2014/main" id="{A9CC084D-8202-4D2B-BB64-A45C93B833A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39" name="Straight Connector 4238">
                <a:extLst>
                  <a:ext uri="{FF2B5EF4-FFF2-40B4-BE49-F238E27FC236}">
                    <a16:creationId xmlns:a16="http://schemas.microsoft.com/office/drawing/2014/main" id="{43DCDDF4-1A22-4F78-A406-04A97FFA2B3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40" name="Straight Connector 4239">
                <a:extLst>
                  <a:ext uri="{FF2B5EF4-FFF2-40B4-BE49-F238E27FC236}">
                    <a16:creationId xmlns:a16="http://schemas.microsoft.com/office/drawing/2014/main" id="{AE5A5125-8FDB-4FD8-94D2-28779931B3B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229" name="Rectangle 4228">
              <a:extLst>
                <a:ext uri="{FF2B5EF4-FFF2-40B4-BE49-F238E27FC236}">
                  <a16:creationId xmlns:a16="http://schemas.microsoft.com/office/drawing/2014/main" id="{01122CBB-F788-4880-9AEE-BAE833EEA5D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30" name="Rectangle 4229">
              <a:extLst>
                <a:ext uri="{FF2B5EF4-FFF2-40B4-BE49-F238E27FC236}">
                  <a16:creationId xmlns:a16="http://schemas.microsoft.com/office/drawing/2014/main" id="{797170FA-B6DB-40A2-B034-C0F8B053B529}"/>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31" name="Rectangle 4230">
              <a:extLst>
                <a:ext uri="{FF2B5EF4-FFF2-40B4-BE49-F238E27FC236}">
                  <a16:creationId xmlns:a16="http://schemas.microsoft.com/office/drawing/2014/main" id="{E0054CF8-0830-4986-A8BA-3AF6D0D3E30B}"/>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4241" name="TextBox 4240">
            <a:extLst>
              <a:ext uri="{FF2B5EF4-FFF2-40B4-BE49-F238E27FC236}">
                <a16:creationId xmlns:a16="http://schemas.microsoft.com/office/drawing/2014/main" id="{5982F998-A52B-487F-B910-C895BECD5073}"/>
              </a:ext>
            </a:extLst>
          </p:cNvPr>
          <p:cNvSpPr txBox="1"/>
          <p:nvPr/>
        </p:nvSpPr>
        <p:spPr>
          <a:xfrm>
            <a:off x="5518986" y="4497330"/>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4242" name="TextBox 4241">
            <a:extLst>
              <a:ext uri="{FF2B5EF4-FFF2-40B4-BE49-F238E27FC236}">
                <a16:creationId xmlns:a16="http://schemas.microsoft.com/office/drawing/2014/main" id="{42EA2F2C-E990-4EB2-AE88-22FFCA9DEA38}"/>
              </a:ext>
            </a:extLst>
          </p:cNvPr>
          <p:cNvSpPr txBox="1"/>
          <p:nvPr/>
        </p:nvSpPr>
        <p:spPr>
          <a:xfrm>
            <a:off x="7683419" y="4497330"/>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grpSp>
        <p:nvGrpSpPr>
          <p:cNvPr id="4243" name="Group 4242">
            <a:extLst>
              <a:ext uri="{FF2B5EF4-FFF2-40B4-BE49-F238E27FC236}">
                <a16:creationId xmlns:a16="http://schemas.microsoft.com/office/drawing/2014/main" id="{8291ACC3-D564-4000-A4D6-600A68107FE3}"/>
              </a:ext>
            </a:extLst>
          </p:cNvPr>
          <p:cNvGrpSpPr/>
          <p:nvPr/>
        </p:nvGrpSpPr>
        <p:grpSpPr>
          <a:xfrm>
            <a:off x="1052539" y="4536918"/>
            <a:ext cx="721037" cy="444217"/>
            <a:chOff x="1926169" y="1632181"/>
            <a:chExt cx="540854" cy="333210"/>
          </a:xfrm>
        </p:grpSpPr>
        <p:sp>
          <p:nvSpPr>
            <p:cNvPr id="4244" name="Rectangle 4243">
              <a:extLst>
                <a:ext uri="{FF2B5EF4-FFF2-40B4-BE49-F238E27FC236}">
                  <a16:creationId xmlns:a16="http://schemas.microsoft.com/office/drawing/2014/main" id="{988F14B0-CBD0-43AE-A16F-BF8CE30C4A8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45" name="Rectangle 4244">
              <a:extLst>
                <a:ext uri="{FF2B5EF4-FFF2-40B4-BE49-F238E27FC236}">
                  <a16:creationId xmlns:a16="http://schemas.microsoft.com/office/drawing/2014/main" id="{703DB44F-1AD0-451F-90B0-6EC8F598999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246" name="Group 4245">
              <a:extLst>
                <a:ext uri="{FF2B5EF4-FFF2-40B4-BE49-F238E27FC236}">
                  <a16:creationId xmlns:a16="http://schemas.microsoft.com/office/drawing/2014/main" id="{D7240EB2-96CF-4EF4-A9A9-82C2A471175F}"/>
                </a:ext>
              </a:extLst>
            </p:cNvPr>
            <p:cNvGrpSpPr/>
            <p:nvPr/>
          </p:nvGrpSpPr>
          <p:grpSpPr>
            <a:xfrm>
              <a:off x="1989961" y="1665409"/>
              <a:ext cx="413499" cy="266755"/>
              <a:chOff x="1371600" y="2038342"/>
              <a:chExt cx="609600" cy="393263"/>
            </a:xfrm>
          </p:grpSpPr>
          <p:cxnSp>
            <p:nvCxnSpPr>
              <p:cNvPr id="4250" name="Straight Connector 4249">
                <a:extLst>
                  <a:ext uri="{FF2B5EF4-FFF2-40B4-BE49-F238E27FC236}">
                    <a16:creationId xmlns:a16="http://schemas.microsoft.com/office/drawing/2014/main" id="{4038E898-C1C6-444E-99CC-F417FC2216B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251" name="Straight Connector 4250">
                <a:extLst>
                  <a:ext uri="{FF2B5EF4-FFF2-40B4-BE49-F238E27FC236}">
                    <a16:creationId xmlns:a16="http://schemas.microsoft.com/office/drawing/2014/main" id="{EB2F1814-71D7-4C14-8D90-8338AD2C50A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252" name="Straight Connector 4251">
                <a:extLst>
                  <a:ext uri="{FF2B5EF4-FFF2-40B4-BE49-F238E27FC236}">
                    <a16:creationId xmlns:a16="http://schemas.microsoft.com/office/drawing/2014/main" id="{A5EF0BE8-8A1F-4D7F-AED8-B61AC608CE9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53" name="Straight Connector 4252">
                <a:extLst>
                  <a:ext uri="{FF2B5EF4-FFF2-40B4-BE49-F238E27FC236}">
                    <a16:creationId xmlns:a16="http://schemas.microsoft.com/office/drawing/2014/main" id="{EE7FFC81-4BF5-4FCD-94C3-6FA121AF796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54" name="Straight Connector 4253">
                <a:extLst>
                  <a:ext uri="{FF2B5EF4-FFF2-40B4-BE49-F238E27FC236}">
                    <a16:creationId xmlns:a16="http://schemas.microsoft.com/office/drawing/2014/main" id="{081F94DC-3F28-4427-BD51-FDBCAB35E0A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55" name="Straight Connector 4254">
                <a:extLst>
                  <a:ext uri="{FF2B5EF4-FFF2-40B4-BE49-F238E27FC236}">
                    <a16:creationId xmlns:a16="http://schemas.microsoft.com/office/drawing/2014/main" id="{9E9B0CE0-1AAE-467D-8006-6D6D17F7569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56" name="Straight Connector 4255">
                <a:extLst>
                  <a:ext uri="{FF2B5EF4-FFF2-40B4-BE49-F238E27FC236}">
                    <a16:creationId xmlns:a16="http://schemas.microsoft.com/office/drawing/2014/main" id="{72445A83-E5D8-4FE3-9D1A-A234668D566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57" name="Straight Connector 4256">
                <a:extLst>
                  <a:ext uri="{FF2B5EF4-FFF2-40B4-BE49-F238E27FC236}">
                    <a16:creationId xmlns:a16="http://schemas.microsoft.com/office/drawing/2014/main" id="{6DE389D3-8FE6-492C-9A34-FFF1D216007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58" name="Straight Connector 4257">
                <a:extLst>
                  <a:ext uri="{FF2B5EF4-FFF2-40B4-BE49-F238E27FC236}">
                    <a16:creationId xmlns:a16="http://schemas.microsoft.com/office/drawing/2014/main" id="{D04CE26C-18D5-4A92-BD5D-F619809C4A4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247" name="Rectangle 4246">
              <a:extLst>
                <a:ext uri="{FF2B5EF4-FFF2-40B4-BE49-F238E27FC236}">
                  <a16:creationId xmlns:a16="http://schemas.microsoft.com/office/drawing/2014/main" id="{7E72CC5E-CF70-48C5-8AD2-8605BCE261EF}"/>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48" name="Rectangle 4247">
              <a:extLst>
                <a:ext uri="{FF2B5EF4-FFF2-40B4-BE49-F238E27FC236}">
                  <a16:creationId xmlns:a16="http://schemas.microsoft.com/office/drawing/2014/main" id="{9EE994F5-F014-4BCA-A53F-5F9276B22596}"/>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49" name="Rectangle 4248">
              <a:extLst>
                <a:ext uri="{FF2B5EF4-FFF2-40B4-BE49-F238E27FC236}">
                  <a16:creationId xmlns:a16="http://schemas.microsoft.com/office/drawing/2014/main" id="{75B282A5-7D8E-4CB8-A6A6-EB1F2F518325}"/>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259" name="Group 4258">
            <a:extLst>
              <a:ext uri="{FF2B5EF4-FFF2-40B4-BE49-F238E27FC236}">
                <a16:creationId xmlns:a16="http://schemas.microsoft.com/office/drawing/2014/main" id="{5AE37771-E6E4-43F1-AEE2-0C56E0660D5E}"/>
              </a:ext>
            </a:extLst>
          </p:cNvPr>
          <p:cNvGrpSpPr/>
          <p:nvPr/>
        </p:nvGrpSpPr>
        <p:grpSpPr>
          <a:xfrm>
            <a:off x="3233999" y="4536918"/>
            <a:ext cx="721037" cy="444217"/>
            <a:chOff x="1926169" y="1632181"/>
            <a:chExt cx="540854" cy="333210"/>
          </a:xfrm>
        </p:grpSpPr>
        <p:sp>
          <p:nvSpPr>
            <p:cNvPr id="4260" name="Rectangle 4259">
              <a:extLst>
                <a:ext uri="{FF2B5EF4-FFF2-40B4-BE49-F238E27FC236}">
                  <a16:creationId xmlns:a16="http://schemas.microsoft.com/office/drawing/2014/main" id="{F463865E-68C8-4066-A965-15BF0A0FF137}"/>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61" name="Rectangle 4260">
              <a:extLst>
                <a:ext uri="{FF2B5EF4-FFF2-40B4-BE49-F238E27FC236}">
                  <a16:creationId xmlns:a16="http://schemas.microsoft.com/office/drawing/2014/main" id="{63E0F5E2-FC12-464B-8CC1-68D224F2806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262" name="Group 4261">
              <a:extLst>
                <a:ext uri="{FF2B5EF4-FFF2-40B4-BE49-F238E27FC236}">
                  <a16:creationId xmlns:a16="http://schemas.microsoft.com/office/drawing/2014/main" id="{B1AFD392-D4B9-45BC-8B6A-CFE0FD16CBB7}"/>
                </a:ext>
              </a:extLst>
            </p:cNvPr>
            <p:cNvGrpSpPr/>
            <p:nvPr/>
          </p:nvGrpSpPr>
          <p:grpSpPr>
            <a:xfrm>
              <a:off x="1989961" y="1665409"/>
              <a:ext cx="413499" cy="266755"/>
              <a:chOff x="1371600" y="2038342"/>
              <a:chExt cx="609600" cy="393263"/>
            </a:xfrm>
          </p:grpSpPr>
          <p:cxnSp>
            <p:nvCxnSpPr>
              <p:cNvPr id="4266" name="Straight Connector 4265">
                <a:extLst>
                  <a:ext uri="{FF2B5EF4-FFF2-40B4-BE49-F238E27FC236}">
                    <a16:creationId xmlns:a16="http://schemas.microsoft.com/office/drawing/2014/main" id="{8C950C44-544C-460B-BD3F-3B0737588E0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267" name="Straight Connector 4266">
                <a:extLst>
                  <a:ext uri="{FF2B5EF4-FFF2-40B4-BE49-F238E27FC236}">
                    <a16:creationId xmlns:a16="http://schemas.microsoft.com/office/drawing/2014/main" id="{84ED54B6-F305-418B-895E-96FD6E82674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268" name="Straight Connector 4267">
                <a:extLst>
                  <a:ext uri="{FF2B5EF4-FFF2-40B4-BE49-F238E27FC236}">
                    <a16:creationId xmlns:a16="http://schemas.microsoft.com/office/drawing/2014/main" id="{45D5D59E-2299-41CA-88B4-FE0C0879602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69" name="Straight Connector 4268">
                <a:extLst>
                  <a:ext uri="{FF2B5EF4-FFF2-40B4-BE49-F238E27FC236}">
                    <a16:creationId xmlns:a16="http://schemas.microsoft.com/office/drawing/2014/main" id="{62449D26-2BE3-4FE6-94D7-A9FACB203BB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70" name="Straight Connector 4269">
                <a:extLst>
                  <a:ext uri="{FF2B5EF4-FFF2-40B4-BE49-F238E27FC236}">
                    <a16:creationId xmlns:a16="http://schemas.microsoft.com/office/drawing/2014/main" id="{8FFC95FC-7166-4311-A3F1-7A280C9BE0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71" name="Straight Connector 4270">
                <a:extLst>
                  <a:ext uri="{FF2B5EF4-FFF2-40B4-BE49-F238E27FC236}">
                    <a16:creationId xmlns:a16="http://schemas.microsoft.com/office/drawing/2014/main" id="{916761F0-AD08-4D04-86BE-6DA995AAEE1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72" name="Straight Connector 4271">
                <a:extLst>
                  <a:ext uri="{FF2B5EF4-FFF2-40B4-BE49-F238E27FC236}">
                    <a16:creationId xmlns:a16="http://schemas.microsoft.com/office/drawing/2014/main" id="{B0E9090E-1370-45E9-AF0B-E74B0DFC50F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73" name="Straight Connector 4272">
                <a:extLst>
                  <a:ext uri="{FF2B5EF4-FFF2-40B4-BE49-F238E27FC236}">
                    <a16:creationId xmlns:a16="http://schemas.microsoft.com/office/drawing/2014/main" id="{BECDABF1-DE85-41F8-A63A-B7B45EAA212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74" name="Straight Connector 4273">
                <a:extLst>
                  <a:ext uri="{FF2B5EF4-FFF2-40B4-BE49-F238E27FC236}">
                    <a16:creationId xmlns:a16="http://schemas.microsoft.com/office/drawing/2014/main" id="{CBB1A6D4-3F9E-42AB-A9BF-0A43153DC27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263" name="Rectangle 4262">
              <a:extLst>
                <a:ext uri="{FF2B5EF4-FFF2-40B4-BE49-F238E27FC236}">
                  <a16:creationId xmlns:a16="http://schemas.microsoft.com/office/drawing/2014/main" id="{22458D96-152E-4B03-B132-43EE4CE1877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64" name="Rectangle 4263">
              <a:extLst>
                <a:ext uri="{FF2B5EF4-FFF2-40B4-BE49-F238E27FC236}">
                  <a16:creationId xmlns:a16="http://schemas.microsoft.com/office/drawing/2014/main" id="{02F7BE09-3A9A-4F76-87C1-17AD416F3E7F}"/>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65" name="Rectangle 4264">
              <a:extLst>
                <a:ext uri="{FF2B5EF4-FFF2-40B4-BE49-F238E27FC236}">
                  <a16:creationId xmlns:a16="http://schemas.microsoft.com/office/drawing/2014/main" id="{8D58F052-84CB-4ED5-9C76-EFC64FA59DA0}"/>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4275" name="TextBox 4274">
            <a:extLst>
              <a:ext uri="{FF2B5EF4-FFF2-40B4-BE49-F238E27FC236}">
                <a16:creationId xmlns:a16="http://schemas.microsoft.com/office/drawing/2014/main" id="{DFDE8DFA-B6F4-40D9-846A-28EC9F06FF76}"/>
              </a:ext>
            </a:extLst>
          </p:cNvPr>
          <p:cNvSpPr txBox="1"/>
          <p:nvPr/>
        </p:nvSpPr>
        <p:spPr>
          <a:xfrm>
            <a:off x="1207098" y="4497330"/>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4276" name="TextBox 4275">
            <a:extLst>
              <a:ext uri="{FF2B5EF4-FFF2-40B4-BE49-F238E27FC236}">
                <a16:creationId xmlns:a16="http://schemas.microsoft.com/office/drawing/2014/main" id="{EABBB3B4-E92F-4CC5-9AEC-FD53C133482B}"/>
              </a:ext>
            </a:extLst>
          </p:cNvPr>
          <p:cNvSpPr txBox="1"/>
          <p:nvPr/>
        </p:nvSpPr>
        <p:spPr>
          <a:xfrm>
            <a:off x="3380409" y="4497330"/>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4277" name="TextBox 4276">
            <a:extLst>
              <a:ext uri="{FF2B5EF4-FFF2-40B4-BE49-F238E27FC236}">
                <a16:creationId xmlns:a16="http://schemas.microsoft.com/office/drawing/2014/main" id="{6C5BB0BB-9997-446F-9B58-10F4B1864B30}"/>
              </a:ext>
            </a:extLst>
          </p:cNvPr>
          <p:cNvSpPr txBox="1"/>
          <p:nvPr/>
        </p:nvSpPr>
        <p:spPr>
          <a:xfrm>
            <a:off x="2289297" y="3325839"/>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4278" name="TextBox 4277">
            <a:extLst>
              <a:ext uri="{FF2B5EF4-FFF2-40B4-BE49-F238E27FC236}">
                <a16:creationId xmlns:a16="http://schemas.microsoft.com/office/drawing/2014/main" id="{F6E382F5-A4FB-45C9-B476-F55A8CC120D5}"/>
              </a:ext>
            </a:extLst>
          </p:cNvPr>
          <p:cNvSpPr txBox="1"/>
          <p:nvPr/>
        </p:nvSpPr>
        <p:spPr>
          <a:xfrm>
            <a:off x="4474315" y="3310234"/>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4279" name="TextBox 4278">
            <a:extLst>
              <a:ext uri="{FF2B5EF4-FFF2-40B4-BE49-F238E27FC236}">
                <a16:creationId xmlns:a16="http://schemas.microsoft.com/office/drawing/2014/main" id="{CDCF79D1-770E-4EE6-9A27-9A8F850996A4}"/>
              </a:ext>
            </a:extLst>
          </p:cNvPr>
          <p:cNvSpPr txBox="1"/>
          <p:nvPr/>
        </p:nvSpPr>
        <p:spPr>
          <a:xfrm>
            <a:off x="6616650" y="3318314"/>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4280" name="TextBox 4279">
            <a:extLst>
              <a:ext uri="{FF2B5EF4-FFF2-40B4-BE49-F238E27FC236}">
                <a16:creationId xmlns:a16="http://schemas.microsoft.com/office/drawing/2014/main" id="{F97770A6-9588-4477-BB9E-524D13E15354}"/>
              </a:ext>
            </a:extLst>
          </p:cNvPr>
          <p:cNvSpPr txBox="1"/>
          <p:nvPr/>
        </p:nvSpPr>
        <p:spPr>
          <a:xfrm>
            <a:off x="8766244" y="3325839"/>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4281" name="TextBox 4280">
            <a:extLst>
              <a:ext uri="{FF2B5EF4-FFF2-40B4-BE49-F238E27FC236}">
                <a16:creationId xmlns:a16="http://schemas.microsoft.com/office/drawing/2014/main" id="{2E68CED5-F673-4FAD-BFBC-1273C940FDD8}"/>
              </a:ext>
            </a:extLst>
          </p:cNvPr>
          <p:cNvSpPr txBox="1"/>
          <p:nvPr/>
        </p:nvSpPr>
        <p:spPr>
          <a:xfrm>
            <a:off x="10915838" y="3333364"/>
            <a:ext cx="115416" cy="244426"/>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rPr>
              <a:t>$</a:t>
            </a:r>
            <a:endParaRPr kumimoji="0" lang="en-US" sz="1372" b="0" i="0" u="none" strike="noStrike" kern="0" cap="none" spc="0" normalizeH="0" baseline="0" noProof="0" dirty="0">
              <a:ln>
                <a:noFill/>
              </a:ln>
              <a:solidFill>
                <a:srgbClr val="00B050"/>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4282" name="Rectangle 4281">
            <a:extLst>
              <a:ext uri="{FF2B5EF4-FFF2-40B4-BE49-F238E27FC236}">
                <a16:creationId xmlns:a16="http://schemas.microsoft.com/office/drawing/2014/main" id="{77BB1EDE-ABCE-4BC7-AF01-9E3C7260A512}"/>
              </a:ext>
            </a:extLst>
          </p:cNvPr>
          <p:cNvSpPr/>
          <p:nvPr/>
        </p:nvSpPr>
        <p:spPr>
          <a:xfrm>
            <a:off x="969858" y="5763902"/>
            <a:ext cx="1578107" cy="429074"/>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353535">
                    <a:lumMod val="40000"/>
                    <a:lumOff val="60000"/>
                  </a:srgbClr>
                </a:solidFill>
                <a:effectLst/>
                <a:uLnTx/>
                <a:uFillTx/>
                <a:latin typeface="Calibri"/>
                <a:ea typeface="+mn-ea"/>
                <a:cs typeface="+mn-cs"/>
              </a:rPr>
              <a:t>Hyper Visor</a:t>
            </a:r>
          </a:p>
        </p:txBody>
      </p:sp>
      <p:sp>
        <p:nvSpPr>
          <p:cNvPr id="4283" name="Rectangle 4282">
            <a:extLst>
              <a:ext uri="{FF2B5EF4-FFF2-40B4-BE49-F238E27FC236}">
                <a16:creationId xmlns:a16="http://schemas.microsoft.com/office/drawing/2014/main" id="{B07FC90E-1009-4DFC-9F60-5F2FA80B4588}"/>
              </a:ext>
            </a:extLst>
          </p:cNvPr>
          <p:cNvSpPr/>
          <p:nvPr/>
        </p:nvSpPr>
        <p:spPr>
          <a:xfrm>
            <a:off x="3143797" y="5751283"/>
            <a:ext cx="1578107" cy="429074"/>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353535">
                    <a:lumMod val="40000"/>
                    <a:lumOff val="60000"/>
                  </a:srgbClr>
                </a:solidFill>
                <a:effectLst/>
                <a:uLnTx/>
                <a:uFillTx/>
                <a:latin typeface="Calibri"/>
                <a:ea typeface="+mn-ea"/>
                <a:cs typeface="+mn-cs"/>
              </a:rPr>
              <a:t>Hyper Visor</a:t>
            </a:r>
          </a:p>
        </p:txBody>
      </p:sp>
      <p:sp>
        <p:nvSpPr>
          <p:cNvPr id="4284" name="Rectangle 4283">
            <a:extLst>
              <a:ext uri="{FF2B5EF4-FFF2-40B4-BE49-F238E27FC236}">
                <a16:creationId xmlns:a16="http://schemas.microsoft.com/office/drawing/2014/main" id="{4E339F0F-E50E-4A94-A055-B588FE685BC2}"/>
              </a:ext>
            </a:extLst>
          </p:cNvPr>
          <p:cNvSpPr/>
          <p:nvPr/>
        </p:nvSpPr>
        <p:spPr>
          <a:xfrm>
            <a:off x="5281783" y="5751283"/>
            <a:ext cx="1578107" cy="429074"/>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353535">
                    <a:lumMod val="40000"/>
                    <a:lumOff val="60000"/>
                  </a:srgbClr>
                </a:solidFill>
                <a:effectLst/>
                <a:uLnTx/>
                <a:uFillTx/>
                <a:latin typeface="Calibri"/>
                <a:ea typeface="+mn-ea"/>
                <a:cs typeface="+mn-cs"/>
              </a:rPr>
              <a:t>Hyper Visor</a:t>
            </a:r>
          </a:p>
        </p:txBody>
      </p:sp>
      <p:sp>
        <p:nvSpPr>
          <p:cNvPr id="4285" name="Rectangle 4284">
            <a:extLst>
              <a:ext uri="{FF2B5EF4-FFF2-40B4-BE49-F238E27FC236}">
                <a16:creationId xmlns:a16="http://schemas.microsoft.com/office/drawing/2014/main" id="{0EED8984-9692-4929-824F-97D8C4FBB0F6}"/>
              </a:ext>
            </a:extLst>
          </p:cNvPr>
          <p:cNvSpPr/>
          <p:nvPr/>
        </p:nvSpPr>
        <p:spPr>
          <a:xfrm>
            <a:off x="7428969" y="5758442"/>
            <a:ext cx="1578107" cy="429074"/>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353535">
                    <a:lumMod val="40000"/>
                    <a:lumOff val="60000"/>
                  </a:srgbClr>
                </a:solidFill>
                <a:effectLst/>
                <a:uLnTx/>
                <a:uFillTx/>
                <a:latin typeface="Calibri"/>
                <a:ea typeface="+mn-ea"/>
                <a:cs typeface="+mn-cs"/>
              </a:rPr>
              <a:t>Hyper Visor</a:t>
            </a:r>
          </a:p>
        </p:txBody>
      </p:sp>
      <p:sp>
        <p:nvSpPr>
          <p:cNvPr id="4286" name="Rectangle 4285">
            <a:extLst>
              <a:ext uri="{FF2B5EF4-FFF2-40B4-BE49-F238E27FC236}">
                <a16:creationId xmlns:a16="http://schemas.microsoft.com/office/drawing/2014/main" id="{42E90E56-1CBF-4869-BD2D-B208F462E5BE}"/>
              </a:ext>
            </a:extLst>
          </p:cNvPr>
          <p:cNvSpPr/>
          <p:nvPr/>
        </p:nvSpPr>
        <p:spPr>
          <a:xfrm>
            <a:off x="9576154" y="5751283"/>
            <a:ext cx="1578107" cy="429074"/>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353535">
                    <a:lumMod val="40000"/>
                    <a:lumOff val="60000"/>
                  </a:srgbClr>
                </a:solidFill>
                <a:effectLst/>
                <a:uLnTx/>
                <a:uFillTx/>
                <a:latin typeface="Calibri"/>
                <a:ea typeface="+mn-ea"/>
                <a:cs typeface="+mn-cs"/>
              </a:rPr>
              <a:t>Hyper Visor</a:t>
            </a:r>
          </a:p>
        </p:txBody>
      </p:sp>
      <p:sp>
        <p:nvSpPr>
          <p:cNvPr id="4287" name="Thought Bubble: Cloud 4286">
            <a:extLst>
              <a:ext uri="{FF2B5EF4-FFF2-40B4-BE49-F238E27FC236}">
                <a16:creationId xmlns:a16="http://schemas.microsoft.com/office/drawing/2014/main" id="{EC326034-6D4E-404A-A510-3AC91B542A24}"/>
              </a:ext>
            </a:extLst>
          </p:cNvPr>
          <p:cNvSpPr/>
          <p:nvPr/>
        </p:nvSpPr>
        <p:spPr bwMode="auto">
          <a:xfrm>
            <a:off x="551372" y="5806100"/>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288" name="Thought Bubble: Cloud 4287">
            <a:extLst>
              <a:ext uri="{FF2B5EF4-FFF2-40B4-BE49-F238E27FC236}">
                <a16:creationId xmlns:a16="http://schemas.microsoft.com/office/drawing/2014/main" id="{742BEBA7-8112-4E22-A87D-A6AF7B02B25A}"/>
              </a:ext>
            </a:extLst>
          </p:cNvPr>
          <p:cNvSpPr/>
          <p:nvPr/>
        </p:nvSpPr>
        <p:spPr bwMode="auto">
          <a:xfrm>
            <a:off x="2804065" y="580714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289" name="Thought Bubble: Cloud 4288">
            <a:extLst>
              <a:ext uri="{FF2B5EF4-FFF2-40B4-BE49-F238E27FC236}">
                <a16:creationId xmlns:a16="http://schemas.microsoft.com/office/drawing/2014/main" id="{8F117C98-342E-404D-A242-C129FB2F32BD}"/>
              </a:ext>
            </a:extLst>
          </p:cNvPr>
          <p:cNvSpPr/>
          <p:nvPr/>
        </p:nvSpPr>
        <p:spPr bwMode="auto">
          <a:xfrm>
            <a:off x="5056758" y="580818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290" name="Thought Bubble: Cloud 4289">
            <a:extLst>
              <a:ext uri="{FF2B5EF4-FFF2-40B4-BE49-F238E27FC236}">
                <a16:creationId xmlns:a16="http://schemas.microsoft.com/office/drawing/2014/main" id="{58B3402B-E1DE-4B2C-A89B-96AC2076171F}"/>
              </a:ext>
            </a:extLst>
          </p:cNvPr>
          <p:cNvSpPr/>
          <p:nvPr/>
        </p:nvSpPr>
        <p:spPr bwMode="auto">
          <a:xfrm>
            <a:off x="7309451" y="580922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291" name="Thought Bubble: Cloud 4290">
            <a:extLst>
              <a:ext uri="{FF2B5EF4-FFF2-40B4-BE49-F238E27FC236}">
                <a16:creationId xmlns:a16="http://schemas.microsoft.com/office/drawing/2014/main" id="{C5F323C9-039C-4BA3-B009-FF2D0EEE0930}"/>
              </a:ext>
            </a:extLst>
          </p:cNvPr>
          <p:cNvSpPr/>
          <p:nvPr/>
        </p:nvSpPr>
        <p:spPr bwMode="auto">
          <a:xfrm>
            <a:off x="9562144" y="581026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13975909"/>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grpId="0" nodeType="withEffect">
                                  <p:stCondLst>
                                    <p:cond delay="0"/>
                                  </p:stCondLst>
                                  <p:childTnLst>
                                    <p:animEffect transition="out" filter="wipe(left)">
                                      <p:cBhvr>
                                        <p:cTn id="6" dur="500"/>
                                        <p:tgtEl>
                                          <p:spTgt spid="178"/>
                                        </p:tgtEl>
                                      </p:cBhvr>
                                    </p:animEffect>
                                    <p:set>
                                      <p:cBhvr>
                                        <p:cTn id="7" dur="1" fill="hold">
                                          <p:stCondLst>
                                            <p:cond delay="499"/>
                                          </p:stCondLst>
                                        </p:cTn>
                                        <p:tgtEl>
                                          <p:spTgt spid="178"/>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2968"/>
                                        </p:tgtEl>
                                      </p:cBhvr>
                                    </p:animEffect>
                                    <p:set>
                                      <p:cBhvr>
                                        <p:cTn id="11" dur="1" fill="hold">
                                          <p:stCondLst>
                                            <p:cond delay="499"/>
                                          </p:stCondLst>
                                        </p:cTn>
                                        <p:tgtEl>
                                          <p:spTgt spid="2968"/>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2969"/>
                                        </p:tgtEl>
                                      </p:cBhvr>
                                    </p:animEffect>
                                    <p:set>
                                      <p:cBhvr>
                                        <p:cTn id="14" dur="1" fill="hold">
                                          <p:stCondLst>
                                            <p:cond delay="499"/>
                                          </p:stCondLst>
                                        </p:cTn>
                                        <p:tgtEl>
                                          <p:spTgt spid="2969"/>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2970"/>
                                        </p:tgtEl>
                                      </p:cBhvr>
                                    </p:animEffect>
                                    <p:set>
                                      <p:cBhvr>
                                        <p:cTn id="17" dur="1" fill="hold">
                                          <p:stCondLst>
                                            <p:cond delay="499"/>
                                          </p:stCondLst>
                                        </p:cTn>
                                        <p:tgtEl>
                                          <p:spTgt spid="2970"/>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971"/>
                                        </p:tgtEl>
                                      </p:cBhvr>
                                    </p:animEffect>
                                    <p:set>
                                      <p:cBhvr>
                                        <p:cTn id="20" dur="1" fill="hold">
                                          <p:stCondLst>
                                            <p:cond delay="499"/>
                                          </p:stCondLst>
                                        </p:cTn>
                                        <p:tgtEl>
                                          <p:spTgt spid="297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972"/>
                                        </p:tgtEl>
                                      </p:cBhvr>
                                    </p:animEffect>
                                    <p:set>
                                      <p:cBhvr>
                                        <p:cTn id="23" dur="1" fill="hold">
                                          <p:stCondLst>
                                            <p:cond delay="499"/>
                                          </p:stCondLst>
                                        </p:cTn>
                                        <p:tgtEl>
                                          <p:spTgt spid="297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973"/>
                                        </p:tgtEl>
                                      </p:cBhvr>
                                    </p:animEffect>
                                    <p:set>
                                      <p:cBhvr>
                                        <p:cTn id="26" dur="1" fill="hold">
                                          <p:stCondLst>
                                            <p:cond delay="499"/>
                                          </p:stCondLst>
                                        </p:cTn>
                                        <p:tgtEl>
                                          <p:spTgt spid="297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974"/>
                                        </p:tgtEl>
                                      </p:cBhvr>
                                    </p:animEffect>
                                    <p:set>
                                      <p:cBhvr>
                                        <p:cTn id="29" dur="1" fill="hold">
                                          <p:stCondLst>
                                            <p:cond delay="499"/>
                                          </p:stCondLst>
                                        </p:cTn>
                                        <p:tgtEl>
                                          <p:spTgt spid="297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975"/>
                                        </p:tgtEl>
                                      </p:cBhvr>
                                    </p:animEffect>
                                    <p:set>
                                      <p:cBhvr>
                                        <p:cTn id="32" dur="1" fill="hold">
                                          <p:stCondLst>
                                            <p:cond delay="499"/>
                                          </p:stCondLst>
                                        </p:cTn>
                                        <p:tgtEl>
                                          <p:spTgt spid="2975"/>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2976"/>
                                        </p:tgtEl>
                                      </p:cBhvr>
                                    </p:animEffect>
                                    <p:set>
                                      <p:cBhvr>
                                        <p:cTn id="35" dur="1" fill="hold">
                                          <p:stCondLst>
                                            <p:cond delay="499"/>
                                          </p:stCondLst>
                                        </p:cTn>
                                        <p:tgtEl>
                                          <p:spTgt spid="2976"/>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2977"/>
                                        </p:tgtEl>
                                      </p:cBhvr>
                                    </p:animEffect>
                                    <p:set>
                                      <p:cBhvr>
                                        <p:cTn id="38" dur="1" fill="hold">
                                          <p:stCondLst>
                                            <p:cond delay="499"/>
                                          </p:stCondLst>
                                        </p:cTn>
                                        <p:tgtEl>
                                          <p:spTgt spid="2977"/>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2978"/>
                                        </p:tgtEl>
                                      </p:cBhvr>
                                    </p:animEffect>
                                    <p:set>
                                      <p:cBhvr>
                                        <p:cTn id="41" dur="1" fill="hold">
                                          <p:stCondLst>
                                            <p:cond delay="499"/>
                                          </p:stCondLst>
                                        </p:cTn>
                                        <p:tgtEl>
                                          <p:spTgt spid="2978"/>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2979"/>
                                        </p:tgtEl>
                                      </p:cBhvr>
                                    </p:animEffect>
                                    <p:set>
                                      <p:cBhvr>
                                        <p:cTn id="44" dur="1" fill="hold">
                                          <p:stCondLst>
                                            <p:cond delay="499"/>
                                          </p:stCondLst>
                                        </p:cTn>
                                        <p:tgtEl>
                                          <p:spTgt spid="2979"/>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2980"/>
                                        </p:tgtEl>
                                      </p:cBhvr>
                                    </p:animEffect>
                                    <p:set>
                                      <p:cBhvr>
                                        <p:cTn id="47" dur="1" fill="hold">
                                          <p:stCondLst>
                                            <p:cond delay="499"/>
                                          </p:stCondLst>
                                        </p:cTn>
                                        <p:tgtEl>
                                          <p:spTgt spid="2980"/>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2981"/>
                                        </p:tgtEl>
                                      </p:cBhvr>
                                    </p:animEffect>
                                    <p:set>
                                      <p:cBhvr>
                                        <p:cTn id="50" dur="1" fill="hold">
                                          <p:stCondLst>
                                            <p:cond delay="499"/>
                                          </p:stCondLst>
                                        </p:cTn>
                                        <p:tgtEl>
                                          <p:spTgt spid="2981"/>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2982"/>
                                        </p:tgtEl>
                                      </p:cBhvr>
                                    </p:animEffect>
                                    <p:set>
                                      <p:cBhvr>
                                        <p:cTn id="53" dur="1" fill="hold">
                                          <p:stCondLst>
                                            <p:cond delay="499"/>
                                          </p:stCondLst>
                                        </p:cTn>
                                        <p:tgtEl>
                                          <p:spTgt spid="2982"/>
                                        </p:tgtEl>
                                        <p:attrNameLst>
                                          <p:attrName>style.visibility</p:attrName>
                                        </p:attrNameLst>
                                      </p:cBhvr>
                                      <p:to>
                                        <p:strVal val="hidden"/>
                                      </p:to>
                                    </p:set>
                                  </p:childTnLst>
                                </p:cTn>
                              </p:par>
                            </p:childTnLst>
                          </p:cTn>
                        </p:par>
                        <p:par>
                          <p:cTn id="54" fill="hold">
                            <p:stCondLst>
                              <p:cond delay="1000"/>
                            </p:stCondLst>
                            <p:childTnLst>
                              <p:par>
                                <p:cTn id="55" presetID="8" presetClass="emph" presetSubtype="0" fill="hold" grpId="0" nodeType="afterEffect">
                                  <p:stCondLst>
                                    <p:cond delay="0"/>
                                  </p:stCondLst>
                                  <p:childTnLst>
                                    <p:animRot by="5400000">
                                      <p:cBhvr>
                                        <p:cTn id="56" dur="2000" fill="hold"/>
                                        <p:tgtEl>
                                          <p:spTgt spid="2967"/>
                                        </p:tgtEl>
                                        <p:attrNameLst>
                                          <p:attrName>r</p:attrName>
                                        </p:attrNameLst>
                                      </p:cBhvr>
                                    </p:animRot>
                                  </p:childTnLst>
                                </p:cTn>
                              </p:par>
                              <p:par>
                                <p:cTn id="57" presetID="42" presetClass="path" presetSubtype="0" accel="50000" decel="50000" fill="hold" grpId="1" nodeType="withEffect">
                                  <p:stCondLst>
                                    <p:cond delay="0"/>
                                  </p:stCondLst>
                                  <p:childTnLst>
                                    <p:animMotion origin="layout" path="M 3.46694E-6 3.11394E-6 L 0.0485 0.05742 " pathEditMode="relative" rAng="0" ptsTypes="AA">
                                      <p:cBhvr>
                                        <p:cTn id="58" dur="2000" fill="hold"/>
                                        <p:tgtEl>
                                          <p:spTgt spid="2967"/>
                                        </p:tgtEl>
                                        <p:attrNameLst>
                                          <p:attrName>ppt_x</p:attrName>
                                          <p:attrName>ppt_y</p:attrName>
                                        </p:attrNameLst>
                                      </p:cBhvr>
                                      <p:rCtr x="2425" y="2860"/>
                                    </p:animMotion>
                                  </p:childTnLst>
                                </p:cTn>
                              </p:par>
                              <p:par>
                                <p:cTn id="59" presetID="50" presetClass="path" presetSubtype="0" accel="36000" fill="hold" grpId="0" nodeType="withEffect">
                                  <p:stCondLst>
                                    <p:cond delay="0"/>
                                  </p:stCondLst>
                                  <p:childTnLst>
                                    <p:animMotion origin="layout" path="M -3.69926E-6 9.07853E-8 C 0.05732 0.00045 0.09587 0.04925 0.08949 0.12982 " pathEditMode="relative" rAng="0" ptsTypes="AA">
                                      <p:cBhvr>
                                        <p:cTn id="60" dur="2000" fill="hold"/>
                                        <p:tgtEl>
                                          <p:spTgt spid="4275"/>
                                        </p:tgtEl>
                                        <p:attrNameLst>
                                          <p:attrName>ppt_x</p:attrName>
                                          <p:attrName>ppt_y</p:attrName>
                                        </p:attrNameLst>
                                      </p:cBhvr>
                                      <p:rCtr x="4506" y="6491"/>
                                    </p:animMotion>
                                  </p:childTnLst>
                                </p:cTn>
                              </p:par>
                              <p:par>
                                <p:cTn id="61" presetID="8" presetClass="emph" presetSubtype="0" fill="hold" grpId="0" nodeType="withEffect">
                                  <p:stCondLst>
                                    <p:cond delay="0"/>
                                  </p:stCondLst>
                                  <p:childTnLst>
                                    <p:animRot by="5400000">
                                      <p:cBhvr>
                                        <p:cTn id="62" dur="2000" fill="hold"/>
                                        <p:tgtEl>
                                          <p:spTgt spid="2983"/>
                                        </p:tgtEl>
                                        <p:attrNameLst>
                                          <p:attrName>r</p:attrName>
                                        </p:attrNameLst>
                                      </p:cBhvr>
                                    </p:animRot>
                                  </p:childTnLst>
                                </p:cTn>
                              </p:par>
                              <p:par>
                                <p:cTn id="63" presetID="42" presetClass="path" presetSubtype="0" accel="50000" decel="50000" fill="hold" grpId="1" nodeType="withEffect">
                                  <p:stCondLst>
                                    <p:cond delay="0"/>
                                  </p:stCondLst>
                                  <p:childTnLst>
                                    <p:animMotion origin="layout" path="M -1.78198E-6 -4.21698E-6 L 0.04851 0.05743 " pathEditMode="relative" rAng="0" ptsTypes="AA">
                                      <p:cBhvr>
                                        <p:cTn id="64" dur="2000" fill="hold"/>
                                        <p:tgtEl>
                                          <p:spTgt spid="2983"/>
                                        </p:tgtEl>
                                        <p:attrNameLst>
                                          <p:attrName>ppt_x</p:attrName>
                                          <p:attrName>ppt_y</p:attrName>
                                        </p:attrNameLst>
                                      </p:cBhvr>
                                      <p:rCtr x="2425" y="2860"/>
                                    </p:animMotion>
                                  </p:childTnLst>
                                </p:cTn>
                              </p:par>
                              <p:par>
                                <p:cTn id="65" presetID="50" presetClass="path" presetSubtype="0" accel="36000" fill="hold" grpId="0" nodeType="withEffect">
                                  <p:stCondLst>
                                    <p:cond delay="0"/>
                                  </p:stCondLst>
                                  <p:childTnLst>
                                    <p:animMotion origin="layout" path="M -1.29946E-6 9.07853E-8 C 0.05732 0.00045 0.09587 0.04925 0.08948 0.12982 " pathEditMode="relative" rAng="0" ptsTypes="AA">
                                      <p:cBhvr>
                                        <p:cTn id="66" dur="2000" fill="hold"/>
                                        <p:tgtEl>
                                          <p:spTgt spid="4276"/>
                                        </p:tgtEl>
                                        <p:attrNameLst>
                                          <p:attrName>ppt_x</p:attrName>
                                          <p:attrName>ppt_y</p:attrName>
                                        </p:attrNameLst>
                                      </p:cBhvr>
                                      <p:rCtr x="4506" y="6491"/>
                                    </p:animMotion>
                                  </p:childTnLst>
                                </p:cTn>
                              </p:par>
                              <p:par>
                                <p:cTn id="67" presetID="8" presetClass="emph" presetSubtype="0" fill="hold" grpId="0" nodeType="withEffect">
                                  <p:stCondLst>
                                    <p:cond delay="0"/>
                                  </p:stCondLst>
                                  <p:childTnLst>
                                    <p:animRot by="5400000">
                                      <p:cBhvr>
                                        <p:cTn id="68" dur="2000" fill="hold"/>
                                        <p:tgtEl>
                                          <p:spTgt spid="2984"/>
                                        </p:tgtEl>
                                        <p:attrNameLst>
                                          <p:attrName>r</p:attrName>
                                        </p:attrNameLst>
                                      </p:cBhvr>
                                    </p:animRot>
                                  </p:childTnLst>
                                </p:cTn>
                              </p:par>
                              <p:par>
                                <p:cTn id="69" presetID="42" presetClass="path" presetSubtype="0" accel="50000" decel="50000" fill="hold" grpId="1" nodeType="withEffect">
                                  <p:stCondLst>
                                    <p:cond delay="0"/>
                                  </p:stCondLst>
                                  <p:childTnLst>
                                    <p:animMotion origin="layout" path="M 4.18688E-6 -4.21698E-6 L 0.0485 0.05743 " pathEditMode="relative" rAng="0" ptsTypes="AA">
                                      <p:cBhvr>
                                        <p:cTn id="70" dur="2000" fill="hold"/>
                                        <p:tgtEl>
                                          <p:spTgt spid="2984"/>
                                        </p:tgtEl>
                                        <p:attrNameLst>
                                          <p:attrName>ppt_x</p:attrName>
                                          <p:attrName>ppt_y</p:attrName>
                                        </p:attrNameLst>
                                      </p:cBhvr>
                                      <p:rCtr x="2425" y="2860"/>
                                    </p:animMotion>
                                  </p:childTnLst>
                                </p:cTn>
                              </p:par>
                              <p:par>
                                <p:cTn id="71" presetID="50" presetClass="path" presetSubtype="0" accel="36000" fill="hold" grpId="0" nodeType="withEffect">
                                  <p:stCondLst>
                                    <p:cond delay="0"/>
                                  </p:stCondLst>
                                  <p:childTnLst>
                                    <p:animMotion origin="layout" path="M -6.28032E-7 9.07853E-8 C 0.05731 0.00045 0.09586 0.04925 0.08948 0.12982 " pathEditMode="relative" rAng="0" ptsTypes="AA">
                                      <p:cBhvr>
                                        <p:cTn id="72" dur="2000" fill="hold"/>
                                        <p:tgtEl>
                                          <p:spTgt spid="4241"/>
                                        </p:tgtEl>
                                        <p:attrNameLst>
                                          <p:attrName>ppt_x</p:attrName>
                                          <p:attrName>ppt_y</p:attrName>
                                        </p:attrNameLst>
                                      </p:cBhvr>
                                      <p:rCtr x="4506" y="6491"/>
                                    </p:animMotion>
                                  </p:childTnLst>
                                </p:cTn>
                              </p:par>
                              <p:par>
                                <p:cTn id="73" presetID="8" presetClass="emph" presetSubtype="0" fill="hold" grpId="0" nodeType="withEffect">
                                  <p:stCondLst>
                                    <p:cond delay="0"/>
                                  </p:stCondLst>
                                  <p:childTnLst>
                                    <p:animRot by="5400000">
                                      <p:cBhvr>
                                        <p:cTn id="74" dur="2000" fill="hold"/>
                                        <p:tgtEl>
                                          <p:spTgt spid="2985"/>
                                        </p:tgtEl>
                                        <p:attrNameLst>
                                          <p:attrName>r</p:attrName>
                                        </p:attrNameLst>
                                      </p:cBhvr>
                                    </p:animRot>
                                  </p:childTnLst>
                                </p:cTn>
                              </p:par>
                              <p:par>
                                <p:cTn id="75" presetID="42" presetClass="path" presetSubtype="0" accel="50000" decel="50000" fill="hold" grpId="1" nodeType="withEffect">
                                  <p:stCondLst>
                                    <p:cond delay="0"/>
                                  </p:stCondLst>
                                  <p:childTnLst>
                                    <p:animMotion origin="layout" path="M 1.31733E-6 4.00363E-6 L 0.04851 0.05742 " pathEditMode="relative" rAng="0" ptsTypes="AA">
                                      <p:cBhvr>
                                        <p:cTn id="76" dur="2000" fill="hold"/>
                                        <p:tgtEl>
                                          <p:spTgt spid="2985"/>
                                        </p:tgtEl>
                                        <p:attrNameLst>
                                          <p:attrName>ppt_x</p:attrName>
                                          <p:attrName>ppt_y</p:attrName>
                                        </p:attrNameLst>
                                      </p:cBhvr>
                                      <p:rCtr x="2425" y="2860"/>
                                    </p:animMotion>
                                  </p:childTnLst>
                                </p:cTn>
                              </p:par>
                              <p:par>
                                <p:cTn id="77" presetID="50" presetClass="path" presetSubtype="0" accel="36000" fill="hold" grpId="0" nodeType="withEffect">
                                  <p:stCondLst>
                                    <p:cond delay="0"/>
                                  </p:stCondLst>
                                  <p:childTnLst>
                                    <p:animMotion origin="layout" path="M 1.53178E-8 9.07853E-8 C 0.05731 0.00045 0.09586 0.04925 0.08948 0.12982 " pathEditMode="relative" rAng="0" ptsTypes="AA">
                                      <p:cBhvr>
                                        <p:cTn id="78" dur="2000" fill="hold"/>
                                        <p:tgtEl>
                                          <p:spTgt spid="4242"/>
                                        </p:tgtEl>
                                        <p:attrNameLst>
                                          <p:attrName>ppt_x</p:attrName>
                                          <p:attrName>ppt_y</p:attrName>
                                        </p:attrNameLst>
                                      </p:cBhvr>
                                      <p:rCtr x="4506" y="6491"/>
                                    </p:animMotion>
                                  </p:childTnLst>
                                </p:cTn>
                              </p:par>
                              <p:par>
                                <p:cTn id="79" presetID="8" presetClass="emph" presetSubtype="0" fill="hold" grpId="0" nodeType="withEffect">
                                  <p:stCondLst>
                                    <p:cond delay="0"/>
                                  </p:stCondLst>
                                  <p:childTnLst>
                                    <p:animRot by="5400000">
                                      <p:cBhvr>
                                        <p:cTn id="80" dur="2000" fill="hold"/>
                                        <p:tgtEl>
                                          <p:spTgt spid="2986"/>
                                        </p:tgtEl>
                                        <p:attrNameLst>
                                          <p:attrName>r</p:attrName>
                                        </p:attrNameLst>
                                      </p:cBhvr>
                                    </p:animRot>
                                  </p:childTnLst>
                                </p:cTn>
                              </p:par>
                              <p:par>
                                <p:cTn id="81" presetID="42" presetClass="path" presetSubtype="0" accel="50000" decel="50000" fill="hold" grpId="1" nodeType="withEffect">
                                  <p:stCondLst>
                                    <p:cond delay="0"/>
                                  </p:stCondLst>
                                  <p:childTnLst>
                                    <p:animMotion origin="layout" path="M 1.39392E-6 -4.21698E-6 L 0.04851 0.05743 " pathEditMode="relative" rAng="0" ptsTypes="AA">
                                      <p:cBhvr>
                                        <p:cTn id="82" dur="2000" fill="hold"/>
                                        <p:tgtEl>
                                          <p:spTgt spid="2986"/>
                                        </p:tgtEl>
                                        <p:attrNameLst>
                                          <p:attrName>ppt_x</p:attrName>
                                          <p:attrName>ppt_y</p:attrName>
                                        </p:attrNameLst>
                                      </p:cBhvr>
                                      <p:rCtr x="2425" y="2860"/>
                                    </p:animMotion>
                                  </p:childTnLst>
                                </p:cTn>
                              </p:par>
                              <p:par>
                                <p:cTn id="83" presetID="50" presetClass="path" presetSubtype="0" accel="36000" fill="hold" grpId="0" nodeType="withEffect">
                                  <p:stCondLst>
                                    <p:cond delay="0"/>
                                  </p:stCondLst>
                                  <p:childTnLst>
                                    <p:animMotion origin="layout" path="M 4.79449E-6 9.07853E-8 C 0.05731 0.00045 0.09586 0.04925 0.08948 0.12982 " pathEditMode="relative" rAng="0" ptsTypes="AA">
                                      <p:cBhvr>
                                        <p:cTn id="84" dur="2000" fill="hold"/>
                                        <p:tgtEl>
                                          <p:spTgt spid="4208"/>
                                        </p:tgtEl>
                                        <p:attrNameLst>
                                          <p:attrName>ppt_x</p:attrName>
                                          <p:attrName>ppt_y</p:attrName>
                                        </p:attrNameLst>
                                      </p:cBhvr>
                                      <p:rCtr x="4506" y="6491"/>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987"/>
                                        </p:tgtEl>
                                        <p:attrNameLst>
                                          <p:attrName>style.visibility</p:attrName>
                                        </p:attrNameLst>
                                      </p:cBhvr>
                                      <p:to>
                                        <p:strVal val="visible"/>
                                      </p:to>
                                    </p:set>
                                    <p:animEffect transition="in" filter="fade">
                                      <p:cBhvr>
                                        <p:cTn id="89" dur="500"/>
                                        <p:tgtEl>
                                          <p:spTgt spid="2987"/>
                                        </p:tgtEl>
                                      </p:cBhvr>
                                    </p:animEffect>
                                  </p:childTnLst>
                                </p:cTn>
                              </p:par>
                            </p:childTnLst>
                          </p:cTn>
                        </p:par>
                        <p:par>
                          <p:cTn id="90" fill="hold">
                            <p:stCondLst>
                              <p:cond delay="500"/>
                            </p:stCondLst>
                            <p:childTnLst>
                              <p:par>
                                <p:cTn id="91" presetID="10" presetClass="entr" presetSubtype="0" fill="hold" nodeType="afterEffect">
                                  <p:stCondLst>
                                    <p:cond delay="0"/>
                                  </p:stCondLst>
                                  <p:childTnLst>
                                    <p:set>
                                      <p:cBhvr>
                                        <p:cTn id="92" dur="1" fill="hold">
                                          <p:stCondLst>
                                            <p:cond delay="0"/>
                                          </p:stCondLst>
                                        </p:cTn>
                                        <p:tgtEl>
                                          <p:spTgt spid="3003"/>
                                        </p:tgtEl>
                                        <p:attrNameLst>
                                          <p:attrName>style.visibility</p:attrName>
                                        </p:attrNameLst>
                                      </p:cBhvr>
                                      <p:to>
                                        <p:strVal val="visible"/>
                                      </p:to>
                                    </p:set>
                                    <p:animEffect transition="in" filter="fade">
                                      <p:cBhvr>
                                        <p:cTn id="93" dur="500"/>
                                        <p:tgtEl>
                                          <p:spTgt spid="3003"/>
                                        </p:tgtEl>
                                      </p:cBhvr>
                                    </p:animEffect>
                                  </p:childTnLst>
                                </p:cTn>
                              </p:par>
                            </p:childTnLst>
                          </p:cTn>
                        </p:par>
                        <p:par>
                          <p:cTn id="94" fill="hold">
                            <p:stCondLst>
                              <p:cond delay="1000"/>
                            </p:stCondLst>
                            <p:childTnLst>
                              <p:par>
                                <p:cTn id="95" presetID="10" presetClass="entr" presetSubtype="0" fill="hold" nodeType="afterEffect">
                                  <p:stCondLst>
                                    <p:cond delay="0"/>
                                  </p:stCondLst>
                                  <p:childTnLst>
                                    <p:set>
                                      <p:cBhvr>
                                        <p:cTn id="96" dur="1" fill="hold">
                                          <p:stCondLst>
                                            <p:cond delay="0"/>
                                          </p:stCondLst>
                                        </p:cTn>
                                        <p:tgtEl>
                                          <p:spTgt spid="4243"/>
                                        </p:tgtEl>
                                        <p:attrNameLst>
                                          <p:attrName>style.visibility</p:attrName>
                                        </p:attrNameLst>
                                      </p:cBhvr>
                                      <p:to>
                                        <p:strVal val="visible"/>
                                      </p:to>
                                    </p:set>
                                    <p:animEffect transition="in" filter="fade">
                                      <p:cBhvr>
                                        <p:cTn id="97" dur="500"/>
                                        <p:tgtEl>
                                          <p:spTgt spid="4243"/>
                                        </p:tgtEl>
                                      </p:cBhvr>
                                    </p:animEffect>
                                  </p:childTnLst>
                                </p:cTn>
                              </p:par>
                            </p:childTnLst>
                          </p:cTn>
                        </p:par>
                        <p:par>
                          <p:cTn id="98" fill="hold">
                            <p:stCondLst>
                              <p:cond delay="1500"/>
                            </p:stCondLst>
                            <p:childTnLst>
                              <p:par>
                                <p:cTn id="99" presetID="10" presetClass="entr" presetSubtype="0" fill="hold" nodeType="afterEffect">
                                  <p:stCondLst>
                                    <p:cond delay="0"/>
                                  </p:stCondLst>
                                  <p:childTnLst>
                                    <p:set>
                                      <p:cBhvr>
                                        <p:cTn id="100" dur="1" fill="hold">
                                          <p:stCondLst>
                                            <p:cond delay="0"/>
                                          </p:stCondLst>
                                        </p:cTn>
                                        <p:tgtEl>
                                          <p:spTgt spid="3019"/>
                                        </p:tgtEl>
                                        <p:attrNameLst>
                                          <p:attrName>style.visibility</p:attrName>
                                        </p:attrNameLst>
                                      </p:cBhvr>
                                      <p:to>
                                        <p:strVal val="visible"/>
                                      </p:to>
                                    </p:set>
                                    <p:animEffect transition="in" filter="fade">
                                      <p:cBhvr>
                                        <p:cTn id="101" dur="500"/>
                                        <p:tgtEl>
                                          <p:spTgt spid="3019"/>
                                        </p:tgtEl>
                                      </p:cBhvr>
                                    </p:animEffect>
                                  </p:childTnLst>
                                </p:cTn>
                              </p:par>
                            </p:childTnLst>
                          </p:cTn>
                        </p:par>
                        <p:par>
                          <p:cTn id="102" fill="hold">
                            <p:stCondLst>
                              <p:cond delay="2000"/>
                            </p:stCondLst>
                            <p:childTnLst>
                              <p:par>
                                <p:cTn id="103" presetID="10" presetClass="entr" presetSubtype="0" fill="hold" nodeType="afterEffect">
                                  <p:stCondLst>
                                    <p:cond delay="0"/>
                                  </p:stCondLst>
                                  <p:childTnLst>
                                    <p:set>
                                      <p:cBhvr>
                                        <p:cTn id="104" dur="1" fill="hold">
                                          <p:stCondLst>
                                            <p:cond delay="0"/>
                                          </p:stCondLst>
                                        </p:cTn>
                                        <p:tgtEl>
                                          <p:spTgt spid="3035"/>
                                        </p:tgtEl>
                                        <p:attrNameLst>
                                          <p:attrName>style.visibility</p:attrName>
                                        </p:attrNameLst>
                                      </p:cBhvr>
                                      <p:to>
                                        <p:strVal val="visible"/>
                                      </p:to>
                                    </p:set>
                                    <p:animEffect transition="in" filter="fade">
                                      <p:cBhvr>
                                        <p:cTn id="105" dur="400"/>
                                        <p:tgtEl>
                                          <p:spTgt spid="3035"/>
                                        </p:tgtEl>
                                      </p:cBhvr>
                                    </p:animEffect>
                                  </p:childTnLst>
                                </p:cTn>
                              </p:par>
                            </p:childTnLst>
                          </p:cTn>
                        </p:par>
                        <p:par>
                          <p:cTn id="106" fill="hold">
                            <p:stCondLst>
                              <p:cond delay="2400"/>
                            </p:stCondLst>
                            <p:childTnLst>
                              <p:par>
                                <p:cTn id="107" presetID="10" presetClass="entr" presetSubtype="0" fill="hold" nodeType="afterEffect">
                                  <p:stCondLst>
                                    <p:cond delay="0"/>
                                  </p:stCondLst>
                                  <p:childTnLst>
                                    <p:set>
                                      <p:cBhvr>
                                        <p:cTn id="108" dur="1" fill="hold">
                                          <p:stCondLst>
                                            <p:cond delay="0"/>
                                          </p:stCondLst>
                                        </p:cTn>
                                        <p:tgtEl>
                                          <p:spTgt spid="3051"/>
                                        </p:tgtEl>
                                        <p:attrNameLst>
                                          <p:attrName>style.visibility</p:attrName>
                                        </p:attrNameLst>
                                      </p:cBhvr>
                                      <p:to>
                                        <p:strVal val="visible"/>
                                      </p:to>
                                    </p:set>
                                    <p:animEffect transition="in" filter="fade">
                                      <p:cBhvr>
                                        <p:cTn id="109" dur="400"/>
                                        <p:tgtEl>
                                          <p:spTgt spid="3051"/>
                                        </p:tgtEl>
                                      </p:cBhvr>
                                    </p:animEffect>
                                  </p:childTnLst>
                                </p:cTn>
                              </p:par>
                            </p:childTnLst>
                          </p:cTn>
                        </p:par>
                        <p:par>
                          <p:cTn id="110" fill="hold">
                            <p:stCondLst>
                              <p:cond delay="2800"/>
                            </p:stCondLst>
                            <p:childTnLst>
                              <p:par>
                                <p:cTn id="111" presetID="10" presetClass="entr" presetSubtype="0" fill="hold" nodeType="afterEffect">
                                  <p:stCondLst>
                                    <p:cond delay="0"/>
                                  </p:stCondLst>
                                  <p:childTnLst>
                                    <p:set>
                                      <p:cBhvr>
                                        <p:cTn id="112" dur="1" fill="hold">
                                          <p:stCondLst>
                                            <p:cond delay="0"/>
                                          </p:stCondLst>
                                        </p:cTn>
                                        <p:tgtEl>
                                          <p:spTgt spid="3067"/>
                                        </p:tgtEl>
                                        <p:attrNameLst>
                                          <p:attrName>style.visibility</p:attrName>
                                        </p:attrNameLst>
                                      </p:cBhvr>
                                      <p:to>
                                        <p:strVal val="visible"/>
                                      </p:to>
                                    </p:set>
                                    <p:animEffect transition="in" filter="fade">
                                      <p:cBhvr>
                                        <p:cTn id="113" dur="400"/>
                                        <p:tgtEl>
                                          <p:spTgt spid="3067"/>
                                        </p:tgtEl>
                                      </p:cBhvr>
                                    </p:animEffect>
                                  </p:childTnLst>
                                </p:cTn>
                              </p:par>
                            </p:childTnLst>
                          </p:cTn>
                        </p:par>
                        <p:par>
                          <p:cTn id="114" fill="hold">
                            <p:stCondLst>
                              <p:cond delay="3200"/>
                            </p:stCondLst>
                            <p:childTnLst>
                              <p:par>
                                <p:cTn id="115" presetID="10" presetClass="entr" presetSubtype="0" fill="hold" nodeType="afterEffect">
                                  <p:stCondLst>
                                    <p:cond delay="0"/>
                                  </p:stCondLst>
                                  <p:childTnLst>
                                    <p:set>
                                      <p:cBhvr>
                                        <p:cTn id="116" dur="1" fill="hold">
                                          <p:stCondLst>
                                            <p:cond delay="0"/>
                                          </p:stCondLst>
                                        </p:cTn>
                                        <p:tgtEl>
                                          <p:spTgt spid="3083"/>
                                        </p:tgtEl>
                                        <p:attrNameLst>
                                          <p:attrName>style.visibility</p:attrName>
                                        </p:attrNameLst>
                                      </p:cBhvr>
                                      <p:to>
                                        <p:strVal val="visible"/>
                                      </p:to>
                                    </p:set>
                                    <p:animEffect transition="in" filter="fade">
                                      <p:cBhvr>
                                        <p:cTn id="117" dur="400"/>
                                        <p:tgtEl>
                                          <p:spTgt spid="3083"/>
                                        </p:tgtEl>
                                      </p:cBhvr>
                                    </p:animEffect>
                                  </p:childTnLst>
                                </p:cTn>
                              </p:par>
                            </p:childTnLst>
                          </p:cTn>
                        </p:par>
                        <p:par>
                          <p:cTn id="118" fill="hold">
                            <p:stCondLst>
                              <p:cond delay="3600"/>
                            </p:stCondLst>
                            <p:childTnLst>
                              <p:par>
                                <p:cTn id="119" presetID="10" presetClass="entr" presetSubtype="0" fill="hold" nodeType="afterEffect">
                                  <p:stCondLst>
                                    <p:cond delay="0"/>
                                  </p:stCondLst>
                                  <p:childTnLst>
                                    <p:set>
                                      <p:cBhvr>
                                        <p:cTn id="120" dur="1" fill="hold">
                                          <p:stCondLst>
                                            <p:cond delay="0"/>
                                          </p:stCondLst>
                                        </p:cTn>
                                        <p:tgtEl>
                                          <p:spTgt spid="3099"/>
                                        </p:tgtEl>
                                        <p:attrNameLst>
                                          <p:attrName>style.visibility</p:attrName>
                                        </p:attrNameLst>
                                      </p:cBhvr>
                                      <p:to>
                                        <p:strVal val="visible"/>
                                      </p:to>
                                    </p:set>
                                    <p:animEffect transition="in" filter="fade">
                                      <p:cBhvr>
                                        <p:cTn id="121" dur="250"/>
                                        <p:tgtEl>
                                          <p:spTgt spid="3099"/>
                                        </p:tgtEl>
                                      </p:cBhvr>
                                    </p:animEffect>
                                  </p:childTnLst>
                                </p:cTn>
                              </p:par>
                            </p:childTnLst>
                          </p:cTn>
                        </p:par>
                        <p:par>
                          <p:cTn id="122" fill="hold">
                            <p:stCondLst>
                              <p:cond delay="3850"/>
                            </p:stCondLst>
                            <p:childTnLst>
                              <p:par>
                                <p:cTn id="123" presetID="10" presetClass="entr" presetSubtype="0" fill="hold" nodeType="afterEffect">
                                  <p:stCondLst>
                                    <p:cond delay="0"/>
                                  </p:stCondLst>
                                  <p:childTnLst>
                                    <p:set>
                                      <p:cBhvr>
                                        <p:cTn id="124" dur="1" fill="hold">
                                          <p:stCondLst>
                                            <p:cond delay="0"/>
                                          </p:stCondLst>
                                        </p:cTn>
                                        <p:tgtEl>
                                          <p:spTgt spid="3115"/>
                                        </p:tgtEl>
                                        <p:attrNameLst>
                                          <p:attrName>style.visibility</p:attrName>
                                        </p:attrNameLst>
                                      </p:cBhvr>
                                      <p:to>
                                        <p:strVal val="visible"/>
                                      </p:to>
                                    </p:set>
                                    <p:animEffect transition="in" filter="fade">
                                      <p:cBhvr>
                                        <p:cTn id="125" dur="250"/>
                                        <p:tgtEl>
                                          <p:spTgt spid="3115"/>
                                        </p:tgtEl>
                                      </p:cBhvr>
                                    </p:animEffect>
                                  </p:childTnLst>
                                </p:cTn>
                              </p:par>
                            </p:childTnLst>
                          </p:cTn>
                        </p:par>
                        <p:par>
                          <p:cTn id="126" fill="hold">
                            <p:stCondLst>
                              <p:cond delay="4100"/>
                            </p:stCondLst>
                            <p:childTnLst>
                              <p:par>
                                <p:cTn id="127" presetID="10" presetClass="entr" presetSubtype="0" fill="hold" nodeType="afterEffect">
                                  <p:stCondLst>
                                    <p:cond delay="0"/>
                                  </p:stCondLst>
                                  <p:childTnLst>
                                    <p:set>
                                      <p:cBhvr>
                                        <p:cTn id="128" dur="1" fill="hold">
                                          <p:stCondLst>
                                            <p:cond delay="0"/>
                                          </p:stCondLst>
                                        </p:cTn>
                                        <p:tgtEl>
                                          <p:spTgt spid="4259"/>
                                        </p:tgtEl>
                                        <p:attrNameLst>
                                          <p:attrName>style.visibility</p:attrName>
                                        </p:attrNameLst>
                                      </p:cBhvr>
                                      <p:to>
                                        <p:strVal val="visible"/>
                                      </p:to>
                                    </p:set>
                                    <p:animEffect transition="in" filter="fade">
                                      <p:cBhvr>
                                        <p:cTn id="129" dur="250"/>
                                        <p:tgtEl>
                                          <p:spTgt spid="4259"/>
                                        </p:tgtEl>
                                      </p:cBhvr>
                                    </p:animEffect>
                                  </p:childTnLst>
                                </p:cTn>
                              </p:par>
                            </p:childTnLst>
                          </p:cTn>
                        </p:par>
                        <p:par>
                          <p:cTn id="130" fill="hold">
                            <p:stCondLst>
                              <p:cond delay="4350"/>
                            </p:stCondLst>
                            <p:childTnLst>
                              <p:par>
                                <p:cTn id="131" presetID="10" presetClass="entr" presetSubtype="0" fill="hold" nodeType="afterEffect">
                                  <p:stCondLst>
                                    <p:cond delay="0"/>
                                  </p:stCondLst>
                                  <p:childTnLst>
                                    <p:set>
                                      <p:cBhvr>
                                        <p:cTn id="132" dur="1" fill="hold">
                                          <p:stCondLst>
                                            <p:cond delay="0"/>
                                          </p:stCondLst>
                                        </p:cTn>
                                        <p:tgtEl>
                                          <p:spTgt spid="3131"/>
                                        </p:tgtEl>
                                        <p:attrNameLst>
                                          <p:attrName>style.visibility</p:attrName>
                                        </p:attrNameLst>
                                      </p:cBhvr>
                                      <p:to>
                                        <p:strVal val="visible"/>
                                      </p:to>
                                    </p:set>
                                    <p:animEffect transition="in" filter="fade">
                                      <p:cBhvr>
                                        <p:cTn id="133" dur="250"/>
                                        <p:tgtEl>
                                          <p:spTgt spid="3131"/>
                                        </p:tgtEl>
                                      </p:cBhvr>
                                    </p:animEffect>
                                  </p:childTnLst>
                                </p:cTn>
                              </p:par>
                            </p:childTnLst>
                          </p:cTn>
                        </p:par>
                        <p:par>
                          <p:cTn id="134" fill="hold">
                            <p:stCondLst>
                              <p:cond delay="4600"/>
                            </p:stCondLst>
                            <p:childTnLst>
                              <p:par>
                                <p:cTn id="135" presetID="10" presetClass="entr" presetSubtype="0" fill="hold" nodeType="afterEffect">
                                  <p:stCondLst>
                                    <p:cond delay="0"/>
                                  </p:stCondLst>
                                  <p:childTnLst>
                                    <p:set>
                                      <p:cBhvr>
                                        <p:cTn id="136" dur="1" fill="hold">
                                          <p:stCondLst>
                                            <p:cond delay="0"/>
                                          </p:stCondLst>
                                        </p:cTn>
                                        <p:tgtEl>
                                          <p:spTgt spid="3147"/>
                                        </p:tgtEl>
                                        <p:attrNameLst>
                                          <p:attrName>style.visibility</p:attrName>
                                        </p:attrNameLst>
                                      </p:cBhvr>
                                      <p:to>
                                        <p:strVal val="visible"/>
                                      </p:to>
                                    </p:set>
                                    <p:animEffect transition="in" filter="fade">
                                      <p:cBhvr>
                                        <p:cTn id="137" dur="250"/>
                                        <p:tgtEl>
                                          <p:spTgt spid="3147"/>
                                        </p:tgtEl>
                                      </p:cBhvr>
                                    </p:animEffect>
                                  </p:childTnLst>
                                </p:cTn>
                              </p:par>
                            </p:childTnLst>
                          </p:cTn>
                        </p:par>
                        <p:par>
                          <p:cTn id="138" fill="hold">
                            <p:stCondLst>
                              <p:cond delay="4850"/>
                            </p:stCondLst>
                            <p:childTnLst>
                              <p:par>
                                <p:cTn id="139" presetID="10" presetClass="entr" presetSubtype="0" fill="hold" nodeType="afterEffect">
                                  <p:stCondLst>
                                    <p:cond delay="0"/>
                                  </p:stCondLst>
                                  <p:childTnLst>
                                    <p:set>
                                      <p:cBhvr>
                                        <p:cTn id="140" dur="1" fill="hold">
                                          <p:stCondLst>
                                            <p:cond delay="0"/>
                                          </p:stCondLst>
                                        </p:cTn>
                                        <p:tgtEl>
                                          <p:spTgt spid="3163"/>
                                        </p:tgtEl>
                                        <p:attrNameLst>
                                          <p:attrName>style.visibility</p:attrName>
                                        </p:attrNameLst>
                                      </p:cBhvr>
                                      <p:to>
                                        <p:strVal val="visible"/>
                                      </p:to>
                                    </p:set>
                                    <p:animEffect transition="in" filter="fade">
                                      <p:cBhvr>
                                        <p:cTn id="141" dur="250"/>
                                        <p:tgtEl>
                                          <p:spTgt spid="3163"/>
                                        </p:tgtEl>
                                      </p:cBhvr>
                                    </p:animEffect>
                                  </p:childTnLst>
                                </p:cTn>
                              </p:par>
                            </p:childTnLst>
                          </p:cTn>
                        </p:par>
                        <p:par>
                          <p:cTn id="142" fill="hold">
                            <p:stCondLst>
                              <p:cond delay="5100"/>
                            </p:stCondLst>
                            <p:childTnLst>
                              <p:par>
                                <p:cTn id="143" presetID="10" presetClass="entr" presetSubtype="0" fill="hold" nodeType="afterEffect">
                                  <p:stCondLst>
                                    <p:cond delay="0"/>
                                  </p:stCondLst>
                                  <p:childTnLst>
                                    <p:set>
                                      <p:cBhvr>
                                        <p:cTn id="144" dur="1" fill="hold">
                                          <p:stCondLst>
                                            <p:cond delay="0"/>
                                          </p:stCondLst>
                                        </p:cTn>
                                        <p:tgtEl>
                                          <p:spTgt spid="3179"/>
                                        </p:tgtEl>
                                        <p:attrNameLst>
                                          <p:attrName>style.visibility</p:attrName>
                                        </p:attrNameLst>
                                      </p:cBhvr>
                                      <p:to>
                                        <p:strVal val="visible"/>
                                      </p:to>
                                    </p:set>
                                    <p:animEffect transition="in" filter="fade">
                                      <p:cBhvr>
                                        <p:cTn id="145" dur="250"/>
                                        <p:tgtEl>
                                          <p:spTgt spid="3179"/>
                                        </p:tgtEl>
                                      </p:cBhvr>
                                    </p:animEffect>
                                  </p:childTnLst>
                                </p:cTn>
                              </p:par>
                            </p:childTnLst>
                          </p:cTn>
                        </p:par>
                        <p:par>
                          <p:cTn id="146" fill="hold">
                            <p:stCondLst>
                              <p:cond delay="5350"/>
                            </p:stCondLst>
                            <p:childTnLst>
                              <p:par>
                                <p:cTn id="147" presetID="10" presetClass="entr" presetSubtype="0" fill="hold" nodeType="afterEffect">
                                  <p:stCondLst>
                                    <p:cond delay="0"/>
                                  </p:stCondLst>
                                  <p:childTnLst>
                                    <p:set>
                                      <p:cBhvr>
                                        <p:cTn id="148" dur="1" fill="hold">
                                          <p:stCondLst>
                                            <p:cond delay="0"/>
                                          </p:stCondLst>
                                        </p:cTn>
                                        <p:tgtEl>
                                          <p:spTgt spid="3195"/>
                                        </p:tgtEl>
                                        <p:attrNameLst>
                                          <p:attrName>style.visibility</p:attrName>
                                        </p:attrNameLst>
                                      </p:cBhvr>
                                      <p:to>
                                        <p:strVal val="visible"/>
                                      </p:to>
                                    </p:set>
                                    <p:animEffect transition="in" filter="fade">
                                      <p:cBhvr>
                                        <p:cTn id="149" dur="250"/>
                                        <p:tgtEl>
                                          <p:spTgt spid="3195"/>
                                        </p:tgtEl>
                                      </p:cBhvr>
                                    </p:animEffect>
                                  </p:childTnLst>
                                </p:cTn>
                              </p:par>
                            </p:childTnLst>
                          </p:cTn>
                        </p:par>
                        <p:par>
                          <p:cTn id="150" fill="hold">
                            <p:stCondLst>
                              <p:cond delay="5600"/>
                            </p:stCondLst>
                            <p:childTnLst>
                              <p:par>
                                <p:cTn id="151" presetID="10" presetClass="entr" presetSubtype="0" fill="hold" nodeType="afterEffect">
                                  <p:stCondLst>
                                    <p:cond delay="0"/>
                                  </p:stCondLst>
                                  <p:childTnLst>
                                    <p:set>
                                      <p:cBhvr>
                                        <p:cTn id="152" dur="1" fill="hold">
                                          <p:stCondLst>
                                            <p:cond delay="0"/>
                                          </p:stCondLst>
                                        </p:cTn>
                                        <p:tgtEl>
                                          <p:spTgt spid="3211"/>
                                        </p:tgtEl>
                                        <p:attrNameLst>
                                          <p:attrName>style.visibility</p:attrName>
                                        </p:attrNameLst>
                                      </p:cBhvr>
                                      <p:to>
                                        <p:strVal val="visible"/>
                                      </p:to>
                                    </p:set>
                                    <p:animEffect transition="in" filter="fade">
                                      <p:cBhvr>
                                        <p:cTn id="153" dur="180"/>
                                        <p:tgtEl>
                                          <p:spTgt spid="3211"/>
                                        </p:tgtEl>
                                      </p:cBhvr>
                                    </p:animEffect>
                                  </p:childTnLst>
                                </p:cTn>
                              </p:par>
                            </p:childTnLst>
                          </p:cTn>
                        </p:par>
                        <p:par>
                          <p:cTn id="154" fill="hold">
                            <p:stCondLst>
                              <p:cond delay="5780"/>
                            </p:stCondLst>
                            <p:childTnLst>
                              <p:par>
                                <p:cTn id="155" presetID="10" presetClass="entr" presetSubtype="0" fill="hold" nodeType="afterEffect">
                                  <p:stCondLst>
                                    <p:cond delay="0"/>
                                  </p:stCondLst>
                                  <p:childTnLst>
                                    <p:set>
                                      <p:cBhvr>
                                        <p:cTn id="156" dur="1" fill="hold">
                                          <p:stCondLst>
                                            <p:cond delay="0"/>
                                          </p:stCondLst>
                                        </p:cTn>
                                        <p:tgtEl>
                                          <p:spTgt spid="3227"/>
                                        </p:tgtEl>
                                        <p:attrNameLst>
                                          <p:attrName>style.visibility</p:attrName>
                                        </p:attrNameLst>
                                      </p:cBhvr>
                                      <p:to>
                                        <p:strVal val="visible"/>
                                      </p:to>
                                    </p:set>
                                    <p:animEffect transition="in" filter="fade">
                                      <p:cBhvr>
                                        <p:cTn id="157" dur="180"/>
                                        <p:tgtEl>
                                          <p:spTgt spid="3227"/>
                                        </p:tgtEl>
                                      </p:cBhvr>
                                    </p:animEffect>
                                  </p:childTnLst>
                                </p:cTn>
                              </p:par>
                            </p:childTnLst>
                          </p:cTn>
                        </p:par>
                        <p:par>
                          <p:cTn id="158" fill="hold">
                            <p:stCondLst>
                              <p:cond delay="5960"/>
                            </p:stCondLst>
                            <p:childTnLst>
                              <p:par>
                                <p:cTn id="159" presetID="10" presetClass="entr" presetSubtype="0" fill="hold" nodeType="afterEffect">
                                  <p:stCondLst>
                                    <p:cond delay="0"/>
                                  </p:stCondLst>
                                  <p:childTnLst>
                                    <p:set>
                                      <p:cBhvr>
                                        <p:cTn id="160" dur="1" fill="hold">
                                          <p:stCondLst>
                                            <p:cond delay="0"/>
                                          </p:stCondLst>
                                        </p:cTn>
                                        <p:tgtEl>
                                          <p:spTgt spid="4209"/>
                                        </p:tgtEl>
                                        <p:attrNameLst>
                                          <p:attrName>style.visibility</p:attrName>
                                        </p:attrNameLst>
                                      </p:cBhvr>
                                      <p:to>
                                        <p:strVal val="visible"/>
                                      </p:to>
                                    </p:set>
                                    <p:animEffect transition="in" filter="fade">
                                      <p:cBhvr>
                                        <p:cTn id="161" dur="180"/>
                                        <p:tgtEl>
                                          <p:spTgt spid="4209"/>
                                        </p:tgtEl>
                                      </p:cBhvr>
                                    </p:animEffect>
                                  </p:childTnLst>
                                </p:cTn>
                              </p:par>
                            </p:childTnLst>
                          </p:cTn>
                        </p:par>
                        <p:par>
                          <p:cTn id="162" fill="hold">
                            <p:stCondLst>
                              <p:cond delay="6140"/>
                            </p:stCondLst>
                            <p:childTnLst>
                              <p:par>
                                <p:cTn id="163" presetID="10" presetClass="entr" presetSubtype="0" fill="hold" nodeType="afterEffect">
                                  <p:stCondLst>
                                    <p:cond delay="0"/>
                                  </p:stCondLst>
                                  <p:childTnLst>
                                    <p:set>
                                      <p:cBhvr>
                                        <p:cTn id="164" dur="1" fill="hold">
                                          <p:stCondLst>
                                            <p:cond delay="0"/>
                                          </p:stCondLst>
                                        </p:cTn>
                                        <p:tgtEl>
                                          <p:spTgt spid="3243"/>
                                        </p:tgtEl>
                                        <p:attrNameLst>
                                          <p:attrName>style.visibility</p:attrName>
                                        </p:attrNameLst>
                                      </p:cBhvr>
                                      <p:to>
                                        <p:strVal val="visible"/>
                                      </p:to>
                                    </p:set>
                                    <p:animEffect transition="in" filter="fade">
                                      <p:cBhvr>
                                        <p:cTn id="165" dur="180"/>
                                        <p:tgtEl>
                                          <p:spTgt spid="3243"/>
                                        </p:tgtEl>
                                      </p:cBhvr>
                                    </p:animEffect>
                                  </p:childTnLst>
                                </p:cTn>
                              </p:par>
                            </p:childTnLst>
                          </p:cTn>
                        </p:par>
                        <p:par>
                          <p:cTn id="166" fill="hold">
                            <p:stCondLst>
                              <p:cond delay="6320"/>
                            </p:stCondLst>
                            <p:childTnLst>
                              <p:par>
                                <p:cTn id="167" presetID="10" presetClass="entr" presetSubtype="0" fill="hold" nodeType="afterEffect">
                                  <p:stCondLst>
                                    <p:cond delay="0"/>
                                  </p:stCondLst>
                                  <p:childTnLst>
                                    <p:set>
                                      <p:cBhvr>
                                        <p:cTn id="168" dur="1" fill="hold">
                                          <p:stCondLst>
                                            <p:cond delay="0"/>
                                          </p:stCondLst>
                                        </p:cTn>
                                        <p:tgtEl>
                                          <p:spTgt spid="3259"/>
                                        </p:tgtEl>
                                        <p:attrNameLst>
                                          <p:attrName>style.visibility</p:attrName>
                                        </p:attrNameLst>
                                      </p:cBhvr>
                                      <p:to>
                                        <p:strVal val="visible"/>
                                      </p:to>
                                    </p:set>
                                    <p:animEffect transition="in" filter="fade">
                                      <p:cBhvr>
                                        <p:cTn id="169" dur="180"/>
                                        <p:tgtEl>
                                          <p:spTgt spid="3259"/>
                                        </p:tgtEl>
                                      </p:cBhvr>
                                    </p:animEffect>
                                  </p:childTnLst>
                                </p:cTn>
                              </p:par>
                            </p:childTnLst>
                          </p:cTn>
                        </p:par>
                        <p:par>
                          <p:cTn id="170" fill="hold">
                            <p:stCondLst>
                              <p:cond delay="6500"/>
                            </p:stCondLst>
                            <p:childTnLst>
                              <p:par>
                                <p:cTn id="171" presetID="10" presetClass="entr" presetSubtype="0" fill="hold" nodeType="afterEffect">
                                  <p:stCondLst>
                                    <p:cond delay="0"/>
                                  </p:stCondLst>
                                  <p:childTnLst>
                                    <p:set>
                                      <p:cBhvr>
                                        <p:cTn id="172" dur="1" fill="hold">
                                          <p:stCondLst>
                                            <p:cond delay="0"/>
                                          </p:stCondLst>
                                        </p:cTn>
                                        <p:tgtEl>
                                          <p:spTgt spid="3275"/>
                                        </p:tgtEl>
                                        <p:attrNameLst>
                                          <p:attrName>style.visibility</p:attrName>
                                        </p:attrNameLst>
                                      </p:cBhvr>
                                      <p:to>
                                        <p:strVal val="visible"/>
                                      </p:to>
                                    </p:set>
                                    <p:animEffect transition="in" filter="fade">
                                      <p:cBhvr>
                                        <p:cTn id="173" dur="180"/>
                                        <p:tgtEl>
                                          <p:spTgt spid="3275"/>
                                        </p:tgtEl>
                                      </p:cBhvr>
                                    </p:animEffect>
                                  </p:childTnLst>
                                </p:cTn>
                              </p:par>
                            </p:childTnLst>
                          </p:cTn>
                        </p:par>
                        <p:par>
                          <p:cTn id="174" fill="hold">
                            <p:stCondLst>
                              <p:cond delay="6680"/>
                            </p:stCondLst>
                            <p:childTnLst>
                              <p:par>
                                <p:cTn id="175" presetID="10" presetClass="entr" presetSubtype="0" fill="hold" nodeType="afterEffect">
                                  <p:stCondLst>
                                    <p:cond delay="0"/>
                                  </p:stCondLst>
                                  <p:childTnLst>
                                    <p:set>
                                      <p:cBhvr>
                                        <p:cTn id="176" dur="1" fill="hold">
                                          <p:stCondLst>
                                            <p:cond delay="0"/>
                                          </p:stCondLst>
                                        </p:cTn>
                                        <p:tgtEl>
                                          <p:spTgt spid="3291"/>
                                        </p:tgtEl>
                                        <p:attrNameLst>
                                          <p:attrName>style.visibility</p:attrName>
                                        </p:attrNameLst>
                                      </p:cBhvr>
                                      <p:to>
                                        <p:strVal val="visible"/>
                                      </p:to>
                                    </p:set>
                                    <p:animEffect transition="in" filter="fade">
                                      <p:cBhvr>
                                        <p:cTn id="177" dur="180"/>
                                        <p:tgtEl>
                                          <p:spTgt spid="3291"/>
                                        </p:tgtEl>
                                      </p:cBhvr>
                                    </p:animEffect>
                                  </p:childTnLst>
                                </p:cTn>
                              </p:par>
                            </p:childTnLst>
                          </p:cTn>
                        </p:par>
                        <p:par>
                          <p:cTn id="178" fill="hold">
                            <p:stCondLst>
                              <p:cond delay="6860"/>
                            </p:stCondLst>
                            <p:childTnLst>
                              <p:par>
                                <p:cTn id="179" presetID="10" presetClass="entr" presetSubtype="0" fill="hold" nodeType="afterEffect">
                                  <p:stCondLst>
                                    <p:cond delay="0"/>
                                  </p:stCondLst>
                                  <p:childTnLst>
                                    <p:set>
                                      <p:cBhvr>
                                        <p:cTn id="180" dur="1" fill="hold">
                                          <p:stCondLst>
                                            <p:cond delay="0"/>
                                          </p:stCondLst>
                                        </p:cTn>
                                        <p:tgtEl>
                                          <p:spTgt spid="3307"/>
                                        </p:tgtEl>
                                        <p:attrNameLst>
                                          <p:attrName>style.visibility</p:attrName>
                                        </p:attrNameLst>
                                      </p:cBhvr>
                                      <p:to>
                                        <p:strVal val="visible"/>
                                      </p:to>
                                    </p:set>
                                    <p:animEffect transition="in" filter="fade">
                                      <p:cBhvr>
                                        <p:cTn id="181" dur="180"/>
                                        <p:tgtEl>
                                          <p:spTgt spid="3307"/>
                                        </p:tgtEl>
                                      </p:cBhvr>
                                    </p:animEffect>
                                  </p:childTnLst>
                                </p:cTn>
                              </p:par>
                            </p:childTnLst>
                          </p:cTn>
                        </p:par>
                        <p:par>
                          <p:cTn id="182" fill="hold">
                            <p:stCondLst>
                              <p:cond delay="7040"/>
                            </p:stCondLst>
                            <p:childTnLst>
                              <p:par>
                                <p:cTn id="183" presetID="10" presetClass="entr" presetSubtype="0" fill="hold" nodeType="afterEffect">
                                  <p:stCondLst>
                                    <p:cond delay="0"/>
                                  </p:stCondLst>
                                  <p:childTnLst>
                                    <p:set>
                                      <p:cBhvr>
                                        <p:cTn id="184" dur="1" fill="hold">
                                          <p:stCondLst>
                                            <p:cond delay="0"/>
                                          </p:stCondLst>
                                        </p:cTn>
                                        <p:tgtEl>
                                          <p:spTgt spid="3323"/>
                                        </p:tgtEl>
                                        <p:attrNameLst>
                                          <p:attrName>style.visibility</p:attrName>
                                        </p:attrNameLst>
                                      </p:cBhvr>
                                      <p:to>
                                        <p:strVal val="visible"/>
                                      </p:to>
                                    </p:set>
                                    <p:animEffect transition="in" filter="fade">
                                      <p:cBhvr>
                                        <p:cTn id="185" dur="80"/>
                                        <p:tgtEl>
                                          <p:spTgt spid="3323"/>
                                        </p:tgtEl>
                                      </p:cBhvr>
                                    </p:animEffect>
                                  </p:childTnLst>
                                </p:cTn>
                              </p:par>
                            </p:childTnLst>
                          </p:cTn>
                        </p:par>
                        <p:par>
                          <p:cTn id="186" fill="hold">
                            <p:stCondLst>
                              <p:cond delay="7120"/>
                            </p:stCondLst>
                            <p:childTnLst>
                              <p:par>
                                <p:cTn id="187" presetID="10" presetClass="entr" presetSubtype="0" fill="hold" nodeType="afterEffect">
                                  <p:stCondLst>
                                    <p:cond delay="0"/>
                                  </p:stCondLst>
                                  <p:childTnLst>
                                    <p:set>
                                      <p:cBhvr>
                                        <p:cTn id="188" dur="1" fill="hold">
                                          <p:stCondLst>
                                            <p:cond delay="0"/>
                                          </p:stCondLst>
                                        </p:cTn>
                                        <p:tgtEl>
                                          <p:spTgt spid="3339"/>
                                        </p:tgtEl>
                                        <p:attrNameLst>
                                          <p:attrName>style.visibility</p:attrName>
                                        </p:attrNameLst>
                                      </p:cBhvr>
                                      <p:to>
                                        <p:strVal val="visible"/>
                                      </p:to>
                                    </p:set>
                                    <p:animEffect transition="in" filter="fade">
                                      <p:cBhvr>
                                        <p:cTn id="189" dur="80"/>
                                        <p:tgtEl>
                                          <p:spTgt spid="3339"/>
                                        </p:tgtEl>
                                      </p:cBhvr>
                                    </p:animEffect>
                                  </p:childTnLst>
                                </p:cTn>
                              </p:par>
                            </p:childTnLst>
                          </p:cTn>
                        </p:par>
                        <p:par>
                          <p:cTn id="190" fill="hold">
                            <p:stCondLst>
                              <p:cond delay="7200"/>
                            </p:stCondLst>
                            <p:childTnLst>
                              <p:par>
                                <p:cTn id="191" presetID="10" presetClass="entr" presetSubtype="0" fill="hold" nodeType="afterEffect">
                                  <p:stCondLst>
                                    <p:cond delay="0"/>
                                  </p:stCondLst>
                                  <p:childTnLst>
                                    <p:set>
                                      <p:cBhvr>
                                        <p:cTn id="192" dur="1" fill="hold">
                                          <p:stCondLst>
                                            <p:cond delay="0"/>
                                          </p:stCondLst>
                                        </p:cTn>
                                        <p:tgtEl>
                                          <p:spTgt spid="4225"/>
                                        </p:tgtEl>
                                        <p:attrNameLst>
                                          <p:attrName>style.visibility</p:attrName>
                                        </p:attrNameLst>
                                      </p:cBhvr>
                                      <p:to>
                                        <p:strVal val="visible"/>
                                      </p:to>
                                    </p:set>
                                    <p:animEffect transition="in" filter="fade">
                                      <p:cBhvr>
                                        <p:cTn id="193" dur="80"/>
                                        <p:tgtEl>
                                          <p:spTgt spid="4225"/>
                                        </p:tgtEl>
                                      </p:cBhvr>
                                    </p:animEffect>
                                  </p:childTnLst>
                                </p:cTn>
                              </p:par>
                            </p:childTnLst>
                          </p:cTn>
                        </p:par>
                        <p:par>
                          <p:cTn id="194" fill="hold">
                            <p:stCondLst>
                              <p:cond delay="7280"/>
                            </p:stCondLst>
                            <p:childTnLst>
                              <p:par>
                                <p:cTn id="195" presetID="10" presetClass="entr" presetSubtype="0" fill="hold" nodeType="afterEffect">
                                  <p:stCondLst>
                                    <p:cond delay="0"/>
                                  </p:stCondLst>
                                  <p:childTnLst>
                                    <p:set>
                                      <p:cBhvr>
                                        <p:cTn id="196" dur="1" fill="hold">
                                          <p:stCondLst>
                                            <p:cond delay="0"/>
                                          </p:stCondLst>
                                        </p:cTn>
                                        <p:tgtEl>
                                          <p:spTgt spid="3355"/>
                                        </p:tgtEl>
                                        <p:attrNameLst>
                                          <p:attrName>style.visibility</p:attrName>
                                        </p:attrNameLst>
                                      </p:cBhvr>
                                      <p:to>
                                        <p:strVal val="visible"/>
                                      </p:to>
                                    </p:set>
                                    <p:animEffect transition="in" filter="fade">
                                      <p:cBhvr>
                                        <p:cTn id="197" dur="80"/>
                                        <p:tgtEl>
                                          <p:spTgt spid="3355"/>
                                        </p:tgtEl>
                                      </p:cBhvr>
                                    </p:animEffect>
                                  </p:childTnLst>
                                </p:cTn>
                              </p:par>
                            </p:childTnLst>
                          </p:cTn>
                        </p:par>
                        <p:par>
                          <p:cTn id="198" fill="hold">
                            <p:stCondLst>
                              <p:cond delay="7360"/>
                            </p:stCondLst>
                            <p:childTnLst>
                              <p:par>
                                <p:cTn id="199" presetID="10" presetClass="entr" presetSubtype="0" fill="hold" nodeType="afterEffect">
                                  <p:stCondLst>
                                    <p:cond delay="0"/>
                                  </p:stCondLst>
                                  <p:childTnLst>
                                    <p:set>
                                      <p:cBhvr>
                                        <p:cTn id="200" dur="1" fill="hold">
                                          <p:stCondLst>
                                            <p:cond delay="0"/>
                                          </p:stCondLst>
                                        </p:cTn>
                                        <p:tgtEl>
                                          <p:spTgt spid="3371"/>
                                        </p:tgtEl>
                                        <p:attrNameLst>
                                          <p:attrName>style.visibility</p:attrName>
                                        </p:attrNameLst>
                                      </p:cBhvr>
                                      <p:to>
                                        <p:strVal val="visible"/>
                                      </p:to>
                                    </p:set>
                                    <p:animEffect transition="in" filter="fade">
                                      <p:cBhvr>
                                        <p:cTn id="201" dur="80"/>
                                        <p:tgtEl>
                                          <p:spTgt spid="3371"/>
                                        </p:tgtEl>
                                      </p:cBhvr>
                                    </p:animEffect>
                                  </p:childTnLst>
                                </p:cTn>
                              </p:par>
                            </p:childTnLst>
                          </p:cTn>
                        </p:par>
                        <p:par>
                          <p:cTn id="202" fill="hold">
                            <p:stCondLst>
                              <p:cond delay="7440"/>
                            </p:stCondLst>
                            <p:childTnLst>
                              <p:par>
                                <p:cTn id="203" presetID="10" presetClass="entr" presetSubtype="0" fill="hold" nodeType="afterEffect">
                                  <p:stCondLst>
                                    <p:cond delay="0"/>
                                  </p:stCondLst>
                                  <p:childTnLst>
                                    <p:set>
                                      <p:cBhvr>
                                        <p:cTn id="204" dur="1" fill="hold">
                                          <p:stCondLst>
                                            <p:cond delay="0"/>
                                          </p:stCondLst>
                                        </p:cTn>
                                        <p:tgtEl>
                                          <p:spTgt spid="3387"/>
                                        </p:tgtEl>
                                        <p:attrNameLst>
                                          <p:attrName>style.visibility</p:attrName>
                                        </p:attrNameLst>
                                      </p:cBhvr>
                                      <p:to>
                                        <p:strVal val="visible"/>
                                      </p:to>
                                    </p:set>
                                    <p:animEffect transition="in" filter="fade">
                                      <p:cBhvr>
                                        <p:cTn id="205" dur="80"/>
                                        <p:tgtEl>
                                          <p:spTgt spid="3387"/>
                                        </p:tgtEl>
                                      </p:cBhvr>
                                    </p:animEffect>
                                  </p:childTnLst>
                                </p:cTn>
                              </p:par>
                            </p:childTnLst>
                          </p:cTn>
                        </p:par>
                        <p:par>
                          <p:cTn id="206" fill="hold">
                            <p:stCondLst>
                              <p:cond delay="7520"/>
                            </p:stCondLst>
                            <p:childTnLst>
                              <p:par>
                                <p:cTn id="207" presetID="10" presetClass="entr" presetSubtype="0" fill="hold" nodeType="afterEffect">
                                  <p:stCondLst>
                                    <p:cond delay="0"/>
                                  </p:stCondLst>
                                  <p:childTnLst>
                                    <p:set>
                                      <p:cBhvr>
                                        <p:cTn id="208" dur="1" fill="hold">
                                          <p:stCondLst>
                                            <p:cond delay="0"/>
                                          </p:stCondLst>
                                        </p:cTn>
                                        <p:tgtEl>
                                          <p:spTgt spid="3403"/>
                                        </p:tgtEl>
                                        <p:attrNameLst>
                                          <p:attrName>style.visibility</p:attrName>
                                        </p:attrNameLst>
                                      </p:cBhvr>
                                      <p:to>
                                        <p:strVal val="visible"/>
                                      </p:to>
                                    </p:set>
                                    <p:animEffect transition="in" filter="fade">
                                      <p:cBhvr>
                                        <p:cTn id="209" dur="80"/>
                                        <p:tgtEl>
                                          <p:spTgt spid="3403"/>
                                        </p:tgtEl>
                                      </p:cBhvr>
                                    </p:animEffect>
                                  </p:childTnLst>
                                </p:cTn>
                              </p:par>
                            </p:childTnLst>
                          </p:cTn>
                        </p:par>
                        <p:par>
                          <p:cTn id="210" fill="hold">
                            <p:stCondLst>
                              <p:cond delay="7600"/>
                            </p:stCondLst>
                            <p:childTnLst>
                              <p:par>
                                <p:cTn id="211" presetID="10" presetClass="entr" presetSubtype="0" fill="hold" nodeType="afterEffect">
                                  <p:stCondLst>
                                    <p:cond delay="0"/>
                                  </p:stCondLst>
                                  <p:childTnLst>
                                    <p:set>
                                      <p:cBhvr>
                                        <p:cTn id="212" dur="1" fill="hold">
                                          <p:stCondLst>
                                            <p:cond delay="0"/>
                                          </p:stCondLst>
                                        </p:cTn>
                                        <p:tgtEl>
                                          <p:spTgt spid="3419"/>
                                        </p:tgtEl>
                                        <p:attrNameLst>
                                          <p:attrName>style.visibility</p:attrName>
                                        </p:attrNameLst>
                                      </p:cBhvr>
                                      <p:to>
                                        <p:strVal val="visible"/>
                                      </p:to>
                                    </p:set>
                                    <p:animEffect transition="in" filter="fade">
                                      <p:cBhvr>
                                        <p:cTn id="213" dur="80"/>
                                        <p:tgtEl>
                                          <p:spTgt spid="3419"/>
                                        </p:tgtEl>
                                      </p:cBhvr>
                                    </p:animEffect>
                                  </p:childTnLst>
                                </p:cTn>
                              </p:par>
                            </p:childTnLst>
                          </p:cTn>
                        </p:par>
                        <p:par>
                          <p:cTn id="214" fill="hold">
                            <p:stCondLst>
                              <p:cond delay="7680"/>
                            </p:stCondLst>
                            <p:childTnLst>
                              <p:par>
                                <p:cTn id="215" presetID="10" presetClass="entr" presetSubtype="0" fill="hold" nodeType="afterEffect">
                                  <p:stCondLst>
                                    <p:cond delay="0"/>
                                  </p:stCondLst>
                                  <p:childTnLst>
                                    <p:set>
                                      <p:cBhvr>
                                        <p:cTn id="216" dur="1" fill="hold">
                                          <p:stCondLst>
                                            <p:cond delay="0"/>
                                          </p:stCondLst>
                                        </p:cTn>
                                        <p:tgtEl>
                                          <p:spTgt spid="3435"/>
                                        </p:tgtEl>
                                        <p:attrNameLst>
                                          <p:attrName>style.visibility</p:attrName>
                                        </p:attrNameLst>
                                      </p:cBhvr>
                                      <p:to>
                                        <p:strVal val="visible"/>
                                      </p:to>
                                    </p:set>
                                    <p:animEffect transition="in" filter="fade">
                                      <p:cBhvr>
                                        <p:cTn id="217" dur="30"/>
                                        <p:tgtEl>
                                          <p:spTgt spid="3435"/>
                                        </p:tgtEl>
                                      </p:cBhvr>
                                    </p:animEffect>
                                  </p:childTnLst>
                                </p:cTn>
                              </p:par>
                            </p:childTnLst>
                          </p:cTn>
                        </p:par>
                        <p:par>
                          <p:cTn id="218" fill="hold">
                            <p:stCondLst>
                              <p:cond delay="7710"/>
                            </p:stCondLst>
                            <p:childTnLst>
                              <p:par>
                                <p:cTn id="219" presetID="10" presetClass="entr" presetSubtype="0" fill="hold" nodeType="afterEffect">
                                  <p:stCondLst>
                                    <p:cond delay="0"/>
                                  </p:stCondLst>
                                  <p:childTnLst>
                                    <p:set>
                                      <p:cBhvr>
                                        <p:cTn id="220" dur="1" fill="hold">
                                          <p:stCondLst>
                                            <p:cond delay="0"/>
                                          </p:stCondLst>
                                        </p:cTn>
                                        <p:tgtEl>
                                          <p:spTgt spid="3451"/>
                                        </p:tgtEl>
                                        <p:attrNameLst>
                                          <p:attrName>style.visibility</p:attrName>
                                        </p:attrNameLst>
                                      </p:cBhvr>
                                      <p:to>
                                        <p:strVal val="visible"/>
                                      </p:to>
                                    </p:set>
                                    <p:animEffect transition="in" filter="fade">
                                      <p:cBhvr>
                                        <p:cTn id="221" dur="30"/>
                                        <p:tgtEl>
                                          <p:spTgt spid="3451"/>
                                        </p:tgtEl>
                                      </p:cBhvr>
                                    </p:animEffect>
                                  </p:childTnLst>
                                </p:cTn>
                              </p:par>
                            </p:childTnLst>
                          </p:cTn>
                        </p:par>
                        <p:par>
                          <p:cTn id="222" fill="hold">
                            <p:stCondLst>
                              <p:cond delay="7740"/>
                            </p:stCondLst>
                            <p:childTnLst>
                              <p:par>
                                <p:cTn id="223" presetID="10" presetClass="entr" presetSubtype="0" fill="hold" nodeType="afterEffect">
                                  <p:stCondLst>
                                    <p:cond delay="0"/>
                                  </p:stCondLst>
                                  <p:childTnLst>
                                    <p:set>
                                      <p:cBhvr>
                                        <p:cTn id="224" dur="1" fill="hold">
                                          <p:stCondLst>
                                            <p:cond delay="0"/>
                                          </p:stCondLst>
                                        </p:cTn>
                                        <p:tgtEl>
                                          <p:spTgt spid="4192"/>
                                        </p:tgtEl>
                                        <p:attrNameLst>
                                          <p:attrName>style.visibility</p:attrName>
                                        </p:attrNameLst>
                                      </p:cBhvr>
                                      <p:to>
                                        <p:strVal val="visible"/>
                                      </p:to>
                                    </p:set>
                                    <p:animEffect transition="in" filter="fade">
                                      <p:cBhvr>
                                        <p:cTn id="225" dur="30"/>
                                        <p:tgtEl>
                                          <p:spTgt spid="4192"/>
                                        </p:tgtEl>
                                      </p:cBhvr>
                                    </p:animEffect>
                                  </p:childTnLst>
                                </p:cTn>
                              </p:par>
                            </p:childTnLst>
                          </p:cTn>
                        </p:par>
                        <p:par>
                          <p:cTn id="226" fill="hold">
                            <p:stCondLst>
                              <p:cond delay="7770"/>
                            </p:stCondLst>
                            <p:childTnLst>
                              <p:par>
                                <p:cTn id="227" presetID="10" presetClass="entr" presetSubtype="0" fill="hold" nodeType="afterEffect">
                                  <p:stCondLst>
                                    <p:cond delay="0"/>
                                  </p:stCondLst>
                                  <p:childTnLst>
                                    <p:set>
                                      <p:cBhvr>
                                        <p:cTn id="228" dur="1" fill="hold">
                                          <p:stCondLst>
                                            <p:cond delay="0"/>
                                          </p:stCondLst>
                                        </p:cTn>
                                        <p:tgtEl>
                                          <p:spTgt spid="3467"/>
                                        </p:tgtEl>
                                        <p:attrNameLst>
                                          <p:attrName>style.visibility</p:attrName>
                                        </p:attrNameLst>
                                      </p:cBhvr>
                                      <p:to>
                                        <p:strVal val="visible"/>
                                      </p:to>
                                    </p:set>
                                    <p:animEffect transition="in" filter="fade">
                                      <p:cBhvr>
                                        <p:cTn id="229" dur="30"/>
                                        <p:tgtEl>
                                          <p:spTgt spid="3467"/>
                                        </p:tgtEl>
                                      </p:cBhvr>
                                    </p:animEffect>
                                  </p:childTnLst>
                                </p:cTn>
                              </p:par>
                            </p:childTnLst>
                          </p:cTn>
                        </p:par>
                        <p:par>
                          <p:cTn id="230" fill="hold">
                            <p:stCondLst>
                              <p:cond delay="7800"/>
                            </p:stCondLst>
                            <p:childTnLst>
                              <p:par>
                                <p:cTn id="231" presetID="10" presetClass="entr" presetSubtype="0" fill="hold" nodeType="afterEffect">
                                  <p:stCondLst>
                                    <p:cond delay="0"/>
                                  </p:stCondLst>
                                  <p:childTnLst>
                                    <p:set>
                                      <p:cBhvr>
                                        <p:cTn id="232" dur="1" fill="hold">
                                          <p:stCondLst>
                                            <p:cond delay="0"/>
                                          </p:stCondLst>
                                        </p:cTn>
                                        <p:tgtEl>
                                          <p:spTgt spid="3483"/>
                                        </p:tgtEl>
                                        <p:attrNameLst>
                                          <p:attrName>style.visibility</p:attrName>
                                        </p:attrNameLst>
                                      </p:cBhvr>
                                      <p:to>
                                        <p:strVal val="visible"/>
                                      </p:to>
                                    </p:set>
                                    <p:animEffect transition="in" filter="fade">
                                      <p:cBhvr>
                                        <p:cTn id="233" dur="30"/>
                                        <p:tgtEl>
                                          <p:spTgt spid="3483"/>
                                        </p:tgtEl>
                                      </p:cBhvr>
                                    </p:animEffect>
                                  </p:childTnLst>
                                </p:cTn>
                              </p:par>
                            </p:childTnLst>
                          </p:cTn>
                        </p:par>
                        <p:par>
                          <p:cTn id="234" fill="hold">
                            <p:stCondLst>
                              <p:cond delay="7830"/>
                            </p:stCondLst>
                            <p:childTnLst>
                              <p:par>
                                <p:cTn id="235" presetID="10" presetClass="entr" presetSubtype="0" fill="hold" nodeType="afterEffect">
                                  <p:stCondLst>
                                    <p:cond delay="0"/>
                                  </p:stCondLst>
                                  <p:childTnLst>
                                    <p:set>
                                      <p:cBhvr>
                                        <p:cTn id="236" dur="1" fill="hold">
                                          <p:stCondLst>
                                            <p:cond delay="0"/>
                                          </p:stCondLst>
                                        </p:cTn>
                                        <p:tgtEl>
                                          <p:spTgt spid="3499"/>
                                        </p:tgtEl>
                                        <p:attrNameLst>
                                          <p:attrName>style.visibility</p:attrName>
                                        </p:attrNameLst>
                                      </p:cBhvr>
                                      <p:to>
                                        <p:strVal val="visible"/>
                                      </p:to>
                                    </p:set>
                                    <p:animEffect transition="in" filter="fade">
                                      <p:cBhvr>
                                        <p:cTn id="237" dur="30"/>
                                        <p:tgtEl>
                                          <p:spTgt spid="3499"/>
                                        </p:tgtEl>
                                      </p:cBhvr>
                                    </p:animEffect>
                                  </p:childTnLst>
                                </p:cTn>
                              </p:par>
                            </p:childTnLst>
                          </p:cTn>
                        </p:par>
                        <p:par>
                          <p:cTn id="238" fill="hold">
                            <p:stCondLst>
                              <p:cond delay="7860"/>
                            </p:stCondLst>
                            <p:childTnLst>
                              <p:par>
                                <p:cTn id="239" presetID="10" presetClass="entr" presetSubtype="0" fill="hold" nodeType="afterEffect">
                                  <p:stCondLst>
                                    <p:cond delay="0"/>
                                  </p:stCondLst>
                                  <p:childTnLst>
                                    <p:set>
                                      <p:cBhvr>
                                        <p:cTn id="240" dur="1" fill="hold">
                                          <p:stCondLst>
                                            <p:cond delay="0"/>
                                          </p:stCondLst>
                                        </p:cTn>
                                        <p:tgtEl>
                                          <p:spTgt spid="3515"/>
                                        </p:tgtEl>
                                        <p:attrNameLst>
                                          <p:attrName>style.visibility</p:attrName>
                                        </p:attrNameLst>
                                      </p:cBhvr>
                                      <p:to>
                                        <p:strVal val="visible"/>
                                      </p:to>
                                    </p:set>
                                    <p:animEffect transition="in" filter="fade">
                                      <p:cBhvr>
                                        <p:cTn id="241" dur="30"/>
                                        <p:tgtEl>
                                          <p:spTgt spid="3515"/>
                                        </p:tgtEl>
                                      </p:cBhvr>
                                    </p:animEffect>
                                  </p:childTnLst>
                                </p:cTn>
                              </p:par>
                            </p:childTnLst>
                          </p:cTn>
                        </p:par>
                        <p:par>
                          <p:cTn id="242" fill="hold">
                            <p:stCondLst>
                              <p:cond delay="7890"/>
                            </p:stCondLst>
                            <p:childTnLst>
                              <p:par>
                                <p:cTn id="243" presetID="10" presetClass="entr" presetSubtype="0" fill="hold" nodeType="afterEffect">
                                  <p:stCondLst>
                                    <p:cond delay="0"/>
                                  </p:stCondLst>
                                  <p:childTnLst>
                                    <p:set>
                                      <p:cBhvr>
                                        <p:cTn id="244" dur="1" fill="hold">
                                          <p:stCondLst>
                                            <p:cond delay="0"/>
                                          </p:stCondLst>
                                        </p:cTn>
                                        <p:tgtEl>
                                          <p:spTgt spid="3531"/>
                                        </p:tgtEl>
                                        <p:attrNameLst>
                                          <p:attrName>style.visibility</p:attrName>
                                        </p:attrNameLst>
                                      </p:cBhvr>
                                      <p:to>
                                        <p:strVal val="visible"/>
                                      </p:to>
                                    </p:set>
                                    <p:animEffect transition="in" filter="fade">
                                      <p:cBhvr>
                                        <p:cTn id="245" dur="30"/>
                                        <p:tgtEl>
                                          <p:spTgt spid="3531"/>
                                        </p:tgtEl>
                                      </p:cBhvr>
                                    </p:animEffect>
                                  </p:childTnLst>
                                </p:cTn>
                              </p:par>
                            </p:childTnLst>
                          </p:cTn>
                        </p:par>
                        <p:par>
                          <p:cTn id="246" fill="hold">
                            <p:stCondLst>
                              <p:cond delay="7920"/>
                            </p:stCondLst>
                            <p:childTnLst>
                              <p:par>
                                <p:cTn id="247" presetID="12" presetClass="entr" presetSubtype="4" fill="hold" grpId="0" nodeType="afterEffect">
                                  <p:stCondLst>
                                    <p:cond delay="0"/>
                                  </p:stCondLst>
                                  <p:childTnLst>
                                    <p:set>
                                      <p:cBhvr>
                                        <p:cTn id="248" dur="1" fill="hold">
                                          <p:stCondLst>
                                            <p:cond delay="0"/>
                                          </p:stCondLst>
                                        </p:cTn>
                                        <p:tgtEl>
                                          <p:spTgt spid="4187"/>
                                        </p:tgtEl>
                                        <p:attrNameLst>
                                          <p:attrName>style.visibility</p:attrName>
                                        </p:attrNameLst>
                                      </p:cBhvr>
                                      <p:to>
                                        <p:strVal val="visible"/>
                                      </p:to>
                                    </p:set>
                                    <p:anim calcmode="lin" valueType="num">
                                      <p:cBhvr additive="base">
                                        <p:cTn id="249" dur="30"/>
                                        <p:tgtEl>
                                          <p:spTgt spid="4187"/>
                                        </p:tgtEl>
                                        <p:attrNameLst>
                                          <p:attrName>ppt_y</p:attrName>
                                        </p:attrNameLst>
                                      </p:cBhvr>
                                      <p:tavLst>
                                        <p:tav tm="0">
                                          <p:val>
                                            <p:strVal val="#ppt_y+#ppt_h*1.125000"/>
                                          </p:val>
                                        </p:tav>
                                        <p:tav tm="100000">
                                          <p:val>
                                            <p:strVal val="#ppt_y"/>
                                          </p:val>
                                        </p:tav>
                                      </p:tavLst>
                                    </p:anim>
                                    <p:animEffect transition="in" filter="wipe(up)">
                                      <p:cBhvr>
                                        <p:cTn id="250" dur="30"/>
                                        <p:tgtEl>
                                          <p:spTgt spid="4187"/>
                                        </p:tgtEl>
                                      </p:cBhvr>
                                    </p:animEffect>
                                  </p:childTnLst>
                                </p:cTn>
                              </p:par>
                              <p:par>
                                <p:cTn id="251" presetID="10" presetClass="entr" presetSubtype="0" fill="hold" grpId="0" nodeType="withEffect">
                                  <p:stCondLst>
                                    <p:cond delay="0"/>
                                  </p:stCondLst>
                                  <p:childTnLst>
                                    <p:set>
                                      <p:cBhvr>
                                        <p:cTn id="252" dur="1" fill="hold">
                                          <p:stCondLst>
                                            <p:cond delay="0"/>
                                          </p:stCondLst>
                                        </p:cTn>
                                        <p:tgtEl>
                                          <p:spTgt spid="4277"/>
                                        </p:tgtEl>
                                        <p:attrNameLst>
                                          <p:attrName>style.visibility</p:attrName>
                                        </p:attrNameLst>
                                      </p:cBhvr>
                                      <p:to>
                                        <p:strVal val="visible"/>
                                      </p:to>
                                    </p:set>
                                    <p:animEffect transition="in" filter="fade">
                                      <p:cBhvr>
                                        <p:cTn id="253" dur="30"/>
                                        <p:tgtEl>
                                          <p:spTgt spid="4277"/>
                                        </p:tgtEl>
                                      </p:cBhvr>
                                    </p:animEffect>
                                  </p:childTnLst>
                                </p:cTn>
                              </p:par>
                            </p:childTnLst>
                          </p:cTn>
                        </p:par>
                        <p:par>
                          <p:cTn id="254" fill="hold">
                            <p:stCondLst>
                              <p:cond delay="7950"/>
                            </p:stCondLst>
                            <p:childTnLst>
                              <p:par>
                                <p:cTn id="255" presetID="12" presetClass="entr" presetSubtype="4" fill="hold" grpId="0" nodeType="afterEffect">
                                  <p:stCondLst>
                                    <p:cond delay="0"/>
                                  </p:stCondLst>
                                  <p:childTnLst>
                                    <p:set>
                                      <p:cBhvr>
                                        <p:cTn id="256" dur="1" fill="hold">
                                          <p:stCondLst>
                                            <p:cond delay="0"/>
                                          </p:stCondLst>
                                        </p:cTn>
                                        <p:tgtEl>
                                          <p:spTgt spid="4188"/>
                                        </p:tgtEl>
                                        <p:attrNameLst>
                                          <p:attrName>style.visibility</p:attrName>
                                        </p:attrNameLst>
                                      </p:cBhvr>
                                      <p:to>
                                        <p:strVal val="visible"/>
                                      </p:to>
                                    </p:set>
                                    <p:anim calcmode="lin" valueType="num">
                                      <p:cBhvr additive="base">
                                        <p:cTn id="257" dur="30"/>
                                        <p:tgtEl>
                                          <p:spTgt spid="4188"/>
                                        </p:tgtEl>
                                        <p:attrNameLst>
                                          <p:attrName>ppt_y</p:attrName>
                                        </p:attrNameLst>
                                      </p:cBhvr>
                                      <p:tavLst>
                                        <p:tav tm="0">
                                          <p:val>
                                            <p:strVal val="#ppt_y+#ppt_h*1.125000"/>
                                          </p:val>
                                        </p:tav>
                                        <p:tav tm="100000">
                                          <p:val>
                                            <p:strVal val="#ppt_y"/>
                                          </p:val>
                                        </p:tav>
                                      </p:tavLst>
                                    </p:anim>
                                    <p:animEffect transition="in" filter="wipe(up)">
                                      <p:cBhvr>
                                        <p:cTn id="258" dur="30"/>
                                        <p:tgtEl>
                                          <p:spTgt spid="4188"/>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4278"/>
                                        </p:tgtEl>
                                        <p:attrNameLst>
                                          <p:attrName>style.visibility</p:attrName>
                                        </p:attrNameLst>
                                      </p:cBhvr>
                                      <p:to>
                                        <p:strVal val="visible"/>
                                      </p:to>
                                    </p:set>
                                    <p:animEffect transition="in" filter="fade">
                                      <p:cBhvr>
                                        <p:cTn id="261" dur="30"/>
                                        <p:tgtEl>
                                          <p:spTgt spid="4278"/>
                                        </p:tgtEl>
                                      </p:cBhvr>
                                    </p:animEffect>
                                  </p:childTnLst>
                                </p:cTn>
                              </p:par>
                            </p:childTnLst>
                          </p:cTn>
                        </p:par>
                        <p:par>
                          <p:cTn id="262" fill="hold">
                            <p:stCondLst>
                              <p:cond delay="7980"/>
                            </p:stCondLst>
                            <p:childTnLst>
                              <p:par>
                                <p:cTn id="263" presetID="12" presetClass="entr" presetSubtype="4" fill="hold" grpId="0" nodeType="afterEffect">
                                  <p:stCondLst>
                                    <p:cond delay="0"/>
                                  </p:stCondLst>
                                  <p:childTnLst>
                                    <p:set>
                                      <p:cBhvr>
                                        <p:cTn id="264" dur="1" fill="hold">
                                          <p:stCondLst>
                                            <p:cond delay="0"/>
                                          </p:stCondLst>
                                        </p:cTn>
                                        <p:tgtEl>
                                          <p:spTgt spid="4189"/>
                                        </p:tgtEl>
                                        <p:attrNameLst>
                                          <p:attrName>style.visibility</p:attrName>
                                        </p:attrNameLst>
                                      </p:cBhvr>
                                      <p:to>
                                        <p:strVal val="visible"/>
                                      </p:to>
                                    </p:set>
                                    <p:anim calcmode="lin" valueType="num">
                                      <p:cBhvr additive="base">
                                        <p:cTn id="265" dur="30"/>
                                        <p:tgtEl>
                                          <p:spTgt spid="4189"/>
                                        </p:tgtEl>
                                        <p:attrNameLst>
                                          <p:attrName>ppt_y</p:attrName>
                                        </p:attrNameLst>
                                      </p:cBhvr>
                                      <p:tavLst>
                                        <p:tav tm="0">
                                          <p:val>
                                            <p:strVal val="#ppt_y+#ppt_h*1.125000"/>
                                          </p:val>
                                        </p:tav>
                                        <p:tav tm="100000">
                                          <p:val>
                                            <p:strVal val="#ppt_y"/>
                                          </p:val>
                                        </p:tav>
                                      </p:tavLst>
                                    </p:anim>
                                    <p:animEffect transition="in" filter="wipe(up)">
                                      <p:cBhvr>
                                        <p:cTn id="266" dur="30"/>
                                        <p:tgtEl>
                                          <p:spTgt spid="4189"/>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4279"/>
                                        </p:tgtEl>
                                        <p:attrNameLst>
                                          <p:attrName>style.visibility</p:attrName>
                                        </p:attrNameLst>
                                      </p:cBhvr>
                                      <p:to>
                                        <p:strVal val="visible"/>
                                      </p:to>
                                    </p:set>
                                    <p:animEffect transition="in" filter="fade">
                                      <p:cBhvr>
                                        <p:cTn id="269" dur="30"/>
                                        <p:tgtEl>
                                          <p:spTgt spid="4279"/>
                                        </p:tgtEl>
                                      </p:cBhvr>
                                    </p:animEffect>
                                  </p:childTnLst>
                                </p:cTn>
                              </p:par>
                            </p:childTnLst>
                          </p:cTn>
                        </p:par>
                        <p:par>
                          <p:cTn id="270" fill="hold">
                            <p:stCondLst>
                              <p:cond delay="8010"/>
                            </p:stCondLst>
                            <p:childTnLst>
                              <p:par>
                                <p:cTn id="271" presetID="12" presetClass="entr" presetSubtype="4" fill="hold" grpId="0" nodeType="afterEffect">
                                  <p:stCondLst>
                                    <p:cond delay="0"/>
                                  </p:stCondLst>
                                  <p:childTnLst>
                                    <p:set>
                                      <p:cBhvr>
                                        <p:cTn id="272" dur="1" fill="hold">
                                          <p:stCondLst>
                                            <p:cond delay="0"/>
                                          </p:stCondLst>
                                        </p:cTn>
                                        <p:tgtEl>
                                          <p:spTgt spid="4190"/>
                                        </p:tgtEl>
                                        <p:attrNameLst>
                                          <p:attrName>style.visibility</p:attrName>
                                        </p:attrNameLst>
                                      </p:cBhvr>
                                      <p:to>
                                        <p:strVal val="visible"/>
                                      </p:to>
                                    </p:set>
                                    <p:anim calcmode="lin" valueType="num">
                                      <p:cBhvr additive="base">
                                        <p:cTn id="273" dur="30"/>
                                        <p:tgtEl>
                                          <p:spTgt spid="4190"/>
                                        </p:tgtEl>
                                        <p:attrNameLst>
                                          <p:attrName>ppt_y</p:attrName>
                                        </p:attrNameLst>
                                      </p:cBhvr>
                                      <p:tavLst>
                                        <p:tav tm="0">
                                          <p:val>
                                            <p:strVal val="#ppt_y+#ppt_h*1.125000"/>
                                          </p:val>
                                        </p:tav>
                                        <p:tav tm="100000">
                                          <p:val>
                                            <p:strVal val="#ppt_y"/>
                                          </p:val>
                                        </p:tav>
                                      </p:tavLst>
                                    </p:anim>
                                    <p:animEffect transition="in" filter="wipe(up)">
                                      <p:cBhvr>
                                        <p:cTn id="274" dur="30"/>
                                        <p:tgtEl>
                                          <p:spTgt spid="4190"/>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4280"/>
                                        </p:tgtEl>
                                        <p:attrNameLst>
                                          <p:attrName>style.visibility</p:attrName>
                                        </p:attrNameLst>
                                      </p:cBhvr>
                                      <p:to>
                                        <p:strVal val="visible"/>
                                      </p:to>
                                    </p:set>
                                    <p:animEffect transition="in" filter="fade">
                                      <p:cBhvr>
                                        <p:cTn id="277" dur="30"/>
                                        <p:tgtEl>
                                          <p:spTgt spid="4280"/>
                                        </p:tgtEl>
                                      </p:cBhvr>
                                    </p:animEffect>
                                  </p:childTnLst>
                                </p:cTn>
                              </p:par>
                            </p:childTnLst>
                          </p:cTn>
                        </p:par>
                        <p:par>
                          <p:cTn id="278" fill="hold">
                            <p:stCondLst>
                              <p:cond delay="8040"/>
                            </p:stCondLst>
                            <p:childTnLst>
                              <p:par>
                                <p:cTn id="279" presetID="12" presetClass="entr" presetSubtype="4" fill="hold" grpId="0" nodeType="afterEffect">
                                  <p:stCondLst>
                                    <p:cond delay="0"/>
                                  </p:stCondLst>
                                  <p:childTnLst>
                                    <p:set>
                                      <p:cBhvr>
                                        <p:cTn id="280" dur="1" fill="hold">
                                          <p:stCondLst>
                                            <p:cond delay="0"/>
                                          </p:stCondLst>
                                        </p:cTn>
                                        <p:tgtEl>
                                          <p:spTgt spid="4191"/>
                                        </p:tgtEl>
                                        <p:attrNameLst>
                                          <p:attrName>style.visibility</p:attrName>
                                        </p:attrNameLst>
                                      </p:cBhvr>
                                      <p:to>
                                        <p:strVal val="visible"/>
                                      </p:to>
                                    </p:set>
                                    <p:anim calcmode="lin" valueType="num">
                                      <p:cBhvr additive="base">
                                        <p:cTn id="281" dur="30"/>
                                        <p:tgtEl>
                                          <p:spTgt spid="4191"/>
                                        </p:tgtEl>
                                        <p:attrNameLst>
                                          <p:attrName>ppt_y</p:attrName>
                                        </p:attrNameLst>
                                      </p:cBhvr>
                                      <p:tavLst>
                                        <p:tav tm="0">
                                          <p:val>
                                            <p:strVal val="#ppt_y+#ppt_h*1.125000"/>
                                          </p:val>
                                        </p:tav>
                                        <p:tav tm="100000">
                                          <p:val>
                                            <p:strVal val="#ppt_y"/>
                                          </p:val>
                                        </p:tav>
                                      </p:tavLst>
                                    </p:anim>
                                    <p:animEffect transition="in" filter="wipe(up)">
                                      <p:cBhvr>
                                        <p:cTn id="282" dur="30"/>
                                        <p:tgtEl>
                                          <p:spTgt spid="4191"/>
                                        </p:tgtEl>
                                      </p:cBhvr>
                                    </p:animEffect>
                                  </p:childTnLst>
                                </p:cTn>
                              </p:par>
                              <p:par>
                                <p:cTn id="283" presetID="10" presetClass="entr" presetSubtype="0" fill="hold" grpId="0" nodeType="withEffect">
                                  <p:stCondLst>
                                    <p:cond delay="0"/>
                                  </p:stCondLst>
                                  <p:childTnLst>
                                    <p:set>
                                      <p:cBhvr>
                                        <p:cTn id="284" dur="1" fill="hold">
                                          <p:stCondLst>
                                            <p:cond delay="0"/>
                                          </p:stCondLst>
                                        </p:cTn>
                                        <p:tgtEl>
                                          <p:spTgt spid="4281"/>
                                        </p:tgtEl>
                                        <p:attrNameLst>
                                          <p:attrName>style.visibility</p:attrName>
                                        </p:attrNameLst>
                                      </p:cBhvr>
                                      <p:to>
                                        <p:strVal val="visible"/>
                                      </p:to>
                                    </p:set>
                                    <p:animEffect transition="in" filter="fade">
                                      <p:cBhvr>
                                        <p:cTn id="285" dur="30"/>
                                        <p:tgtEl>
                                          <p:spTgt spid="4281"/>
                                        </p:tgtEl>
                                      </p:cBhvr>
                                    </p:animEffect>
                                  </p:childTnLst>
                                </p:cTn>
                              </p:par>
                            </p:childTnLst>
                          </p:cTn>
                        </p:par>
                        <p:par>
                          <p:cTn id="286" fill="hold">
                            <p:stCondLst>
                              <p:cond delay="8070"/>
                            </p:stCondLst>
                            <p:childTnLst>
                              <p:par>
                                <p:cTn id="287" presetID="10" presetClass="entr" presetSubtype="0" fill="hold" nodeType="afterEffect">
                                  <p:stCondLst>
                                    <p:cond delay="0"/>
                                  </p:stCondLst>
                                  <p:childTnLst>
                                    <p:set>
                                      <p:cBhvr>
                                        <p:cTn id="288" dur="1" fill="hold">
                                          <p:stCondLst>
                                            <p:cond delay="0"/>
                                          </p:stCondLst>
                                        </p:cTn>
                                        <p:tgtEl>
                                          <p:spTgt spid="3547"/>
                                        </p:tgtEl>
                                        <p:attrNameLst>
                                          <p:attrName>style.visibility</p:attrName>
                                        </p:attrNameLst>
                                      </p:cBhvr>
                                      <p:to>
                                        <p:strVal val="visible"/>
                                      </p:to>
                                    </p:set>
                                    <p:animEffect transition="in" filter="fade">
                                      <p:cBhvr>
                                        <p:cTn id="289" dur="30"/>
                                        <p:tgtEl>
                                          <p:spTgt spid="3547"/>
                                        </p:tgtEl>
                                      </p:cBhvr>
                                    </p:animEffect>
                                  </p:childTnLst>
                                </p:cTn>
                              </p:par>
                            </p:childTnLst>
                          </p:cTn>
                        </p:par>
                        <p:par>
                          <p:cTn id="290" fill="hold">
                            <p:stCondLst>
                              <p:cond delay="8100"/>
                            </p:stCondLst>
                            <p:childTnLst>
                              <p:par>
                                <p:cTn id="291" presetID="10" presetClass="entr" presetSubtype="0" fill="hold" nodeType="afterEffect">
                                  <p:stCondLst>
                                    <p:cond delay="0"/>
                                  </p:stCondLst>
                                  <p:childTnLst>
                                    <p:set>
                                      <p:cBhvr>
                                        <p:cTn id="292" dur="1" fill="hold">
                                          <p:stCondLst>
                                            <p:cond delay="0"/>
                                          </p:stCondLst>
                                        </p:cTn>
                                        <p:tgtEl>
                                          <p:spTgt spid="3563"/>
                                        </p:tgtEl>
                                        <p:attrNameLst>
                                          <p:attrName>style.visibility</p:attrName>
                                        </p:attrNameLst>
                                      </p:cBhvr>
                                      <p:to>
                                        <p:strVal val="visible"/>
                                      </p:to>
                                    </p:set>
                                    <p:animEffect transition="in" filter="fade">
                                      <p:cBhvr>
                                        <p:cTn id="293" dur="30"/>
                                        <p:tgtEl>
                                          <p:spTgt spid="3563"/>
                                        </p:tgtEl>
                                      </p:cBhvr>
                                    </p:animEffect>
                                  </p:childTnLst>
                                </p:cTn>
                              </p:par>
                            </p:childTnLst>
                          </p:cTn>
                        </p:par>
                        <p:par>
                          <p:cTn id="294" fill="hold">
                            <p:stCondLst>
                              <p:cond delay="8130"/>
                            </p:stCondLst>
                            <p:childTnLst>
                              <p:par>
                                <p:cTn id="295" presetID="10" presetClass="entr" presetSubtype="0" fill="hold" nodeType="afterEffect">
                                  <p:stCondLst>
                                    <p:cond delay="0"/>
                                  </p:stCondLst>
                                  <p:childTnLst>
                                    <p:set>
                                      <p:cBhvr>
                                        <p:cTn id="296" dur="1" fill="hold">
                                          <p:stCondLst>
                                            <p:cond delay="0"/>
                                          </p:stCondLst>
                                        </p:cTn>
                                        <p:tgtEl>
                                          <p:spTgt spid="3579"/>
                                        </p:tgtEl>
                                        <p:attrNameLst>
                                          <p:attrName>style.visibility</p:attrName>
                                        </p:attrNameLst>
                                      </p:cBhvr>
                                      <p:to>
                                        <p:strVal val="visible"/>
                                      </p:to>
                                    </p:set>
                                    <p:animEffect transition="in" filter="fade">
                                      <p:cBhvr>
                                        <p:cTn id="297" dur="30"/>
                                        <p:tgtEl>
                                          <p:spTgt spid="3579"/>
                                        </p:tgtEl>
                                      </p:cBhvr>
                                    </p:animEffect>
                                  </p:childTnLst>
                                </p:cTn>
                              </p:par>
                            </p:childTnLst>
                          </p:cTn>
                        </p:par>
                        <p:par>
                          <p:cTn id="298" fill="hold">
                            <p:stCondLst>
                              <p:cond delay="8160"/>
                            </p:stCondLst>
                            <p:childTnLst>
                              <p:par>
                                <p:cTn id="299" presetID="10" presetClass="entr" presetSubtype="0" fill="hold" nodeType="afterEffect">
                                  <p:stCondLst>
                                    <p:cond delay="0"/>
                                  </p:stCondLst>
                                  <p:childTnLst>
                                    <p:set>
                                      <p:cBhvr>
                                        <p:cTn id="300" dur="1" fill="hold">
                                          <p:stCondLst>
                                            <p:cond delay="0"/>
                                          </p:stCondLst>
                                        </p:cTn>
                                        <p:tgtEl>
                                          <p:spTgt spid="3595"/>
                                        </p:tgtEl>
                                        <p:attrNameLst>
                                          <p:attrName>style.visibility</p:attrName>
                                        </p:attrNameLst>
                                      </p:cBhvr>
                                      <p:to>
                                        <p:strVal val="visible"/>
                                      </p:to>
                                    </p:set>
                                    <p:animEffect transition="in" filter="fade">
                                      <p:cBhvr>
                                        <p:cTn id="301" dur="30"/>
                                        <p:tgtEl>
                                          <p:spTgt spid="3595"/>
                                        </p:tgtEl>
                                      </p:cBhvr>
                                    </p:animEffect>
                                  </p:childTnLst>
                                </p:cTn>
                              </p:par>
                            </p:childTnLst>
                          </p:cTn>
                        </p:par>
                        <p:par>
                          <p:cTn id="302" fill="hold">
                            <p:stCondLst>
                              <p:cond delay="8190"/>
                            </p:stCondLst>
                            <p:childTnLst>
                              <p:par>
                                <p:cTn id="303" presetID="10" presetClass="entr" presetSubtype="0" fill="hold" nodeType="afterEffect">
                                  <p:stCondLst>
                                    <p:cond delay="0"/>
                                  </p:stCondLst>
                                  <p:childTnLst>
                                    <p:set>
                                      <p:cBhvr>
                                        <p:cTn id="304" dur="1" fill="hold">
                                          <p:stCondLst>
                                            <p:cond delay="0"/>
                                          </p:stCondLst>
                                        </p:cTn>
                                        <p:tgtEl>
                                          <p:spTgt spid="3611"/>
                                        </p:tgtEl>
                                        <p:attrNameLst>
                                          <p:attrName>style.visibility</p:attrName>
                                        </p:attrNameLst>
                                      </p:cBhvr>
                                      <p:to>
                                        <p:strVal val="visible"/>
                                      </p:to>
                                    </p:set>
                                    <p:animEffect transition="in" filter="fade">
                                      <p:cBhvr>
                                        <p:cTn id="305" dur="30"/>
                                        <p:tgtEl>
                                          <p:spTgt spid="3611"/>
                                        </p:tgtEl>
                                      </p:cBhvr>
                                    </p:animEffect>
                                  </p:childTnLst>
                                </p:cTn>
                              </p:par>
                            </p:childTnLst>
                          </p:cTn>
                        </p:par>
                        <p:par>
                          <p:cTn id="306" fill="hold">
                            <p:stCondLst>
                              <p:cond delay="8220"/>
                            </p:stCondLst>
                            <p:childTnLst>
                              <p:par>
                                <p:cTn id="307" presetID="10" presetClass="entr" presetSubtype="0" fill="hold" nodeType="afterEffect">
                                  <p:stCondLst>
                                    <p:cond delay="0"/>
                                  </p:stCondLst>
                                  <p:childTnLst>
                                    <p:set>
                                      <p:cBhvr>
                                        <p:cTn id="308" dur="1" fill="hold">
                                          <p:stCondLst>
                                            <p:cond delay="0"/>
                                          </p:stCondLst>
                                        </p:cTn>
                                        <p:tgtEl>
                                          <p:spTgt spid="3627"/>
                                        </p:tgtEl>
                                        <p:attrNameLst>
                                          <p:attrName>style.visibility</p:attrName>
                                        </p:attrNameLst>
                                      </p:cBhvr>
                                      <p:to>
                                        <p:strVal val="visible"/>
                                      </p:to>
                                    </p:set>
                                    <p:animEffect transition="in" filter="fade">
                                      <p:cBhvr>
                                        <p:cTn id="309" dur="30"/>
                                        <p:tgtEl>
                                          <p:spTgt spid="3627"/>
                                        </p:tgtEl>
                                      </p:cBhvr>
                                    </p:animEffect>
                                  </p:childTnLst>
                                </p:cTn>
                              </p:par>
                            </p:childTnLst>
                          </p:cTn>
                        </p:par>
                        <p:par>
                          <p:cTn id="310" fill="hold">
                            <p:stCondLst>
                              <p:cond delay="8250"/>
                            </p:stCondLst>
                            <p:childTnLst>
                              <p:par>
                                <p:cTn id="311" presetID="10" presetClass="entr" presetSubtype="0" fill="hold" nodeType="afterEffect">
                                  <p:stCondLst>
                                    <p:cond delay="0"/>
                                  </p:stCondLst>
                                  <p:childTnLst>
                                    <p:set>
                                      <p:cBhvr>
                                        <p:cTn id="312" dur="1" fill="hold">
                                          <p:stCondLst>
                                            <p:cond delay="0"/>
                                          </p:stCondLst>
                                        </p:cTn>
                                        <p:tgtEl>
                                          <p:spTgt spid="3643"/>
                                        </p:tgtEl>
                                        <p:attrNameLst>
                                          <p:attrName>style.visibility</p:attrName>
                                        </p:attrNameLst>
                                      </p:cBhvr>
                                      <p:to>
                                        <p:strVal val="visible"/>
                                      </p:to>
                                    </p:set>
                                    <p:animEffect transition="in" filter="fade">
                                      <p:cBhvr>
                                        <p:cTn id="313" dur="30"/>
                                        <p:tgtEl>
                                          <p:spTgt spid="3643"/>
                                        </p:tgtEl>
                                      </p:cBhvr>
                                    </p:animEffect>
                                  </p:childTnLst>
                                </p:cTn>
                              </p:par>
                            </p:childTnLst>
                          </p:cTn>
                        </p:par>
                        <p:par>
                          <p:cTn id="314" fill="hold">
                            <p:stCondLst>
                              <p:cond delay="8280"/>
                            </p:stCondLst>
                            <p:childTnLst>
                              <p:par>
                                <p:cTn id="315" presetID="10" presetClass="entr" presetSubtype="0" fill="hold" nodeType="afterEffect">
                                  <p:stCondLst>
                                    <p:cond delay="0"/>
                                  </p:stCondLst>
                                  <p:childTnLst>
                                    <p:set>
                                      <p:cBhvr>
                                        <p:cTn id="316" dur="1" fill="hold">
                                          <p:stCondLst>
                                            <p:cond delay="0"/>
                                          </p:stCondLst>
                                        </p:cTn>
                                        <p:tgtEl>
                                          <p:spTgt spid="3659"/>
                                        </p:tgtEl>
                                        <p:attrNameLst>
                                          <p:attrName>style.visibility</p:attrName>
                                        </p:attrNameLst>
                                      </p:cBhvr>
                                      <p:to>
                                        <p:strVal val="visible"/>
                                      </p:to>
                                    </p:set>
                                    <p:animEffect transition="in" filter="fade">
                                      <p:cBhvr>
                                        <p:cTn id="317" dur="30"/>
                                        <p:tgtEl>
                                          <p:spTgt spid="3659"/>
                                        </p:tgtEl>
                                      </p:cBhvr>
                                    </p:animEffect>
                                  </p:childTnLst>
                                </p:cTn>
                              </p:par>
                            </p:childTnLst>
                          </p:cTn>
                        </p:par>
                        <p:par>
                          <p:cTn id="318" fill="hold">
                            <p:stCondLst>
                              <p:cond delay="8310"/>
                            </p:stCondLst>
                            <p:childTnLst>
                              <p:par>
                                <p:cTn id="319" presetID="10" presetClass="entr" presetSubtype="0" fill="hold" nodeType="afterEffect">
                                  <p:stCondLst>
                                    <p:cond delay="0"/>
                                  </p:stCondLst>
                                  <p:childTnLst>
                                    <p:set>
                                      <p:cBhvr>
                                        <p:cTn id="320" dur="1" fill="hold">
                                          <p:stCondLst>
                                            <p:cond delay="0"/>
                                          </p:stCondLst>
                                        </p:cTn>
                                        <p:tgtEl>
                                          <p:spTgt spid="3675"/>
                                        </p:tgtEl>
                                        <p:attrNameLst>
                                          <p:attrName>style.visibility</p:attrName>
                                        </p:attrNameLst>
                                      </p:cBhvr>
                                      <p:to>
                                        <p:strVal val="visible"/>
                                      </p:to>
                                    </p:set>
                                    <p:animEffect transition="in" filter="fade">
                                      <p:cBhvr>
                                        <p:cTn id="321" dur="30"/>
                                        <p:tgtEl>
                                          <p:spTgt spid="3675"/>
                                        </p:tgtEl>
                                      </p:cBhvr>
                                    </p:animEffect>
                                  </p:childTnLst>
                                </p:cTn>
                              </p:par>
                            </p:childTnLst>
                          </p:cTn>
                        </p:par>
                        <p:par>
                          <p:cTn id="322" fill="hold">
                            <p:stCondLst>
                              <p:cond delay="8340"/>
                            </p:stCondLst>
                            <p:childTnLst>
                              <p:par>
                                <p:cTn id="323" presetID="10" presetClass="entr" presetSubtype="0" fill="hold" nodeType="afterEffect">
                                  <p:stCondLst>
                                    <p:cond delay="0"/>
                                  </p:stCondLst>
                                  <p:childTnLst>
                                    <p:set>
                                      <p:cBhvr>
                                        <p:cTn id="324" dur="1" fill="hold">
                                          <p:stCondLst>
                                            <p:cond delay="0"/>
                                          </p:stCondLst>
                                        </p:cTn>
                                        <p:tgtEl>
                                          <p:spTgt spid="3691"/>
                                        </p:tgtEl>
                                        <p:attrNameLst>
                                          <p:attrName>style.visibility</p:attrName>
                                        </p:attrNameLst>
                                      </p:cBhvr>
                                      <p:to>
                                        <p:strVal val="visible"/>
                                      </p:to>
                                    </p:set>
                                    <p:animEffect transition="in" filter="fade">
                                      <p:cBhvr>
                                        <p:cTn id="325" dur="30"/>
                                        <p:tgtEl>
                                          <p:spTgt spid="3691"/>
                                        </p:tgtEl>
                                      </p:cBhvr>
                                    </p:animEffect>
                                  </p:childTnLst>
                                </p:cTn>
                              </p:par>
                            </p:childTnLst>
                          </p:cTn>
                        </p:par>
                        <p:par>
                          <p:cTn id="326" fill="hold">
                            <p:stCondLst>
                              <p:cond delay="8370"/>
                            </p:stCondLst>
                            <p:childTnLst>
                              <p:par>
                                <p:cTn id="327" presetID="10" presetClass="entr" presetSubtype="0" fill="hold" nodeType="afterEffect">
                                  <p:stCondLst>
                                    <p:cond delay="0"/>
                                  </p:stCondLst>
                                  <p:childTnLst>
                                    <p:set>
                                      <p:cBhvr>
                                        <p:cTn id="328" dur="1" fill="hold">
                                          <p:stCondLst>
                                            <p:cond delay="0"/>
                                          </p:stCondLst>
                                        </p:cTn>
                                        <p:tgtEl>
                                          <p:spTgt spid="3707"/>
                                        </p:tgtEl>
                                        <p:attrNameLst>
                                          <p:attrName>style.visibility</p:attrName>
                                        </p:attrNameLst>
                                      </p:cBhvr>
                                      <p:to>
                                        <p:strVal val="visible"/>
                                      </p:to>
                                    </p:set>
                                    <p:animEffect transition="in" filter="fade">
                                      <p:cBhvr>
                                        <p:cTn id="329" dur="30"/>
                                        <p:tgtEl>
                                          <p:spTgt spid="3707"/>
                                        </p:tgtEl>
                                      </p:cBhvr>
                                    </p:animEffect>
                                  </p:childTnLst>
                                </p:cTn>
                              </p:par>
                            </p:childTnLst>
                          </p:cTn>
                        </p:par>
                        <p:par>
                          <p:cTn id="330" fill="hold">
                            <p:stCondLst>
                              <p:cond delay="8400"/>
                            </p:stCondLst>
                            <p:childTnLst>
                              <p:par>
                                <p:cTn id="331" presetID="10" presetClass="entr" presetSubtype="0" fill="hold" nodeType="afterEffect">
                                  <p:stCondLst>
                                    <p:cond delay="0"/>
                                  </p:stCondLst>
                                  <p:childTnLst>
                                    <p:set>
                                      <p:cBhvr>
                                        <p:cTn id="332" dur="1" fill="hold">
                                          <p:stCondLst>
                                            <p:cond delay="0"/>
                                          </p:stCondLst>
                                        </p:cTn>
                                        <p:tgtEl>
                                          <p:spTgt spid="3723"/>
                                        </p:tgtEl>
                                        <p:attrNameLst>
                                          <p:attrName>style.visibility</p:attrName>
                                        </p:attrNameLst>
                                      </p:cBhvr>
                                      <p:to>
                                        <p:strVal val="visible"/>
                                      </p:to>
                                    </p:set>
                                    <p:animEffect transition="in" filter="fade">
                                      <p:cBhvr>
                                        <p:cTn id="333" dur="30"/>
                                        <p:tgtEl>
                                          <p:spTgt spid="3723"/>
                                        </p:tgtEl>
                                      </p:cBhvr>
                                    </p:animEffect>
                                  </p:childTnLst>
                                </p:cTn>
                              </p:par>
                            </p:childTnLst>
                          </p:cTn>
                        </p:par>
                        <p:par>
                          <p:cTn id="334" fill="hold">
                            <p:stCondLst>
                              <p:cond delay="8430"/>
                            </p:stCondLst>
                            <p:childTnLst>
                              <p:par>
                                <p:cTn id="335" presetID="10" presetClass="entr" presetSubtype="0" fill="hold" nodeType="afterEffect">
                                  <p:stCondLst>
                                    <p:cond delay="0"/>
                                  </p:stCondLst>
                                  <p:childTnLst>
                                    <p:set>
                                      <p:cBhvr>
                                        <p:cTn id="336" dur="1" fill="hold">
                                          <p:stCondLst>
                                            <p:cond delay="0"/>
                                          </p:stCondLst>
                                        </p:cTn>
                                        <p:tgtEl>
                                          <p:spTgt spid="3739"/>
                                        </p:tgtEl>
                                        <p:attrNameLst>
                                          <p:attrName>style.visibility</p:attrName>
                                        </p:attrNameLst>
                                      </p:cBhvr>
                                      <p:to>
                                        <p:strVal val="visible"/>
                                      </p:to>
                                    </p:set>
                                    <p:animEffect transition="in" filter="fade">
                                      <p:cBhvr>
                                        <p:cTn id="337" dur="30"/>
                                        <p:tgtEl>
                                          <p:spTgt spid="3739"/>
                                        </p:tgtEl>
                                      </p:cBhvr>
                                    </p:animEffect>
                                  </p:childTnLst>
                                </p:cTn>
                              </p:par>
                            </p:childTnLst>
                          </p:cTn>
                        </p:par>
                        <p:par>
                          <p:cTn id="338" fill="hold">
                            <p:stCondLst>
                              <p:cond delay="8460"/>
                            </p:stCondLst>
                            <p:childTnLst>
                              <p:par>
                                <p:cTn id="339" presetID="10" presetClass="entr" presetSubtype="0" fill="hold" nodeType="afterEffect">
                                  <p:stCondLst>
                                    <p:cond delay="0"/>
                                  </p:stCondLst>
                                  <p:childTnLst>
                                    <p:set>
                                      <p:cBhvr>
                                        <p:cTn id="340" dur="1" fill="hold">
                                          <p:stCondLst>
                                            <p:cond delay="0"/>
                                          </p:stCondLst>
                                        </p:cTn>
                                        <p:tgtEl>
                                          <p:spTgt spid="3755"/>
                                        </p:tgtEl>
                                        <p:attrNameLst>
                                          <p:attrName>style.visibility</p:attrName>
                                        </p:attrNameLst>
                                      </p:cBhvr>
                                      <p:to>
                                        <p:strVal val="visible"/>
                                      </p:to>
                                    </p:set>
                                    <p:animEffect transition="in" filter="fade">
                                      <p:cBhvr>
                                        <p:cTn id="341" dur="30"/>
                                        <p:tgtEl>
                                          <p:spTgt spid="3755"/>
                                        </p:tgtEl>
                                      </p:cBhvr>
                                    </p:animEffect>
                                  </p:childTnLst>
                                </p:cTn>
                              </p:par>
                            </p:childTnLst>
                          </p:cTn>
                        </p:par>
                        <p:par>
                          <p:cTn id="342" fill="hold">
                            <p:stCondLst>
                              <p:cond delay="8490"/>
                            </p:stCondLst>
                            <p:childTnLst>
                              <p:par>
                                <p:cTn id="343" presetID="10" presetClass="entr" presetSubtype="0" fill="hold" nodeType="afterEffect">
                                  <p:stCondLst>
                                    <p:cond delay="0"/>
                                  </p:stCondLst>
                                  <p:childTnLst>
                                    <p:set>
                                      <p:cBhvr>
                                        <p:cTn id="344" dur="1" fill="hold">
                                          <p:stCondLst>
                                            <p:cond delay="0"/>
                                          </p:stCondLst>
                                        </p:cTn>
                                        <p:tgtEl>
                                          <p:spTgt spid="3771"/>
                                        </p:tgtEl>
                                        <p:attrNameLst>
                                          <p:attrName>style.visibility</p:attrName>
                                        </p:attrNameLst>
                                      </p:cBhvr>
                                      <p:to>
                                        <p:strVal val="visible"/>
                                      </p:to>
                                    </p:set>
                                    <p:animEffect transition="in" filter="fade">
                                      <p:cBhvr>
                                        <p:cTn id="345" dur="30"/>
                                        <p:tgtEl>
                                          <p:spTgt spid="3771"/>
                                        </p:tgtEl>
                                      </p:cBhvr>
                                    </p:animEffect>
                                  </p:childTnLst>
                                </p:cTn>
                              </p:par>
                            </p:childTnLst>
                          </p:cTn>
                        </p:par>
                        <p:par>
                          <p:cTn id="346" fill="hold">
                            <p:stCondLst>
                              <p:cond delay="8520"/>
                            </p:stCondLst>
                            <p:childTnLst>
                              <p:par>
                                <p:cTn id="347" presetID="10" presetClass="entr" presetSubtype="0" fill="hold" nodeType="afterEffect">
                                  <p:stCondLst>
                                    <p:cond delay="0"/>
                                  </p:stCondLst>
                                  <p:childTnLst>
                                    <p:set>
                                      <p:cBhvr>
                                        <p:cTn id="348" dur="1" fill="hold">
                                          <p:stCondLst>
                                            <p:cond delay="0"/>
                                          </p:stCondLst>
                                        </p:cTn>
                                        <p:tgtEl>
                                          <p:spTgt spid="3787"/>
                                        </p:tgtEl>
                                        <p:attrNameLst>
                                          <p:attrName>style.visibility</p:attrName>
                                        </p:attrNameLst>
                                      </p:cBhvr>
                                      <p:to>
                                        <p:strVal val="visible"/>
                                      </p:to>
                                    </p:set>
                                    <p:animEffect transition="in" filter="fade">
                                      <p:cBhvr>
                                        <p:cTn id="349" dur="30"/>
                                        <p:tgtEl>
                                          <p:spTgt spid="3787"/>
                                        </p:tgtEl>
                                      </p:cBhvr>
                                    </p:animEffect>
                                  </p:childTnLst>
                                </p:cTn>
                              </p:par>
                            </p:childTnLst>
                          </p:cTn>
                        </p:par>
                        <p:par>
                          <p:cTn id="350" fill="hold">
                            <p:stCondLst>
                              <p:cond delay="8550"/>
                            </p:stCondLst>
                            <p:childTnLst>
                              <p:par>
                                <p:cTn id="351" presetID="10" presetClass="entr" presetSubtype="0" fill="hold" nodeType="afterEffect">
                                  <p:stCondLst>
                                    <p:cond delay="0"/>
                                  </p:stCondLst>
                                  <p:childTnLst>
                                    <p:set>
                                      <p:cBhvr>
                                        <p:cTn id="352" dur="1" fill="hold">
                                          <p:stCondLst>
                                            <p:cond delay="0"/>
                                          </p:stCondLst>
                                        </p:cTn>
                                        <p:tgtEl>
                                          <p:spTgt spid="3803"/>
                                        </p:tgtEl>
                                        <p:attrNameLst>
                                          <p:attrName>style.visibility</p:attrName>
                                        </p:attrNameLst>
                                      </p:cBhvr>
                                      <p:to>
                                        <p:strVal val="visible"/>
                                      </p:to>
                                    </p:set>
                                    <p:animEffect transition="in" filter="fade">
                                      <p:cBhvr>
                                        <p:cTn id="353" dur="30"/>
                                        <p:tgtEl>
                                          <p:spTgt spid="3803"/>
                                        </p:tgtEl>
                                      </p:cBhvr>
                                    </p:animEffect>
                                  </p:childTnLst>
                                </p:cTn>
                              </p:par>
                            </p:childTnLst>
                          </p:cTn>
                        </p:par>
                        <p:par>
                          <p:cTn id="354" fill="hold">
                            <p:stCondLst>
                              <p:cond delay="8580"/>
                            </p:stCondLst>
                            <p:childTnLst>
                              <p:par>
                                <p:cTn id="355" presetID="10" presetClass="entr" presetSubtype="0" fill="hold" nodeType="afterEffect">
                                  <p:stCondLst>
                                    <p:cond delay="0"/>
                                  </p:stCondLst>
                                  <p:childTnLst>
                                    <p:set>
                                      <p:cBhvr>
                                        <p:cTn id="356" dur="1" fill="hold">
                                          <p:stCondLst>
                                            <p:cond delay="0"/>
                                          </p:stCondLst>
                                        </p:cTn>
                                        <p:tgtEl>
                                          <p:spTgt spid="3819"/>
                                        </p:tgtEl>
                                        <p:attrNameLst>
                                          <p:attrName>style.visibility</p:attrName>
                                        </p:attrNameLst>
                                      </p:cBhvr>
                                      <p:to>
                                        <p:strVal val="visible"/>
                                      </p:to>
                                    </p:set>
                                    <p:animEffect transition="in" filter="fade">
                                      <p:cBhvr>
                                        <p:cTn id="357" dur="30"/>
                                        <p:tgtEl>
                                          <p:spTgt spid="3819"/>
                                        </p:tgtEl>
                                      </p:cBhvr>
                                    </p:animEffect>
                                  </p:childTnLst>
                                </p:cTn>
                              </p:par>
                            </p:childTnLst>
                          </p:cTn>
                        </p:par>
                        <p:par>
                          <p:cTn id="358" fill="hold">
                            <p:stCondLst>
                              <p:cond delay="8610"/>
                            </p:stCondLst>
                            <p:childTnLst>
                              <p:par>
                                <p:cTn id="359" presetID="10" presetClass="entr" presetSubtype="0" fill="hold" nodeType="afterEffect">
                                  <p:stCondLst>
                                    <p:cond delay="0"/>
                                  </p:stCondLst>
                                  <p:childTnLst>
                                    <p:set>
                                      <p:cBhvr>
                                        <p:cTn id="360" dur="1" fill="hold">
                                          <p:stCondLst>
                                            <p:cond delay="0"/>
                                          </p:stCondLst>
                                        </p:cTn>
                                        <p:tgtEl>
                                          <p:spTgt spid="3835"/>
                                        </p:tgtEl>
                                        <p:attrNameLst>
                                          <p:attrName>style.visibility</p:attrName>
                                        </p:attrNameLst>
                                      </p:cBhvr>
                                      <p:to>
                                        <p:strVal val="visible"/>
                                      </p:to>
                                    </p:set>
                                    <p:animEffect transition="in" filter="fade">
                                      <p:cBhvr>
                                        <p:cTn id="361" dur="30"/>
                                        <p:tgtEl>
                                          <p:spTgt spid="3835"/>
                                        </p:tgtEl>
                                      </p:cBhvr>
                                    </p:animEffect>
                                  </p:childTnLst>
                                </p:cTn>
                              </p:par>
                            </p:childTnLst>
                          </p:cTn>
                        </p:par>
                        <p:par>
                          <p:cTn id="362" fill="hold">
                            <p:stCondLst>
                              <p:cond delay="8640"/>
                            </p:stCondLst>
                            <p:childTnLst>
                              <p:par>
                                <p:cTn id="363" presetID="10" presetClass="entr" presetSubtype="0" fill="hold" nodeType="afterEffect">
                                  <p:stCondLst>
                                    <p:cond delay="0"/>
                                  </p:stCondLst>
                                  <p:childTnLst>
                                    <p:set>
                                      <p:cBhvr>
                                        <p:cTn id="364" dur="1" fill="hold">
                                          <p:stCondLst>
                                            <p:cond delay="0"/>
                                          </p:stCondLst>
                                        </p:cTn>
                                        <p:tgtEl>
                                          <p:spTgt spid="3851"/>
                                        </p:tgtEl>
                                        <p:attrNameLst>
                                          <p:attrName>style.visibility</p:attrName>
                                        </p:attrNameLst>
                                      </p:cBhvr>
                                      <p:to>
                                        <p:strVal val="visible"/>
                                      </p:to>
                                    </p:set>
                                    <p:animEffect transition="in" filter="fade">
                                      <p:cBhvr>
                                        <p:cTn id="365" dur="30"/>
                                        <p:tgtEl>
                                          <p:spTgt spid="3851"/>
                                        </p:tgtEl>
                                      </p:cBhvr>
                                    </p:animEffect>
                                  </p:childTnLst>
                                </p:cTn>
                              </p:par>
                            </p:childTnLst>
                          </p:cTn>
                        </p:par>
                        <p:par>
                          <p:cTn id="366" fill="hold">
                            <p:stCondLst>
                              <p:cond delay="8670"/>
                            </p:stCondLst>
                            <p:childTnLst>
                              <p:par>
                                <p:cTn id="367" presetID="10" presetClass="entr" presetSubtype="0" fill="hold" nodeType="afterEffect">
                                  <p:stCondLst>
                                    <p:cond delay="0"/>
                                  </p:stCondLst>
                                  <p:childTnLst>
                                    <p:set>
                                      <p:cBhvr>
                                        <p:cTn id="368" dur="1" fill="hold">
                                          <p:stCondLst>
                                            <p:cond delay="0"/>
                                          </p:stCondLst>
                                        </p:cTn>
                                        <p:tgtEl>
                                          <p:spTgt spid="3867"/>
                                        </p:tgtEl>
                                        <p:attrNameLst>
                                          <p:attrName>style.visibility</p:attrName>
                                        </p:attrNameLst>
                                      </p:cBhvr>
                                      <p:to>
                                        <p:strVal val="visible"/>
                                      </p:to>
                                    </p:set>
                                    <p:animEffect transition="in" filter="fade">
                                      <p:cBhvr>
                                        <p:cTn id="369" dur="30"/>
                                        <p:tgtEl>
                                          <p:spTgt spid="3867"/>
                                        </p:tgtEl>
                                      </p:cBhvr>
                                    </p:animEffect>
                                  </p:childTnLst>
                                </p:cTn>
                              </p:par>
                            </p:childTnLst>
                          </p:cTn>
                        </p:par>
                        <p:par>
                          <p:cTn id="370" fill="hold">
                            <p:stCondLst>
                              <p:cond delay="8700"/>
                            </p:stCondLst>
                            <p:childTnLst>
                              <p:par>
                                <p:cTn id="371" presetID="10" presetClass="entr" presetSubtype="0" fill="hold" nodeType="afterEffect">
                                  <p:stCondLst>
                                    <p:cond delay="0"/>
                                  </p:stCondLst>
                                  <p:childTnLst>
                                    <p:set>
                                      <p:cBhvr>
                                        <p:cTn id="372" dur="1" fill="hold">
                                          <p:stCondLst>
                                            <p:cond delay="0"/>
                                          </p:stCondLst>
                                        </p:cTn>
                                        <p:tgtEl>
                                          <p:spTgt spid="3883"/>
                                        </p:tgtEl>
                                        <p:attrNameLst>
                                          <p:attrName>style.visibility</p:attrName>
                                        </p:attrNameLst>
                                      </p:cBhvr>
                                      <p:to>
                                        <p:strVal val="visible"/>
                                      </p:to>
                                    </p:set>
                                    <p:animEffect transition="in" filter="fade">
                                      <p:cBhvr>
                                        <p:cTn id="373" dur="30"/>
                                        <p:tgtEl>
                                          <p:spTgt spid="3883"/>
                                        </p:tgtEl>
                                      </p:cBhvr>
                                    </p:animEffect>
                                  </p:childTnLst>
                                </p:cTn>
                              </p:par>
                            </p:childTnLst>
                          </p:cTn>
                        </p:par>
                        <p:par>
                          <p:cTn id="374" fill="hold">
                            <p:stCondLst>
                              <p:cond delay="8730"/>
                            </p:stCondLst>
                            <p:childTnLst>
                              <p:par>
                                <p:cTn id="375" presetID="10" presetClass="entr" presetSubtype="0" fill="hold" nodeType="afterEffect">
                                  <p:stCondLst>
                                    <p:cond delay="0"/>
                                  </p:stCondLst>
                                  <p:childTnLst>
                                    <p:set>
                                      <p:cBhvr>
                                        <p:cTn id="376" dur="1" fill="hold">
                                          <p:stCondLst>
                                            <p:cond delay="0"/>
                                          </p:stCondLst>
                                        </p:cTn>
                                        <p:tgtEl>
                                          <p:spTgt spid="3899"/>
                                        </p:tgtEl>
                                        <p:attrNameLst>
                                          <p:attrName>style.visibility</p:attrName>
                                        </p:attrNameLst>
                                      </p:cBhvr>
                                      <p:to>
                                        <p:strVal val="visible"/>
                                      </p:to>
                                    </p:set>
                                    <p:animEffect transition="in" filter="fade">
                                      <p:cBhvr>
                                        <p:cTn id="377" dur="30"/>
                                        <p:tgtEl>
                                          <p:spTgt spid="3899"/>
                                        </p:tgtEl>
                                      </p:cBhvr>
                                    </p:animEffect>
                                  </p:childTnLst>
                                </p:cTn>
                              </p:par>
                            </p:childTnLst>
                          </p:cTn>
                        </p:par>
                        <p:par>
                          <p:cTn id="378" fill="hold">
                            <p:stCondLst>
                              <p:cond delay="8760"/>
                            </p:stCondLst>
                            <p:childTnLst>
                              <p:par>
                                <p:cTn id="379" presetID="10" presetClass="entr" presetSubtype="0" fill="hold" nodeType="afterEffect">
                                  <p:stCondLst>
                                    <p:cond delay="0"/>
                                  </p:stCondLst>
                                  <p:childTnLst>
                                    <p:set>
                                      <p:cBhvr>
                                        <p:cTn id="380" dur="1" fill="hold">
                                          <p:stCondLst>
                                            <p:cond delay="0"/>
                                          </p:stCondLst>
                                        </p:cTn>
                                        <p:tgtEl>
                                          <p:spTgt spid="3915"/>
                                        </p:tgtEl>
                                        <p:attrNameLst>
                                          <p:attrName>style.visibility</p:attrName>
                                        </p:attrNameLst>
                                      </p:cBhvr>
                                      <p:to>
                                        <p:strVal val="visible"/>
                                      </p:to>
                                    </p:set>
                                    <p:animEffect transition="in" filter="fade">
                                      <p:cBhvr>
                                        <p:cTn id="381" dur="30"/>
                                        <p:tgtEl>
                                          <p:spTgt spid="3915"/>
                                        </p:tgtEl>
                                      </p:cBhvr>
                                    </p:animEffect>
                                  </p:childTnLst>
                                </p:cTn>
                              </p:par>
                            </p:childTnLst>
                          </p:cTn>
                        </p:par>
                        <p:par>
                          <p:cTn id="382" fill="hold">
                            <p:stCondLst>
                              <p:cond delay="8790"/>
                            </p:stCondLst>
                            <p:childTnLst>
                              <p:par>
                                <p:cTn id="383" presetID="10" presetClass="entr" presetSubtype="0" fill="hold" nodeType="afterEffect">
                                  <p:stCondLst>
                                    <p:cond delay="0"/>
                                  </p:stCondLst>
                                  <p:childTnLst>
                                    <p:set>
                                      <p:cBhvr>
                                        <p:cTn id="384" dur="1" fill="hold">
                                          <p:stCondLst>
                                            <p:cond delay="0"/>
                                          </p:stCondLst>
                                        </p:cTn>
                                        <p:tgtEl>
                                          <p:spTgt spid="3931"/>
                                        </p:tgtEl>
                                        <p:attrNameLst>
                                          <p:attrName>style.visibility</p:attrName>
                                        </p:attrNameLst>
                                      </p:cBhvr>
                                      <p:to>
                                        <p:strVal val="visible"/>
                                      </p:to>
                                    </p:set>
                                    <p:animEffect transition="in" filter="fade">
                                      <p:cBhvr>
                                        <p:cTn id="385" dur="30"/>
                                        <p:tgtEl>
                                          <p:spTgt spid="3931"/>
                                        </p:tgtEl>
                                      </p:cBhvr>
                                    </p:animEffect>
                                  </p:childTnLst>
                                </p:cTn>
                              </p:par>
                            </p:childTnLst>
                          </p:cTn>
                        </p:par>
                        <p:par>
                          <p:cTn id="386" fill="hold">
                            <p:stCondLst>
                              <p:cond delay="8820"/>
                            </p:stCondLst>
                            <p:childTnLst>
                              <p:par>
                                <p:cTn id="387" presetID="10" presetClass="entr" presetSubtype="0" fill="hold" nodeType="afterEffect">
                                  <p:stCondLst>
                                    <p:cond delay="0"/>
                                  </p:stCondLst>
                                  <p:childTnLst>
                                    <p:set>
                                      <p:cBhvr>
                                        <p:cTn id="388" dur="1" fill="hold">
                                          <p:stCondLst>
                                            <p:cond delay="0"/>
                                          </p:stCondLst>
                                        </p:cTn>
                                        <p:tgtEl>
                                          <p:spTgt spid="3947"/>
                                        </p:tgtEl>
                                        <p:attrNameLst>
                                          <p:attrName>style.visibility</p:attrName>
                                        </p:attrNameLst>
                                      </p:cBhvr>
                                      <p:to>
                                        <p:strVal val="visible"/>
                                      </p:to>
                                    </p:set>
                                    <p:animEffect transition="in" filter="fade">
                                      <p:cBhvr>
                                        <p:cTn id="389" dur="30"/>
                                        <p:tgtEl>
                                          <p:spTgt spid="3947"/>
                                        </p:tgtEl>
                                      </p:cBhvr>
                                    </p:animEffect>
                                  </p:childTnLst>
                                </p:cTn>
                              </p:par>
                            </p:childTnLst>
                          </p:cTn>
                        </p:par>
                        <p:par>
                          <p:cTn id="390" fill="hold">
                            <p:stCondLst>
                              <p:cond delay="8850"/>
                            </p:stCondLst>
                            <p:childTnLst>
                              <p:par>
                                <p:cTn id="391" presetID="10" presetClass="entr" presetSubtype="0" fill="hold" nodeType="afterEffect">
                                  <p:stCondLst>
                                    <p:cond delay="0"/>
                                  </p:stCondLst>
                                  <p:childTnLst>
                                    <p:set>
                                      <p:cBhvr>
                                        <p:cTn id="392" dur="1" fill="hold">
                                          <p:stCondLst>
                                            <p:cond delay="0"/>
                                          </p:stCondLst>
                                        </p:cTn>
                                        <p:tgtEl>
                                          <p:spTgt spid="3963"/>
                                        </p:tgtEl>
                                        <p:attrNameLst>
                                          <p:attrName>style.visibility</p:attrName>
                                        </p:attrNameLst>
                                      </p:cBhvr>
                                      <p:to>
                                        <p:strVal val="visible"/>
                                      </p:to>
                                    </p:set>
                                    <p:animEffect transition="in" filter="fade">
                                      <p:cBhvr>
                                        <p:cTn id="393" dur="30"/>
                                        <p:tgtEl>
                                          <p:spTgt spid="3963"/>
                                        </p:tgtEl>
                                      </p:cBhvr>
                                    </p:animEffect>
                                  </p:childTnLst>
                                </p:cTn>
                              </p:par>
                            </p:childTnLst>
                          </p:cTn>
                        </p:par>
                        <p:par>
                          <p:cTn id="394" fill="hold">
                            <p:stCondLst>
                              <p:cond delay="8880"/>
                            </p:stCondLst>
                            <p:childTnLst>
                              <p:par>
                                <p:cTn id="395" presetID="10" presetClass="entr" presetSubtype="0" fill="hold" nodeType="afterEffect">
                                  <p:stCondLst>
                                    <p:cond delay="0"/>
                                  </p:stCondLst>
                                  <p:childTnLst>
                                    <p:set>
                                      <p:cBhvr>
                                        <p:cTn id="396" dur="1" fill="hold">
                                          <p:stCondLst>
                                            <p:cond delay="0"/>
                                          </p:stCondLst>
                                        </p:cTn>
                                        <p:tgtEl>
                                          <p:spTgt spid="3979"/>
                                        </p:tgtEl>
                                        <p:attrNameLst>
                                          <p:attrName>style.visibility</p:attrName>
                                        </p:attrNameLst>
                                      </p:cBhvr>
                                      <p:to>
                                        <p:strVal val="visible"/>
                                      </p:to>
                                    </p:set>
                                    <p:animEffect transition="in" filter="fade">
                                      <p:cBhvr>
                                        <p:cTn id="397" dur="30"/>
                                        <p:tgtEl>
                                          <p:spTgt spid="3979"/>
                                        </p:tgtEl>
                                      </p:cBhvr>
                                    </p:animEffect>
                                  </p:childTnLst>
                                </p:cTn>
                              </p:par>
                            </p:childTnLst>
                          </p:cTn>
                        </p:par>
                        <p:par>
                          <p:cTn id="398" fill="hold">
                            <p:stCondLst>
                              <p:cond delay="8910"/>
                            </p:stCondLst>
                            <p:childTnLst>
                              <p:par>
                                <p:cTn id="399" presetID="10" presetClass="entr" presetSubtype="0" fill="hold" nodeType="afterEffect">
                                  <p:stCondLst>
                                    <p:cond delay="0"/>
                                  </p:stCondLst>
                                  <p:childTnLst>
                                    <p:set>
                                      <p:cBhvr>
                                        <p:cTn id="400" dur="1" fill="hold">
                                          <p:stCondLst>
                                            <p:cond delay="0"/>
                                          </p:stCondLst>
                                        </p:cTn>
                                        <p:tgtEl>
                                          <p:spTgt spid="3995"/>
                                        </p:tgtEl>
                                        <p:attrNameLst>
                                          <p:attrName>style.visibility</p:attrName>
                                        </p:attrNameLst>
                                      </p:cBhvr>
                                      <p:to>
                                        <p:strVal val="visible"/>
                                      </p:to>
                                    </p:set>
                                    <p:animEffect transition="in" filter="fade">
                                      <p:cBhvr>
                                        <p:cTn id="401" dur="30"/>
                                        <p:tgtEl>
                                          <p:spTgt spid="3995"/>
                                        </p:tgtEl>
                                      </p:cBhvr>
                                    </p:animEffect>
                                  </p:childTnLst>
                                </p:cTn>
                              </p:par>
                            </p:childTnLst>
                          </p:cTn>
                        </p:par>
                        <p:par>
                          <p:cTn id="402" fill="hold">
                            <p:stCondLst>
                              <p:cond delay="8940"/>
                            </p:stCondLst>
                            <p:childTnLst>
                              <p:par>
                                <p:cTn id="403" presetID="10" presetClass="entr" presetSubtype="0" fill="hold" nodeType="afterEffect">
                                  <p:stCondLst>
                                    <p:cond delay="0"/>
                                  </p:stCondLst>
                                  <p:childTnLst>
                                    <p:set>
                                      <p:cBhvr>
                                        <p:cTn id="404" dur="1" fill="hold">
                                          <p:stCondLst>
                                            <p:cond delay="0"/>
                                          </p:stCondLst>
                                        </p:cTn>
                                        <p:tgtEl>
                                          <p:spTgt spid="4011"/>
                                        </p:tgtEl>
                                        <p:attrNameLst>
                                          <p:attrName>style.visibility</p:attrName>
                                        </p:attrNameLst>
                                      </p:cBhvr>
                                      <p:to>
                                        <p:strVal val="visible"/>
                                      </p:to>
                                    </p:set>
                                    <p:animEffect transition="in" filter="fade">
                                      <p:cBhvr>
                                        <p:cTn id="405" dur="30"/>
                                        <p:tgtEl>
                                          <p:spTgt spid="4011"/>
                                        </p:tgtEl>
                                      </p:cBhvr>
                                    </p:animEffect>
                                  </p:childTnLst>
                                </p:cTn>
                              </p:par>
                            </p:childTnLst>
                          </p:cTn>
                        </p:par>
                        <p:par>
                          <p:cTn id="406" fill="hold">
                            <p:stCondLst>
                              <p:cond delay="8970"/>
                            </p:stCondLst>
                            <p:childTnLst>
                              <p:par>
                                <p:cTn id="407" presetID="10" presetClass="entr" presetSubtype="0" fill="hold" nodeType="afterEffect">
                                  <p:stCondLst>
                                    <p:cond delay="0"/>
                                  </p:stCondLst>
                                  <p:childTnLst>
                                    <p:set>
                                      <p:cBhvr>
                                        <p:cTn id="408" dur="1" fill="hold">
                                          <p:stCondLst>
                                            <p:cond delay="0"/>
                                          </p:stCondLst>
                                        </p:cTn>
                                        <p:tgtEl>
                                          <p:spTgt spid="4027"/>
                                        </p:tgtEl>
                                        <p:attrNameLst>
                                          <p:attrName>style.visibility</p:attrName>
                                        </p:attrNameLst>
                                      </p:cBhvr>
                                      <p:to>
                                        <p:strVal val="visible"/>
                                      </p:to>
                                    </p:set>
                                    <p:animEffect transition="in" filter="fade">
                                      <p:cBhvr>
                                        <p:cTn id="409" dur="30"/>
                                        <p:tgtEl>
                                          <p:spTgt spid="4027"/>
                                        </p:tgtEl>
                                      </p:cBhvr>
                                    </p:animEffect>
                                  </p:childTnLst>
                                </p:cTn>
                              </p:par>
                            </p:childTnLst>
                          </p:cTn>
                        </p:par>
                        <p:par>
                          <p:cTn id="410" fill="hold">
                            <p:stCondLst>
                              <p:cond delay="9000"/>
                            </p:stCondLst>
                            <p:childTnLst>
                              <p:par>
                                <p:cTn id="411" presetID="10" presetClass="entr" presetSubtype="0" fill="hold" nodeType="afterEffect">
                                  <p:stCondLst>
                                    <p:cond delay="0"/>
                                  </p:stCondLst>
                                  <p:childTnLst>
                                    <p:set>
                                      <p:cBhvr>
                                        <p:cTn id="412" dur="1" fill="hold">
                                          <p:stCondLst>
                                            <p:cond delay="0"/>
                                          </p:stCondLst>
                                        </p:cTn>
                                        <p:tgtEl>
                                          <p:spTgt spid="4043"/>
                                        </p:tgtEl>
                                        <p:attrNameLst>
                                          <p:attrName>style.visibility</p:attrName>
                                        </p:attrNameLst>
                                      </p:cBhvr>
                                      <p:to>
                                        <p:strVal val="visible"/>
                                      </p:to>
                                    </p:set>
                                    <p:animEffect transition="in" filter="fade">
                                      <p:cBhvr>
                                        <p:cTn id="413" dur="30"/>
                                        <p:tgtEl>
                                          <p:spTgt spid="4043"/>
                                        </p:tgtEl>
                                      </p:cBhvr>
                                    </p:animEffect>
                                  </p:childTnLst>
                                </p:cTn>
                              </p:par>
                            </p:childTnLst>
                          </p:cTn>
                        </p:par>
                        <p:par>
                          <p:cTn id="414" fill="hold">
                            <p:stCondLst>
                              <p:cond delay="9030"/>
                            </p:stCondLst>
                            <p:childTnLst>
                              <p:par>
                                <p:cTn id="415" presetID="10" presetClass="entr" presetSubtype="0" fill="hold" nodeType="afterEffect">
                                  <p:stCondLst>
                                    <p:cond delay="0"/>
                                  </p:stCondLst>
                                  <p:childTnLst>
                                    <p:set>
                                      <p:cBhvr>
                                        <p:cTn id="416" dur="1" fill="hold">
                                          <p:stCondLst>
                                            <p:cond delay="0"/>
                                          </p:stCondLst>
                                        </p:cTn>
                                        <p:tgtEl>
                                          <p:spTgt spid="4059"/>
                                        </p:tgtEl>
                                        <p:attrNameLst>
                                          <p:attrName>style.visibility</p:attrName>
                                        </p:attrNameLst>
                                      </p:cBhvr>
                                      <p:to>
                                        <p:strVal val="visible"/>
                                      </p:to>
                                    </p:set>
                                    <p:animEffect transition="in" filter="fade">
                                      <p:cBhvr>
                                        <p:cTn id="417" dur="30"/>
                                        <p:tgtEl>
                                          <p:spTgt spid="4059"/>
                                        </p:tgtEl>
                                      </p:cBhvr>
                                    </p:animEffect>
                                  </p:childTnLst>
                                </p:cTn>
                              </p:par>
                            </p:childTnLst>
                          </p:cTn>
                        </p:par>
                        <p:par>
                          <p:cTn id="418" fill="hold">
                            <p:stCondLst>
                              <p:cond delay="9060"/>
                            </p:stCondLst>
                            <p:childTnLst>
                              <p:par>
                                <p:cTn id="419" presetID="10" presetClass="entr" presetSubtype="0" fill="hold" nodeType="afterEffect">
                                  <p:stCondLst>
                                    <p:cond delay="0"/>
                                  </p:stCondLst>
                                  <p:childTnLst>
                                    <p:set>
                                      <p:cBhvr>
                                        <p:cTn id="420" dur="1" fill="hold">
                                          <p:stCondLst>
                                            <p:cond delay="0"/>
                                          </p:stCondLst>
                                        </p:cTn>
                                        <p:tgtEl>
                                          <p:spTgt spid="4075"/>
                                        </p:tgtEl>
                                        <p:attrNameLst>
                                          <p:attrName>style.visibility</p:attrName>
                                        </p:attrNameLst>
                                      </p:cBhvr>
                                      <p:to>
                                        <p:strVal val="visible"/>
                                      </p:to>
                                    </p:set>
                                    <p:animEffect transition="in" filter="fade">
                                      <p:cBhvr>
                                        <p:cTn id="421" dur="30"/>
                                        <p:tgtEl>
                                          <p:spTgt spid="4075"/>
                                        </p:tgtEl>
                                      </p:cBhvr>
                                    </p:animEffect>
                                  </p:childTnLst>
                                </p:cTn>
                              </p:par>
                            </p:childTnLst>
                          </p:cTn>
                        </p:par>
                        <p:par>
                          <p:cTn id="422" fill="hold">
                            <p:stCondLst>
                              <p:cond delay="9090"/>
                            </p:stCondLst>
                            <p:childTnLst>
                              <p:par>
                                <p:cTn id="423" presetID="10" presetClass="entr" presetSubtype="0" fill="hold" nodeType="afterEffect">
                                  <p:stCondLst>
                                    <p:cond delay="0"/>
                                  </p:stCondLst>
                                  <p:childTnLst>
                                    <p:set>
                                      <p:cBhvr>
                                        <p:cTn id="424" dur="1" fill="hold">
                                          <p:stCondLst>
                                            <p:cond delay="0"/>
                                          </p:stCondLst>
                                        </p:cTn>
                                        <p:tgtEl>
                                          <p:spTgt spid="4091"/>
                                        </p:tgtEl>
                                        <p:attrNameLst>
                                          <p:attrName>style.visibility</p:attrName>
                                        </p:attrNameLst>
                                      </p:cBhvr>
                                      <p:to>
                                        <p:strVal val="visible"/>
                                      </p:to>
                                    </p:set>
                                    <p:animEffect transition="in" filter="fade">
                                      <p:cBhvr>
                                        <p:cTn id="425" dur="30"/>
                                        <p:tgtEl>
                                          <p:spTgt spid="4091"/>
                                        </p:tgtEl>
                                      </p:cBhvr>
                                    </p:animEffect>
                                  </p:childTnLst>
                                </p:cTn>
                              </p:par>
                            </p:childTnLst>
                          </p:cTn>
                        </p:par>
                        <p:par>
                          <p:cTn id="426" fill="hold">
                            <p:stCondLst>
                              <p:cond delay="9120"/>
                            </p:stCondLst>
                            <p:childTnLst>
                              <p:par>
                                <p:cTn id="427" presetID="10" presetClass="entr" presetSubtype="0" fill="hold" nodeType="afterEffect">
                                  <p:stCondLst>
                                    <p:cond delay="0"/>
                                  </p:stCondLst>
                                  <p:childTnLst>
                                    <p:set>
                                      <p:cBhvr>
                                        <p:cTn id="428" dur="1" fill="hold">
                                          <p:stCondLst>
                                            <p:cond delay="0"/>
                                          </p:stCondLst>
                                        </p:cTn>
                                        <p:tgtEl>
                                          <p:spTgt spid="4107"/>
                                        </p:tgtEl>
                                        <p:attrNameLst>
                                          <p:attrName>style.visibility</p:attrName>
                                        </p:attrNameLst>
                                      </p:cBhvr>
                                      <p:to>
                                        <p:strVal val="visible"/>
                                      </p:to>
                                    </p:set>
                                    <p:animEffect transition="in" filter="fade">
                                      <p:cBhvr>
                                        <p:cTn id="429" dur="30"/>
                                        <p:tgtEl>
                                          <p:spTgt spid="4107"/>
                                        </p:tgtEl>
                                      </p:cBhvr>
                                    </p:animEffect>
                                  </p:childTnLst>
                                </p:cTn>
                              </p:par>
                            </p:childTnLst>
                          </p:cTn>
                        </p:par>
                        <p:par>
                          <p:cTn id="430" fill="hold">
                            <p:stCondLst>
                              <p:cond delay="9150"/>
                            </p:stCondLst>
                            <p:childTnLst>
                              <p:par>
                                <p:cTn id="431" presetID="10" presetClass="entr" presetSubtype="0" fill="hold" nodeType="afterEffect">
                                  <p:stCondLst>
                                    <p:cond delay="0"/>
                                  </p:stCondLst>
                                  <p:childTnLst>
                                    <p:set>
                                      <p:cBhvr>
                                        <p:cTn id="432" dur="1" fill="hold">
                                          <p:stCondLst>
                                            <p:cond delay="0"/>
                                          </p:stCondLst>
                                        </p:cTn>
                                        <p:tgtEl>
                                          <p:spTgt spid="4123"/>
                                        </p:tgtEl>
                                        <p:attrNameLst>
                                          <p:attrName>style.visibility</p:attrName>
                                        </p:attrNameLst>
                                      </p:cBhvr>
                                      <p:to>
                                        <p:strVal val="visible"/>
                                      </p:to>
                                    </p:set>
                                    <p:animEffect transition="in" filter="fade">
                                      <p:cBhvr>
                                        <p:cTn id="433" dur="30"/>
                                        <p:tgtEl>
                                          <p:spTgt spid="4123"/>
                                        </p:tgtEl>
                                      </p:cBhvr>
                                    </p:animEffect>
                                  </p:childTnLst>
                                </p:cTn>
                              </p:par>
                            </p:childTnLst>
                          </p:cTn>
                        </p:par>
                        <p:par>
                          <p:cTn id="434" fill="hold">
                            <p:stCondLst>
                              <p:cond delay="9180"/>
                            </p:stCondLst>
                            <p:childTnLst>
                              <p:par>
                                <p:cTn id="435" presetID="10" presetClass="entr" presetSubtype="0" fill="hold" nodeType="afterEffect">
                                  <p:stCondLst>
                                    <p:cond delay="0"/>
                                  </p:stCondLst>
                                  <p:childTnLst>
                                    <p:set>
                                      <p:cBhvr>
                                        <p:cTn id="436" dur="1" fill="hold">
                                          <p:stCondLst>
                                            <p:cond delay="0"/>
                                          </p:stCondLst>
                                        </p:cTn>
                                        <p:tgtEl>
                                          <p:spTgt spid="4139"/>
                                        </p:tgtEl>
                                        <p:attrNameLst>
                                          <p:attrName>style.visibility</p:attrName>
                                        </p:attrNameLst>
                                      </p:cBhvr>
                                      <p:to>
                                        <p:strVal val="visible"/>
                                      </p:to>
                                    </p:set>
                                    <p:animEffect transition="in" filter="fade">
                                      <p:cBhvr>
                                        <p:cTn id="437" dur="30"/>
                                        <p:tgtEl>
                                          <p:spTgt spid="4139"/>
                                        </p:tgtEl>
                                      </p:cBhvr>
                                    </p:animEffect>
                                  </p:childTnLst>
                                </p:cTn>
                              </p:par>
                            </p:childTnLst>
                          </p:cTn>
                        </p:par>
                        <p:par>
                          <p:cTn id="438" fill="hold">
                            <p:stCondLst>
                              <p:cond delay="9210"/>
                            </p:stCondLst>
                            <p:childTnLst>
                              <p:par>
                                <p:cTn id="439" presetID="10" presetClass="entr" presetSubtype="0" fill="hold" nodeType="afterEffect">
                                  <p:stCondLst>
                                    <p:cond delay="0"/>
                                  </p:stCondLst>
                                  <p:childTnLst>
                                    <p:set>
                                      <p:cBhvr>
                                        <p:cTn id="440" dur="1" fill="hold">
                                          <p:stCondLst>
                                            <p:cond delay="0"/>
                                          </p:stCondLst>
                                        </p:cTn>
                                        <p:tgtEl>
                                          <p:spTgt spid="4155"/>
                                        </p:tgtEl>
                                        <p:attrNameLst>
                                          <p:attrName>style.visibility</p:attrName>
                                        </p:attrNameLst>
                                      </p:cBhvr>
                                      <p:to>
                                        <p:strVal val="visible"/>
                                      </p:to>
                                    </p:set>
                                    <p:animEffect transition="in" filter="fade">
                                      <p:cBhvr>
                                        <p:cTn id="441" dur="30"/>
                                        <p:tgtEl>
                                          <p:spTgt spid="4155"/>
                                        </p:tgtEl>
                                      </p:cBhvr>
                                    </p:animEffect>
                                  </p:childTnLst>
                                </p:cTn>
                              </p:par>
                            </p:childTnLst>
                          </p:cTn>
                        </p:par>
                        <p:par>
                          <p:cTn id="442" fill="hold">
                            <p:stCondLst>
                              <p:cond delay="9240"/>
                            </p:stCondLst>
                            <p:childTnLst>
                              <p:par>
                                <p:cTn id="443" presetID="10" presetClass="entr" presetSubtype="0" fill="hold" nodeType="afterEffect">
                                  <p:stCondLst>
                                    <p:cond delay="0"/>
                                  </p:stCondLst>
                                  <p:childTnLst>
                                    <p:set>
                                      <p:cBhvr>
                                        <p:cTn id="444" dur="1" fill="hold">
                                          <p:stCondLst>
                                            <p:cond delay="0"/>
                                          </p:stCondLst>
                                        </p:cTn>
                                        <p:tgtEl>
                                          <p:spTgt spid="4171"/>
                                        </p:tgtEl>
                                        <p:attrNameLst>
                                          <p:attrName>style.visibility</p:attrName>
                                        </p:attrNameLst>
                                      </p:cBhvr>
                                      <p:to>
                                        <p:strVal val="visible"/>
                                      </p:to>
                                    </p:set>
                                    <p:animEffect transition="in" filter="fade">
                                      <p:cBhvr>
                                        <p:cTn id="445" dur="30"/>
                                        <p:tgtEl>
                                          <p:spTgt spid="4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P spid="2967" grpId="0" animBg="1"/>
      <p:bldP spid="2967" grpId="1" animBg="1"/>
      <p:bldP spid="2968" grpId="0" animBg="1"/>
      <p:bldP spid="2969" grpId="0" animBg="1"/>
      <p:bldP spid="2970" grpId="0" animBg="1"/>
      <p:bldP spid="2971" grpId="0" animBg="1"/>
      <p:bldP spid="2972" grpId="0" animBg="1"/>
      <p:bldP spid="2973" grpId="0" animBg="1"/>
      <p:bldP spid="2974" grpId="0" animBg="1"/>
      <p:bldP spid="2975" grpId="0" animBg="1"/>
      <p:bldP spid="2976" grpId="0" animBg="1"/>
      <p:bldP spid="2977" grpId="0" animBg="1"/>
      <p:bldP spid="2978" grpId="0" animBg="1"/>
      <p:bldP spid="2979" grpId="0" animBg="1"/>
      <p:bldP spid="2980" grpId="0" animBg="1"/>
      <p:bldP spid="2981" grpId="0" animBg="1"/>
      <p:bldP spid="2982" grpId="0" animBg="1"/>
      <p:bldP spid="2983" grpId="0" animBg="1"/>
      <p:bldP spid="2983" grpId="1" animBg="1"/>
      <p:bldP spid="2984" grpId="0" animBg="1"/>
      <p:bldP spid="2984" grpId="1" animBg="1"/>
      <p:bldP spid="2985" grpId="0" animBg="1"/>
      <p:bldP spid="2985" grpId="1" animBg="1"/>
      <p:bldP spid="2986" grpId="0" animBg="1"/>
      <p:bldP spid="2986" grpId="1" animBg="1"/>
      <p:bldP spid="4187" grpId="0" animBg="1"/>
      <p:bldP spid="4188" grpId="0" animBg="1"/>
      <p:bldP spid="4189" grpId="0" animBg="1"/>
      <p:bldP spid="4190" grpId="0" animBg="1"/>
      <p:bldP spid="4191" grpId="0" animBg="1"/>
      <p:bldP spid="4208" grpId="0"/>
      <p:bldP spid="4241" grpId="0"/>
      <p:bldP spid="4242" grpId="0"/>
      <p:bldP spid="4275" grpId="0"/>
      <p:bldP spid="4276" grpId="0"/>
      <p:bldP spid="4277" grpId="0"/>
      <p:bldP spid="4278" grpId="0"/>
      <p:bldP spid="4279" grpId="0"/>
      <p:bldP spid="4280" grpId="0"/>
      <p:bldP spid="428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 name="Rectangle 1586"/>
          <p:cNvSpPr/>
          <p:nvPr/>
        </p:nvSpPr>
        <p:spPr>
          <a:xfrm>
            <a:off x="3269211" y="285288"/>
            <a:ext cx="8354740" cy="742246"/>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Distributed, Scalable Mainframe</a:t>
            </a:r>
          </a:p>
        </p:txBody>
      </p:sp>
      <p:sp>
        <p:nvSpPr>
          <p:cNvPr id="4292" name="Rectangle 4291">
            <a:extLst>
              <a:ext uri="{FF2B5EF4-FFF2-40B4-BE49-F238E27FC236}">
                <a16:creationId xmlns:a16="http://schemas.microsoft.com/office/drawing/2014/main" id="{8FCCABBB-3790-4BF0-97BD-1D3A78B20C81}"/>
              </a:ext>
            </a:extLst>
          </p:cNvPr>
          <p:cNvSpPr/>
          <p:nvPr/>
        </p:nvSpPr>
        <p:spPr>
          <a:xfrm>
            <a:off x="3272544" y="283709"/>
            <a:ext cx="8354740" cy="742246"/>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Containers as a 1</a:t>
            </a:r>
            <a:r>
              <a:rPr kumimoji="0" lang="en-US" sz="4705" b="0" i="0" u="none" strike="noStrike" kern="1200" cap="none" spc="-100" normalizeH="0" baseline="3000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st</a:t>
            </a:r>
            <a:r>
              <a:rPr kumimoji="0" lang="en-US" sz="470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 Class Primitive</a:t>
            </a:r>
          </a:p>
        </p:txBody>
      </p:sp>
      <p:sp>
        <p:nvSpPr>
          <p:cNvPr id="191"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CIRCA 2017</a:t>
            </a:r>
          </a:p>
        </p:txBody>
      </p:sp>
      <p:grpSp>
        <p:nvGrpSpPr>
          <p:cNvPr id="2939" name="Group 2938">
            <a:extLst>
              <a:ext uri="{FF2B5EF4-FFF2-40B4-BE49-F238E27FC236}">
                <a16:creationId xmlns:a16="http://schemas.microsoft.com/office/drawing/2014/main" id="{5999CE02-4083-42EA-A4E9-24BCBD7F171B}"/>
              </a:ext>
            </a:extLst>
          </p:cNvPr>
          <p:cNvGrpSpPr/>
          <p:nvPr/>
        </p:nvGrpSpPr>
        <p:grpSpPr>
          <a:xfrm>
            <a:off x="971054" y="1378322"/>
            <a:ext cx="10428793" cy="5157524"/>
            <a:chOff x="1417637" y="1405463"/>
            <a:chExt cx="9875912" cy="5260943"/>
          </a:xfrm>
        </p:grpSpPr>
        <p:sp>
          <p:nvSpPr>
            <p:cNvPr id="2940" name="Rectangle 2939">
              <a:extLst>
                <a:ext uri="{FF2B5EF4-FFF2-40B4-BE49-F238E27FC236}">
                  <a16:creationId xmlns:a16="http://schemas.microsoft.com/office/drawing/2014/main" id="{A66A1E6E-1A2D-401E-9181-F00999EB0F31}"/>
                </a:ext>
              </a:extLst>
            </p:cNvPr>
            <p:cNvSpPr/>
            <p:nvPr/>
          </p:nvSpPr>
          <p:spPr bwMode="auto">
            <a:xfrm>
              <a:off x="1417637" y="1405463"/>
              <a:ext cx="9875912" cy="5260943"/>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41" name="Rectangle 2940">
              <a:extLst>
                <a:ext uri="{FF2B5EF4-FFF2-40B4-BE49-F238E27FC236}">
                  <a16:creationId xmlns:a16="http://schemas.microsoft.com/office/drawing/2014/main" id="{318E8E16-9E1D-422A-952F-158BB6191B73}"/>
                </a:ext>
              </a:extLst>
            </p:cNvPr>
            <p:cNvSpPr/>
            <p:nvPr/>
          </p:nvSpPr>
          <p:spPr bwMode="auto">
            <a:xfrm>
              <a:off x="1570037" y="1554294"/>
              <a:ext cx="9571112" cy="4938720"/>
            </a:xfrm>
            <a:prstGeom prst="rect">
              <a:avLst/>
            </a:prstGeom>
            <a:solidFill>
              <a:srgbClr val="3C3C3C">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42" name="Rectangle 2941">
              <a:extLst>
                <a:ext uri="{FF2B5EF4-FFF2-40B4-BE49-F238E27FC236}">
                  <a16:creationId xmlns:a16="http://schemas.microsoft.com/office/drawing/2014/main" id="{7B9B5220-52DA-4013-A2A5-712886E841B8}"/>
                </a:ext>
              </a:extLst>
            </p:cNvPr>
            <p:cNvSpPr/>
            <p:nvPr/>
          </p:nvSpPr>
          <p:spPr bwMode="auto">
            <a:xfrm>
              <a:off x="1722437" y="1668671"/>
              <a:ext cx="1752600" cy="4709965"/>
            </a:xfrm>
            <a:prstGeom prst="rect">
              <a:avLst/>
            </a:prstGeom>
            <a:solidFill>
              <a:srgbClr val="579985">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43" name="Rectangle 2942">
              <a:extLst>
                <a:ext uri="{FF2B5EF4-FFF2-40B4-BE49-F238E27FC236}">
                  <a16:creationId xmlns:a16="http://schemas.microsoft.com/office/drawing/2014/main" id="{526E2F2B-8DE1-4D60-A389-A6CA4F9116B8}"/>
                </a:ext>
              </a:extLst>
            </p:cNvPr>
            <p:cNvSpPr/>
            <p:nvPr/>
          </p:nvSpPr>
          <p:spPr bwMode="auto">
            <a:xfrm>
              <a:off x="3595623" y="1668671"/>
              <a:ext cx="1752600" cy="4709965"/>
            </a:xfrm>
            <a:prstGeom prst="rect">
              <a:avLst/>
            </a:prstGeom>
            <a:solidFill>
              <a:srgbClr val="579985">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44" name="Rectangle 2943">
              <a:extLst>
                <a:ext uri="{FF2B5EF4-FFF2-40B4-BE49-F238E27FC236}">
                  <a16:creationId xmlns:a16="http://schemas.microsoft.com/office/drawing/2014/main" id="{1F15399E-A6C5-4165-8E88-B7AA95FC5EEF}"/>
                </a:ext>
              </a:extLst>
            </p:cNvPr>
            <p:cNvSpPr/>
            <p:nvPr/>
          </p:nvSpPr>
          <p:spPr bwMode="auto">
            <a:xfrm>
              <a:off x="5468809" y="1668671"/>
              <a:ext cx="1752600" cy="4709965"/>
            </a:xfrm>
            <a:prstGeom prst="rect">
              <a:avLst/>
            </a:prstGeom>
            <a:solidFill>
              <a:srgbClr val="579985">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45" name="Rectangle 2944">
              <a:extLst>
                <a:ext uri="{FF2B5EF4-FFF2-40B4-BE49-F238E27FC236}">
                  <a16:creationId xmlns:a16="http://schemas.microsoft.com/office/drawing/2014/main" id="{F7E30D69-1702-4046-BAE1-3BBA3A570C36}"/>
                </a:ext>
              </a:extLst>
            </p:cNvPr>
            <p:cNvSpPr/>
            <p:nvPr/>
          </p:nvSpPr>
          <p:spPr bwMode="auto">
            <a:xfrm>
              <a:off x="7341995" y="1668671"/>
              <a:ext cx="1752600" cy="4709965"/>
            </a:xfrm>
            <a:prstGeom prst="rect">
              <a:avLst/>
            </a:prstGeom>
            <a:solidFill>
              <a:srgbClr val="579985">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46" name="Rectangle 2945">
              <a:extLst>
                <a:ext uri="{FF2B5EF4-FFF2-40B4-BE49-F238E27FC236}">
                  <a16:creationId xmlns:a16="http://schemas.microsoft.com/office/drawing/2014/main" id="{F5AD681F-CB25-44F1-B510-74EF4C3899B2}"/>
                </a:ext>
              </a:extLst>
            </p:cNvPr>
            <p:cNvSpPr/>
            <p:nvPr/>
          </p:nvSpPr>
          <p:spPr bwMode="auto">
            <a:xfrm>
              <a:off x="9215181" y="1668671"/>
              <a:ext cx="1752600" cy="4709965"/>
            </a:xfrm>
            <a:prstGeom prst="rect">
              <a:avLst/>
            </a:prstGeom>
            <a:solidFill>
              <a:srgbClr val="579985">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47" name="Rectangle 2946">
              <a:extLst>
                <a:ext uri="{FF2B5EF4-FFF2-40B4-BE49-F238E27FC236}">
                  <a16:creationId xmlns:a16="http://schemas.microsoft.com/office/drawing/2014/main" id="{B115EB68-A01A-4CC0-B338-6D8C84079C6F}"/>
                </a:ext>
              </a:extLst>
            </p:cNvPr>
            <p:cNvSpPr/>
            <p:nvPr/>
          </p:nvSpPr>
          <p:spPr bwMode="auto">
            <a:xfrm>
              <a:off x="1874837" y="5021262"/>
              <a:ext cx="1459929" cy="1242996"/>
            </a:xfrm>
            <a:prstGeom prst="rect">
              <a:avLst/>
            </a:prstGeom>
            <a:solidFill>
              <a:srgbClr val="3C3C3C">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48" name="Rectangle 2947">
              <a:extLst>
                <a:ext uri="{FF2B5EF4-FFF2-40B4-BE49-F238E27FC236}">
                  <a16:creationId xmlns:a16="http://schemas.microsoft.com/office/drawing/2014/main" id="{9AEDFF84-A1F6-490B-91D4-6E2A18B647CE}"/>
                </a:ext>
              </a:extLst>
            </p:cNvPr>
            <p:cNvSpPr/>
            <p:nvPr/>
          </p:nvSpPr>
          <p:spPr bwMode="auto">
            <a:xfrm>
              <a:off x="3753705" y="5021262"/>
              <a:ext cx="1459929" cy="1242996"/>
            </a:xfrm>
            <a:prstGeom prst="rect">
              <a:avLst/>
            </a:prstGeom>
            <a:solidFill>
              <a:srgbClr val="3C3C3C">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49" name="Rectangle 2948">
              <a:extLst>
                <a:ext uri="{FF2B5EF4-FFF2-40B4-BE49-F238E27FC236}">
                  <a16:creationId xmlns:a16="http://schemas.microsoft.com/office/drawing/2014/main" id="{A36D372D-E37E-4B8B-93FF-738A03F51AB0}"/>
                </a:ext>
              </a:extLst>
            </p:cNvPr>
            <p:cNvSpPr/>
            <p:nvPr/>
          </p:nvSpPr>
          <p:spPr bwMode="auto">
            <a:xfrm>
              <a:off x="5632573" y="5021262"/>
              <a:ext cx="1459929" cy="1242996"/>
            </a:xfrm>
            <a:prstGeom prst="rect">
              <a:avLst/>
            </a:prstGeom>
            <a:solidFill>
              <a:srgbClr val="3C3C3C">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50" name="Rectangle 2949">
              <a:extLst>
                <a:ext uri="{FF2B5EF4-FFF2-40B4-BE49-F238E27FC236}">
                  <a16:creationId xmlns:a16="http://schemas.microsoft.com/office/drawing/2014/main" id="{0F376638-A25F-480F-93F2-201935139A01}"/>
                </a:ext>
              </a:extLst>
            </p:cNvPr>
            <p:cNvSpPr/>
            <p:nvPr/>
          </p:nvSpPr>
          <p:spPr bwMode="auto">
            <a:xfrm>
              <a:off x="7511441" y="5021262"/>
              <a:ext cx="1459929" cy="1242996"/>
            </a:xfrm>
            <a:prstGeom prst="rect">
              <a:avLst/>
            </a:prstGeom>
            <a:solidFill>
              <a:srgbClr val="3C3C3C">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51" name="Rectangle 2950">
              <a:extLst>
                <a:ext uri="{FF2B5EF4-FFF2-40B4-BE49-F238E27FC236}">
                  <a16:creationId xmlns:a16="http://schemas.microsoft.com/office/drawing/2014/main" id="{E255A55D-5D68-4368-8F3C-8E37BB0BA55E}"/>
                </a:ext>
              </a:extLst>
            </p:cNvPr>
            <p:cNvSpPr/>
            <p:nvPr/>
          </p:nvSpPr>
          <p:spPr bwMode="auto">
            <a:xfrm>
              <a:off x="9390309" y="5021262"/>
              <a:ext cx="1459929" cy="1242996"/>
            </a:xfrm>
            <a:prstGeom prst="rect">
              <a:avLst/>
            </a:prstGeom>
            <a:solidFill>
              <a:srgbClr val="3C3C3C">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52" name="Rectangle 2951">
              <a:extLst>
                <a:ext uri="{FF2B5EF4-FFF2-40B4-BE49-F238E27FC236}">
                  <a16:creationId xmlns:a16="http://schemas.microsoft.com/office/drawing/2014/main" id="{F7F98349-FD0E-475E-978A-F91BD53354B9}"/>
                </a:ext>
              </a:extLst>
            </p:cNvPr>
            <p:cNvSpPr/>
            <p:nvPr/>
          </p:nvSpPr>
          <p:spPr bwMode="auto">
            <a:xfrm>
              <a:off x="1874837" y="3895584"/>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53" name="Rectangle 2952">
              <a:extLst>
                <a:ext uri="{FF2B5EF4-FFF2-40B4-BE49-F238E27FC236}">
                  <a16:creationId xmlns:a16="http://schemas.microsoft.com/office/drawing/2014/main" id="{8AB05D66-D855-4FF1-839A-FC1055CA1492}"/>
                </a:ext>
              </a:extLst>
            </p:cNvPr>
            <p:cNvSpPr/>
            <p:nvPr/>
          </p:nvSpPr>
          <p:spPr bwMode="auto">
            <a:xfrm>
              <a:off x="1874837" y="2863467"/>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54" name="Rectangle 2953">
              <a:extLst>
                <a:ext uri="{FF2B5EF4-FFF2-40B4-BE49-F238E27FC236}">
                  <a16:creationId xmlns:a16="http://schemas.microsoft.com/office/drawing/2014/main" id="{59C5CCFC-8EB5-46C9-8BA0-C01BE619F530}"/>
                </a:ext>
              </a:extLst>
            </p:cNvPr>
            <p:cNvSpPr/>
            <p:nvPr/>
          </p:nvSpPr>
          <p:spPr bwMode="auto">
            <a:xfrm>
              <a:off x="1874837" y="1815505"/>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55" name="Rectangle 2954">
              <a:extLst>
                <a:ext uri="{FF2B5EF4-FFF2-40B4-BE49-F238E27FC236}">
                  <a16:creationId xmlns:a16="http://schemas.microsoft.com/office/drawing/2014/main" id="{B5B40EF9-BF32-47D1-BEA1-4F7725D72B87}"/>
                </a:ext>
              </a:extLst>
            </p:cNvPr>
            <p:cNvSpPr/>
            <p:nvPr/>
          </p:nvSpPr>
          <p:spPr bwMode="auto">
            <a:xfrm>
              <a:off x="3753705" y="3895584"/>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56" name="Rectangle 2955">
              <a:extLst>
                <a:ext uri="{FF2B5EF4-FFF2-40B4-BE49-F238E27FC236}">
                  <a16:creationId xmlns:a16="http://schemas.microsoft.com/office/drawing/2014/main" id="{BA049322-F80C-4645-B18E-C91598EB79D1}"/>
                </a:ext>
              </a:extLst>
            </p:cNvPr>
            <p:cNvSpPr/>
            <p:nvPr/>
          </p:nvSpPr>
          <p:spPr bwMode="auto">
            <a:xfrm>
              <a:off x="3753705" y="2863467"/>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57" name="Rectangle 2956">
              <a:extLst>
                <a:ext uri="{FF2B5EF4-FFF2-40B4-BE49-F238E27FC236}">
                  <a16:creationId xmlns:a16="http://schemas.microsoft.com/office/drawing/2014/main" id="{A7EFFA83-90C4-48A2-A071-B5054110AA44}"/>
                </a:ext>
              </a:extLst>
            </p:cNvPr>
            <p:cNvSpPr/>
            <p:nvPr/>
          </p:nvSpPr>
          <p:spPr bwMode="auto">
            <a:xfrm>
              <a:off x="3753705" y="1815505"/>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58" name="Rectangle 2957">
              <a:extLst>
                <a:ext uri="{FF2B5EF4-FFF2-40B4-BE49-F238E27FC236}">
                  <a16:creationId xmlns:a16="http://schemas.microsoft.com/office/drawing/2014/main" id="{FA196A48-0D8F-4894-863F-EE7099D4759C}"/>
                </a:ext>
              </a:extLst>
            </p:cNvPr>
            <p:cNvSpPr/>
            <p:nvPr/>
          </p:nvSpPr>
          <p:spPr bwMode="auto">
            <a:xfrm>
              <a:off x="5632573" y="3895584"/>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59" name="Rectangle 2958">
              <a:extLst>
                <a:ext uri="{FF2B5EF4-FFF2-40B4-BE49-F238E27FC236}">
                  <a16:creationId xmlns:a16="http://schemas.microsoft.com/office/drawing/2014/main" id="{AE4A7942-B60A-4866-8376-533C0F31B0A3}"/>
                </a:ext>
              </a:extLst>
            </p:cNvPr>
            <p:cNvSpPr/>
            <p:nvPr/>
          </p:nvSpPr>
          <p:spPr bwMode="auto">
            <a:xfrm>
              <a:off x="5632573" y="2863467"/>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60" name="Rectangle 2959">
              <a:extLst>
                <a:ext uri="{FF2B5EF4-FFF2-40B4-BE49-F238E27FC236}">
                  <a16:creationId xmlns:a16="http://schemas.microsoft.com/office/drawing/2014/main" id="{75D2AB68-D17C-427E-B16A-89D9F1D4A160}"/>
                </a:ext>
              </a:extLst>
            </p:cNvPr>
            <p:cNvSpPr/>
            <p:nvPr/>
          </p:nvSpPr>
          <p:spPr bwMode="auto">
            <a:xfrm>
              <a:off x="5632573" y="1815505"/>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61" name="Rectangle 2960">
              <a:extLst>
                <a:ext uri="{FF2B5EF4-FFF2-40B4-BE49-F238E27FC236}">
                  <a16:creationId xmlns:a16="http://schemas.microsoft.com/office/drawing/2014/main" id="{B90C0E48-5720-49DE-93FA-587219CF6F20}"/>
                </a:ext>
              </a:extLst>
            </p:cNvPr>
            <p:cNvSpPr/>
            <p:nvPr/>
          </p:nvSpPr>
          <p:spPr bwMode="auto">
            <a:xfrm>
              <a:off x="7511441" y="3895584"/>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62" name="Rectangle 2961">
              <a:extLst>
                <a:ext uri="{FF2B5EF4-FFF2-40B4-BE49-F238E27FC236}">
                  <a16:creationId xmlns:a16="http://schemas.microsoft.com/office/drawing/2014/main" id="{6B076EEA-1084-42F5-B9A4-3AE4ECA2EB0F}"/>
                </a:ext>
              </a:extLst>
            </p:cNvPr>
            <p:cNvSpPr/>
            <p:nvPr/>
          </p:nvSpPr>
          <p:spPr bwMode="auto">
            <a:xfrm>
              <a:off x="7511441" y="2863467"/>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63" name="Rectangle 2962">
              <a:extLst>
                <a:ext uri="{FF2B5EF4-FFF2-40B4-BE49-F238E27FC236}">
                  <a16:creationId xmlns:a16="http://schemas.microsoft.com/office/drawing/2014/main" id="{D09959D2-CF9E-4255-A335-A98679029DAC}"/>
                </a:ext>
              </a:extLst>
            </p:cNvPr>
            <p:cNvSpPr/>
            <p:nvPr/>
          </p:nvSpPr>
          <p:spPr bwMode="auto">
            <a:xfrm>
              <a:off x="7511441" y="1815505"/>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64" name="Rectangle 2963">
              <a:extLst>
                <a:ext uri="{FF2B5EF4-FFF2-40B4-BE49-F238E27FC236}">
                  <a16:creationId xmlns:a16="http://schemas.microsoft.com/office/drawing/2014/main" id="{90DE7B53-AD4B-43C1-BBF8-EC9E67E54E28}"/>
                </a:ext>
              </a:extLst>
            </p:cNvPr>
            <p:cNvSpPr/>
            <p:nvPr/>
          </p:nvSpPr>
          <p:spPr bwMode="auto">
            <a:xfrm>
              <a:off x="9390309" y="3895584"/>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65" name="Rectangle 2964">
              <a:extLst>
                <a:ext uri="{FF2B5EF4-FFF2-40B4-BE49-F238E27FC236}">
                  <a16:creationId xmlns:a16="http://schemas.microsoft.com/office/drawing/2014/main" id="{6C56D7A6-9A0F-42E9-B579-A5BE0F1EFB75}"/>
                </a:ext>
              </a:extLst>
            </p:cNvPr>
            <p:cNvSpPr/>
            <p:nvPr/>
          </p:nvSpPr>
          <p:spPr bwMode="auto">
            <a:xfrm>
              <a:off x="9390309" y="2863467"/>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66" name="Rectangle 2965">
              <a:extLst>
                <a:ext uri="{FF2B5EF4-FFF2-40B4-BE49-F238E27FC236}">
                  <a16:creationId xmlns:a16="http://schemas.microsoft.com/office/drawing/2014/main" id="{45CB1A6D-1C17-4853-BEAD-6C2D4FDA5B1C}"/>
                </a:ext>
              </a:extLst>
            </p:cNvPr>
            <p:cNvSpPr/>
            <p:nvPr/>
          </p:nvSpPr>
          <p:spPr bwMode="auto">
            <a:xfrm>
              <a:off x="9390309" y="1815505"/>
              <a:ext cx="1459929" cy="952286"/>
            </a:xfrm>
            <a:prstGeom prst="rect">
              <a:avLst/>
            </a:prstGeom>
            <a:solidFill>
              <a:srgbClr val="7F7F7F">
                <a:alpha val="25098"/>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nvGrpSpPr>
          <p:cNvPr id="2987" name="Group 2986">
            <a:extLst>
              <a:ext uri="{FF2B5EF4-FFF2-40B4-BE49-F238E27FC236}">
                <a16:creationId xmlns:a16="http://schemas.microsoft.com/office/drawing/2014/main" id="{0EBAFA54-136E-4D37-AA29-9B83D5CEF605}"/>
              </a:ext>
            </a:extLst>
          </p:cNvPr>
          <p:cNvGrpSpPr/>
          <p:nvPr/>
        </p:nvGrpSpPr>
        <p:grpSpPr>
          <a:xfrm>
            <a:off x="1052539" y="4946214"/>
            <a:ext cx="721037" cy="444217"/>
            <a:chOff x="1926169" y="1632181"/>
            <a:chExt cx="540854" cy="333210"/>
          </a:xfrm>
        </p:grpSpPr>
        <p:sp>
          <p:nvSpPr>
            <p:cNvPr id="2988" name="Rectangle 2987">
              <a:extLst>
                <a:ext uri="{FF2B5EF4-FFF2-40B4-BE49-F238E27FC236}">
                  <a16:creationId xmlns:a16="http://schemas.microsoft.com/office/drawing/2014/main" id="{FA7AF718-580F-4CE1-B7F7-B802625D86D4}"/>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989" name="Rectangle 2988">
              <a:extLst>
                <a:ext uri="{FF2B5EF4-FFF2-40B4-BE49-F238E27FC236}">
                  <a16:creationId xmlns:a16="http://schemas.microsoft.com/office/drawing/2014/main" id="{3CEA651F-8869-4098-A56B-5B135DFBB08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2990" name="Group 2989">
              <a:extLst>
                <a:ext uri="{FF2B5EF4-FFF2-40B4-BE49-F238E27FC236}">
                  <a16:creationId xmlns:a16="http://schemas.microsoft.com/office/drawing/2014/main" id="{7429C977-41C3-40BB-985D-875F0B8E5D23}"/>
                </a:ext>
              </a:extLst>
            </p:cNvPr>
            <p:cNvGrpSpPr/>
            <p:nvPr/>
          </p:nvGrpSpPr>
          <p:grpSpPr>
            <a:xfrm>
              <a:off x="1989961" y="1665409"/>
              <a:ext cx="413499" cy="266755"/>
              <a:chOff x="1371600" y="2038342"/>
              <a:chExt cx="609600" cy="393263"/>
            </a:xfrm>
          </p:grpSpPr>
          <p:cxnSp>
            <p:nvCxnSpPr>
              <p:cNvPr id="2994" name="Straight Connector 2993">
                <a:extLst>
                  <a:ext uri="{FF2B5EF4-FFF2-40B4-BE49-F238E27FC236}">
                    <a16:creationId xmlns:a16="http://schemas.microsoft.com/office/drawing/2014/main" id="{8CC8E50B-4537-4A7E-9574-AC7ACC34880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2995" name="Straight Connector 2994">
                <a:extLst>
                  <a:ext uri="{FF2B5EF4-FFF2-40B4-BE49-F238E27FC236}">
                    <a16:creationId xmlns:a16="http://schemas.microsoft.com/office/drawing/2014/main" id="{75AB0031-8C07-4225-8F25-3E2E9350C6C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2996" name="Straight Connector 2995">
                <a:extLst>
                  <a:ext uri="{FF2B5EF4-FFF2-40B4-BE49-F238E27FC236}">
                    <a16:creationId xmlns:a16="http://schemas.microsoft.com/office/drawing/2014/main" id="{A78537A7-BEDB-4F7A-8201-D2FB3DD39DB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2997" name="Straight Connector 2996">
                <a:extLst>
                  <a:ext uri="{FF2B5EF4-FFF2-40B4-BE49-F238E27FC236}">
                    <a16:creationId xmlns:a16="http://schemas.microsoft.com/office/drawing/2014/main" id="{7856251E-1087-487E-9E58-1892BA2DE86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2998" name="Straight Connector 2997">
                <a:extLst>
                  <a:ext uri="{FF2B5EF4-FFF2-40B4-BE49-F238E27FC236}">
                    <a16:creationId xmlns:a16="http://schemas.microsoft.com/office/drawing/2014/main" id="{54A4DCEC-2FB4-4CF5-82AA-84DFAF88063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2999" name="Straight Connector 2998">
                <a:extLst>
                  <a:ext uri="{FF2B5EF4-FFF2-40B4-BE49-F238E27FC236}">
                    <a16:creationId xmlns:a16="http://schemas.microsoft.com/office/drawing/2014/main" id="{FDB6330B-6042-4A2C-A638-0C6D1BD173D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00" name="Straight Connector 2999">
                <a:extLst>
                  <a:ext uri="{FF2B5EF4-FFF2-40B4-BE49-F238E27FC236}">
                    <a16:creationId xmlns:a16="http://schemas.microsoft.com/office/drawing/2014/main" id="{B48935E9-4359-4388-8134-0C09819826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01" name="Straight Connector 3000">
                <a:extLst>
                  <a:ext uri="{FF2B5EF4-FFF2-40B4-BE49-F238E27FC236}">
                    <a16:creationId xmlns:a16="http://schemas.microsoft.com/office/drawing/2014/main" id="{EA80FC92-26A4-49C1-9B02-5C7BE63C322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02" name="Straight Connector 3001">
                <a:extLst>
                  <a:ext uri="{FF2B5EF4-FFF2-40B4-BE49-F238E27FC236}">
                    <a16:creationId xmlns:a16="http://schemas.microsoft.com/office/drawing/2014/main" id="{1A151028-06BF-4102-8161-3A10B1BE85A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2991" name="Rectangle 2990">
              <a:extLst>
                <a:ext uri="{FF2B5EF4-FFF2-40B4-BE49-F238E27FC236}">
                  <a16:creationId xmlns:a16="http://schemas.microsoft.com/office/drawing/2014/main" id="{BEC92FB2-1040-4F42-9D1A-52EA7EE0D50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992" name="Rectangle 2991">
              <a:extLst>
                <a:ext uri="{FF2B5EF4-FFF2-40B4-BE49-F238E27FC236}">
                  <a16:creationId xmlns:a16="http://schemas.microsoft.com/office/drawing/2014/main" id="{576B3E33-B42D-4DF4-8F63-9AB857F8764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993" name="Rectangle 2992">
              <a:extLst>
                <a:ext uri="{FF2B5EF4-FFF2-40B4-BE49-F238E27FC236}">
                  <a16:creationId xmlns:a16="http://schemas.microsoft.com/office/drawing/2014/main" id="{3F5BA440-C071-4DA9-8DDE-9BD42B04D4EF}"/>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03" name="Group 3002">
            <a:extLst>
              <a:ext uri="{FF2B5EF4-FFF2-40B4-BE49-F238E27FC236}">
                <a16:creationId xmlns:a16="http://schemas.microsoft.com/office/drawing/2014/main" id="{C56C01D7-FCD6-42B3-8486-764ECC3C4F14}"/>
              </a:ext>
            </a:extLst>
          </p:cNvPr>
          <p:cNvGrpSpPr/>
          <p:nvPr/>
        </p:nvGrpSpPr>
        <p:grpSpPr>
          <a:xfrm>
            <a:off x="1775261" y="4946214"/>
            <a:ext cx="721037" cy="444217"/>
            <a:chOff x="1926169" y="1632181"/>
            <a:chExt cx="540854" cy="333210"/>
          </a:xfrm>
        </p:grpSpPr>
        <p:sp>
          <p:nvSpPr>
            <p:cNvPr id="3004" name="Rectangle 3003">
              <a:extLst>
                <a:ext uri="{FF2B5EF4-FFF2-40B4-BE49-F238E27FC236}">
                  <a16:creationId xmlns:a16="http://schemas.microsoft.com/office/drawing/2014/main" id="{9A69529C-363F-4A0D-A867-5C8304F23EC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05" name="Rectangle 3004">
              <a:extLst>
                <a:ext uri="{FF2B5EF4-FFF2-40B4-BE49-F238E27FC236}">
                  <a16:creationId xmlns:a16="http://schemas.microsoft.com/office/drawing/2014/main" id="{C45DCD7E-E2B7-4F0B-BDED-A4E5C8FB56F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06" name="Group 3005">
              <a:extLst>
                <a:ext uri="{FF2B5EF4-FFF2-40B4-BE49-F238E27FC236}">
                  <a16:creationId xmlns:a16="http://schemas.microsoft.com/office/drawing/2014/main" id="{F2D75AAF-087D-42C1-97FF-B6895FC7B034}"/>
                </a:ext>
              </a:extLst>
            </p:cNvPr>
            <p:cNvGrpSpPr/>
            <p:nvPr/>
          </p:nvGrpSpPr>
          <p:grpSpPr>
            <a:xfrm>
              <a:off x="1989961" y="1665409"/>
              <a:ext cx="413499" cy="266755"/>
              <a:chOff x="1371600" y="2038342"/>
              <a:chExt cx="609600" cy="393263"/>
            </a:xfrm>
          </p:grpSpPr>
          <p:cxnSp>
            <p:nvCxnSpPr>
              <p:cNvPr id="3010" name="Straight Connector 3009">
                <a:extLst>
                  <a:ext uri="{FF2B5EF4-FFF2-40B4-BE49-F238E27FC236}">
                    <a16:creationId xmlns:a16="http://schemas.microsoft.com/office/drawing/2014/main" id="{A6F8BBE1-D854-4438-8A6E-A69A7B60625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11" name="Straight Connector 3010">
                <a:extLst>
                  <a:ext uri="{FF2B5EF4-FFF2-40B4-BE49-F238E27FC236}">
                    <a16:creationId xmlns:a16="http://schemas.microsoft.com/office/drawing/2014/main" id="{B3607844-0E4B-4F63-9119-F05BAB99F81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12" name="Straight Connector 3011">
                <a:extLst>
                  <a:ext uri="{FF2B5EF4-FFF2-40B4-BE49-F238E27FC236}">
                    <a16:creationId xmlns:a16="http://schemas.microsoft.com/office/drawing/2014/main" id="{77586468-3287-4C78-9F9E-23E22E26BE8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13" name="Straight Connector 3012">
                <a:extLst>
                  <a:ext uri="{FF2B5EF4-FFF2-40B4-BE49-F238E27FC236}">
                    <a16:creationId xmlns:a16="http://schemas.microsoft.com/office/drawing/2014/main" id="{1CCBF399-DC4C-49BC-A3DE-F626E54501F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14" name="Straight Connector 3013">
                <a:extLst>
                  <a:ext uri="{FF2B5EF4-FFF2-40B4-BE49-F238E27FC236}">
                    <a16:creationId xmlns:a16="http://schemas.microsoft.com/office/drawing/2014/main" id="{1D502CC5-6843-4332-9713-9ADAE4D73420}"/>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15" name="Straight Connector 3014">
                <a:extLst>
                  <a:ext uri="{FF2B5EF4-FFF2-40B4-BE49-F238E27FC236}">
                    <a16:creationId xmlns:a16="http://schemas.microsoft.com/office/drawing/2014/main" id="{9F365073-AECA-4627-946E-A04ED148ADE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16" name="Straight Connector 3015">
                <a:extLst>
                  <a:ext uri="{FF2B5EF4-FFF2-40B4-BE49-F238E27FC236}">
                    <a16:creationId xmlns:a16="http://schemas.microsoft.com/office/drawing/2014/main" id="{956C9150-C555-4A5C-918F-80E19894514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17" name="Straight Connector 3016">
                <a:extLst>
                  <a:ext uri="{FF2B5EF4-FFF2-40B4-BE49-F238E27FC236}">
                    <a16:creationId xmlns:a16="http://schemas.microsoft.com/office/drawing/2014/main" id="{9FB90A10-5221-4C95-BA7F-DEF373AB01A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18" name="Straight Connector 3017">
                <a:extLst>
                  <a:ext uri="{FF2B5EF4-FFF2-40B4-BE49-F238E27FC236}">
                    <a16:creationId xmlns:a16="http://schemas.microsoft.com/office/drawing/2014/main" id="{C1EE909A-205C-4FAC-8CE5-0C662FB58D3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07" name="Rectangle 3006">
              <a:extLst>
                <a:ext uri="{FF2B5EF4-FFF2-40B4-BE49-F238E27FC236}">
                  <a16:creationId xmlns:a16="http://schemas.microsoft.com/office/drawing/2014/main" id="{BA1B4FB1-E265-45B3-9AF0-393F9C42F564}"/>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08" name="Rectangle 3007">
              <a:extLst>
                <a:ext uri="{FF2B5EF4-FFF2-40B4-BE49-F238E27FC236}">
                  <a16:creationId xmlns:a16="http://schemas.microsoft.com/office/drawing/2014/main" id="{71E82C11-EAB7-4AC4-A4CE-0FEC861F6C5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09" name="Rectangle 3008">
              <a:extLst>
                <a:ext uri="{FF2B5EF4-FFF2-40B4-BE49-F238E27FC236}">
                  <a16:creationId xmlns:a16="http://schemas.microsoft.com/office/drawing/2014/main" id="{D0CD18F8-6291-4241-901B-FF6C0C68DA8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19" name="Group 3018">
            <a:extLst>
              <a:ext uri="{FF2B5EF4-FFF2-40B4-BE49-F238E27FC236}">
                <a16:creationId xmlns:a16="http://schemas.microsoft.com/office/drawing/2014/main" id="{AEABA59E-DF40-40C5-95AE-424C8DCB5EF1}"/>
              </a:ext>
            </a:extLst>
          </p:cNvPr>
          <p:cNvGrpSpPr/>
          <p:nvPr/>
        </p:nvGrpSpPr>
        <p:grpSpPr>
          <a:xfrm>
            <a:off x="1775261" y="4536918"/>
            <a:ext cx="721037" cy="444217"/>
            <a:chOff x="1926169" y="1632181"/>
            <a:chExt cx="540854" cy="333210"/>
          </a:xfrm>
        </p:grpSpPr>
        <p:sp>
          <p:nvSpPr>
            <p:cNvPr id="3020" name="Rectangle 3019">
              <a:extLst>
                <a:ext uri="{FF2B5EF4-FFF2-40B4-BE49-F238E27FC236}">
                  <a16:creationId xmlns:a16="http://schemas.microsoft.com/office/drawing/2014/main" id="{70A9AB50-B402-4567-91AD-0AC0F0B79AB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21" name="Rectangle 3020">
              <a:extLst>
                <a:ext uri="{FF2B5EF4-FFF2-40B4-BE49-F238E27FC236}">
                  <a16:creationId xmlns:a16="http://schemas.microsoft.com/office/drawing/2014/main" id="{5595BED9-5579-44D5-ADB6-B4E7207CFAF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22" name="Group 3021">
              <a:extLst>
                <a:ext uri="{FF2B5EF4-FFF2-40B4-BE49-F238E27FC236}">
                  <a16:creationId xmlns:a16="http://schemas.microsoft.com/office/drawing/2014/main" id="{E585D627-F29A-443C-9346-49045972F0D2}"/>
                </a:ext>
              </a:extLst>
            </p:cNvPr>
            <p:cNvGrpSpPr/>
            <p:nvPr/>
          </p:nvGrpSpPr>
          <p:grpSpPr>
            <a:xfrm>
              <a:off x="1989961" y="1665409"/>
              <a:ext cx="413499" cy="266755"/>
              <a:chOff x="1371600" y="2038342"/>
              <a:chExt cx="609600" cy="393263"/>
            </a:xfrm>
          </p:grpSpPr>
          <p:cxnSp>
            <p:nvCxnSpPr>
              <p:cNvPr id="3026" name="Straight Connector 3025">
                <a:extLst>
                  <a:ext uri="{FF2B5EF4-FFF2-40B4-BE49-F238E27FC236}">
                    <a16:creationId xmlns:a16="http://schemas.microsoft.com/office/drawing/2014/main" id="{1833CC58-D3BD-4677-8935-99B1619FA1E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27" name="Straight Connector 3026">
                <a:extLst>
                  <a:ext uri="{FF2B5EF4-FFF2-40B4-BE49-F238E27FC236}">
                    <a16:creationId xmlns:a16="http://schemas.microsoft.com/office/drawing/2014/main" id="{CA17568F-2C88-48D0-9BB7-662168A5982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28" name="Straight Connector 3027">
                <a:extLst>
                  <a:ext uri="{FF2B5EF4-FFF2-40B4-BE49-F238E27FC236}">
                    <a16:creationId xmlns:a16="http://schemas.microsoft.com/office/drawing/2014/main" id="{FE2BBAE0-7BF9-46FC-8FED-EE142C82B21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29" name="Straight Connector 3028">
                <a:extLst>
                  <a:ext uri="{FF2B5EF4-FFF2-40B4-BE49-F238E27FC236}">
                    <a16:creationId xmlns:a16="http://schemas.microsoft.com/office/drawing/2014/main" id="{803C470D-2BE2-45E4-8890-4425D634EEA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30" name="Straight Connector 3029">
                <a:extLst>
                  <a:ext uri="{FF2B5EF4-FFF2-40B4-BE49-F238E27FC236}">
                    <a16:creationId xmlns:a16="http://schemas.microsoft.com/office/drawing/2014/main" id="{714ADDE2-4596-416F-ABD1-7B0D9E9D598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31" name="Straight Connector 3030">
                <a:extLst>
                  <a:ext uri="{FF2B5EF4-FFF2-40B4-BE49-F238E27FC236}">
                    <a16:creationId xmlns:a16="http://schemas.microsoft.com/office/drawing/2014/main" id="{FA7C3792-7F5A-409B-839B-0918D014ADD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32" name="Straight Connector 3031">
                <a:extLst>
                  <a:ext uri="{FF2B5EF4-FFF2-40B4-BE49-F238E27FC236}">
                    <a16:creationId xmlns:a16="http://schemas.microsoft.com/office/drawing/2014/main" id="{A566294D-F4B5-4578-A396-07B4D60693A3}"/>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33" name="Straight Connector 3032">
                <a:extLst>
                  <a:ext uri="{FF2B5EF4-FFF2-40B4-BE49-F238E27FC236}">
                    <a16:creationId xmlns:a16="http://schemas.microsoft.com/office/drawing/2014/main" id="{55A800F2-08A7-40C9-BB13-4212BB0A0D3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34" name="Straight Connector 3033">
                <a:extLst>
                  <a:ext uri="{FF2B5EF4-FFF2-40B4-BE49-F238E27FC236}">
                    <a16:creationId xmlns:a16="http://schemas.microsoft.com/office/drawing/2014/main" id="{4700753D-96F8-4456-89E0-A68F5CE3DE5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23" name="Rectangle 3022">
              <a:extLst>
                <a:ext uri="{FF2B5EF4-FFF2-40B4-BE49-F238E27FC236}">
                  <a16:creationId xmlns:a16="http://schemas.microsoft.com/office/drawing/2014/main" id="{99A57042-769D-44D1-91EB-7EF93260CA7E}"/>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24" name="Rectangle 3023">
              <a:extLst>
                <a:ext uri="{FF2B5EF4-FFF2-40B4-BE49-F238E27FC236}">
                  <a16:creationId xmlns:a16="http://schemas.microsoft.com/office/drawing/2014/main" id="{EE4B7CD4-ED48-43A6-BE47-887BCC99CC4F}"/>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25" name="Rectangle 3024">
              <a:extLst>
                <a:ext uri="{FF2B5EF4-FFF2-40B4-BE49-F238E27FC236}">
                  <a16:creationId xmlns:a16="http://schemas.microsoft.com/office/drawing/2014/main" id="{3DD6237C-616C-46F1-A226-A87C843878F0}"/>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35" name="Group 3034">
            <a:extLst>
              <a:ext uri="{FF2B5EF4-FFF2-40B4-BE49-F238E27FC236}">
                <a16:creationId xmlns:a16="http://schemas.microsoft.com/office/drawing/2014/main" id="{5391AC6D-E2EC-45EF-8FED-3A0D0E087714}"/>
              </a:ext>
            </a:extLst>
          </p:cNvPr>
          <p:cNvGrpSpPr/>
          <p:nvPr/>
        </p:nvGrpSpPr>
        <p:grpSpPr>
          <a:xfrm>
            <a:off x="1052539" y="4127621"/>
            <a:ext cx="721037" cy="444217"/>
            <a:chOff x="1926169" y="1632181"/>
            <a:chExt cx="540854" cy="333210"/>
          </a:xfrm>
        </p:grpSpPr>
        <p:sp>
          <p:nvSpPr>
            <p:cNvPr id="3036" name="Rectangle 3035">
              <a:extLst>
                <a:ext uri="{FF2B5EF4-FFF2-40B4-BE49-F238E27FC236}">
                  <a16:creationId xmlns:a16="http://schemas.microsoft.com/office/drawing/2014/main" id="{B9AA8F81-4826-4517-979B-6F0FDFD461D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37" name="Rectangle 3036">
              <a:extLst>
                <a:ext uri="{FF2B5EF4-FFF2-40B4-BE49-F238E27FC236}">
                  <a16:creationId xmlns:a16="http://schemas.microsoft.com/office/drawing/2014/main" id="{7AB17D00-AA9F-4A90-9176-052AC84FC47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38" name="Group 3037">
              <a:extLst>
                <a:ext uri="{FF2B5EF4-FFF2-40B4-BE49-F238E27FC236}">
                  <a16:creationId xmlns:a16="http://schemas.microsoft.com/office/drawing/2014/main" id="{B3F1F245-7D78-4F8D-B9F5-97677F0748A2}"/>
                </a:ext>
              </a:extLst>
            </p:cNvPr>
            <p:cNvGrpSpPr/>
            <p:nvPr/>
          </p:nvGrpSpPr>
          <p:grpSpPr>
            <a:xfrm>
              <a:off x="1989961" y="1665409"/>
              <a:ext cx="413499" cy="266755"/>
              <a:chOff x="1371600" y="2038342"/>
              <a:chExt cx="609600" cy="393263"/>
            </a:xfrm>
          </p:grpSpPr>
          <p:cxnSp>
            <p:nvCxnSpPr>
              <p:cNvPr id="3042" name="Straight Connector 3041">
                <a:extLst>
                  <a:ext uri="{FF2B5EF4-FFF2-40B4-BE49-F238E27FC236}">
                    <a16:creationId xmlns:a16="http://schemas.microsoft.com/office/drawing/2014/main" id="{90C021C7-FF3E-4825-B616-39623CB3C9A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43" name="Straight Connector 3042">
                <a:extLst>
                  <a:ext uri="{FF2B5EF4-FFF2-40B4-BE49-F238E27FC236}">
                    <a16:creationId xmlns:a16="http://schemas.microsoft.com/office/drawing/2014/main" id="{352928EB-8AF7-45FF-8BD3-01701706690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44" name="Straight Connector 3043">
                <a:extLst>
                  <a:ext uri="{FF2B5EF4-FFF2-40B4-BE49-F238E27FC236}">
                    <a16:creationId xmlns:a16="http://schemas.microsoft.com/office/drawing/2014/main" id="{29C7EDF6-1669-406A-8DE7-33492128128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45" name="Straight Connector 3044">
                <a:extLst>
                  <a:ext uri="{FF2B5EF4-FFF2-40B4-BE49-F238E27FC236}">
                    <a16:creationId xmlns:a16="http://schemas.microsoft.com/office/drawing/2014/main" id="{B14225CA-95B1-450F-BE0D-7F20EE84600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46" name="Straight Connector 3045">
                <a:extLst>
                  <a:ext uri="{FF2B5EF4-FFF2-40B4-BE49-F238E27FC236}">
                    <a16:creationId xmlns:a16="http://schemas.microsoft.com/office/drawing/2014/main" id="{1D1BEF4F-CA0F-4F45-B301-75116FBA64E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47" name="Straight Connector 3046">
                <a:extLst>
                  <a:ext uri="{FF2B5EF4-FFF2-40B4-BE49-F238E27FC236}">
                    <a16:creationId xmlns:a16="http://schemas.microsoft.com/office/drawing/2014/main" id="{1662E6CA-0404-43BC-8833-B153E82D33A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48" name="Straight Connector 3047">
                <a:extLst>
                  <a:ext uri="{FF2B5EF4-FFF2-40B4-BE49-F238E27FC236}">
                    <a16:creationId xmlns:a16="http://schemas.microsoft.com/office/drawing/2014/main" id="{A189DD08-0B66-44AC-BDAC-2B094D36D98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49" name="Straight Connector 3048">
                <a:extLst>
                  <a:ext uri="{FF2B5EF4-FFF2-40B4-BE49-F238E27FC236}">
                    <a16:creationId xmlns:a16="http://schemas.microsoft.com/office/drawing/2014/main" id="{EEC005AF-1B98-4D22-B2C4-9116DE2276B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50" name="Straight Connector 3049">
                <a:extLst>
                  <a:ext uri="{FF2B5EF4-FFF2-40B4-BE49-F238E27FC236}">
                    <a16:creationId xmlns:a16="http://schemas.microsoft.com/office/drawing/2014/main" id="{3D070EEA-9207-4BF2-B188-2C96D198FC3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39" name="Rectangle 3038">
              <a:extLst>
                <a:ext uri="{FF2B5EF4-FFF2-40B4-BE49-F238E27FC236}">
                  <a16:creationId xmlns:a16="http://schemas.microsoft.com/office/drawing/2014/main" id="{2CBA26B7-8478-4865-B47C-5E06C68CAC3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40" name="Rectangle 3039">
              <a:extLst>
                <a:ext uri="{FF2B5EF4-FFF2-40B4-BE49-F238E27FC236}">
                  <a16:creationId xmlns:a16="http://schemas.microsoft.com/office/drawing/2014/main" id="{A1154BCD-5BA3-41FC-A922-B3DB0751CEE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41" name="Rectangle 3040">
              <a:extLst>
                <a:ext uri="{FF2B5EF4-FFF2-40B4-BE49-F238E27FC236}">
                  <a16:creationId xmlns:a16="http://schemas.microsoft.com/office/drawing/2014/main" id="{B6A4ADE8-D53F-40EF-8179-E4952C36DBD7}"/>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51" name="Group 3050">
            <a:extLst>
              <a:ext uri="{FF2B5EF4-FFF2-40B4-BE49-F238E27FC236}">
                <a16:creationId xmlns:a16="http://schemas.microsoft.com/office/drawing/2014/main" id="{4DAEC5C1-67D5-420E-9076-D7536B6268DD}"/>
              </a:ext>
            </a:extLst>
          </p:cNvPr>
          <p:cNvGrpSpPr/>
          <p:nvPr/>
        </p:nvGrpSpPr>
        <p:grpSpPr>
          <a:xfrm>
            <a:off x="1775261" y="4127621"/>
            <a:ext cx="721037" cy="444217"/>
            <a:chOff x="1926169" y="1632181"/>
            <a:chExt cx="540854" cy="333210"/>
          </a:xfrm>
        </p:grpSpPr>
        <p:sp>
          <p:nvSpPr>
            <p:cNvPr id="3052" name="Rectangle 3051">
              <a:extLst>
                <a:ext uri="{FF2B5EF4-FFF2-40B4-BE49-F238E27FC236}">
                  <a16:creationId xmlns:a16="http://schemas.microsoft.com/office/drawing/2014/main" id="{827AA494-5EE9-4EEF-94EB-AF6CD6A8358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53" name="Rectangle 3052">
              <a:extLst>
                <a:ext uri="{FF2B5EF4-FFF2-40B4-BE49-F238E27FC236}">
                  <a16:creationId xmlns:a16="http://schemas.microsoft.com/office/drawing/2014/main" id="{10C0AE44-B67F-4659-8097-E468BDD29EA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54" name="Group 3053">
              <a:extLst>
                <a:ext uri="{FF2B5EF4-FFF2-40B4-BE49-F238E27FC236}">
                  <a16:creationId xmlns:a16="http://schemas.microsoft.com/office/drawing/2014/main" id="{C566DF67-85A2-4A7A-9460-937C8C0884AA}"/>
                </a:ext>
              </a:extLst>
            </p:cNvPr>
            <p:cNvGrpSpPr/>
            <p:nvPr/>
          </p:nvGrpSpPr>
          <p:grpSpPr>
            <a:xfrm>
              <a:off x="1989961" y="1665409"/>
              <a:ext cx="413499" cy="266755"/>
              <a:chOff x="1371600" y="2038342"/>
              <a:chExt cx="609600" cy="393263"/>
            </a:xfrm>
          </p:grpSpPr>
          <p:cxnSp>
            <p:nvCxnSpPr>
              <p:cNvPr id="3058" name="Straight Connector 3057">
                <a:extLst>
                  <a:ext uri="{FF2B5EF4-FFF2-40B4-BE49-F238E27FC236}">
                    <a16:creationId xmlns:a16="http://schemas.microsoft.com/office/drawing/2014/main" id="{380C5345-107B-4E05-9751-7E5CA10EB06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59" name="Straight Connector 3058">
                <a:extLst>
                  <a:ext uri="{FF2B5EF4-FFF2-40B4-BE49-F238E27FC236}">
                    <a16:creationId xmlns:a16="http://schemas.microsoft.com/office/drawing/2014/main" id="{C3097A1D-B05A-485B-8B5F-A3E3DF40983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60" name="Straight Connector 3059">
                <a:extLst>
                  <a:ext uri="{FF2B5EF4-FFF2-40B4-BE49-F238E27FC236}">
                    <a16:creationId xmlns:a16="http://schemas.microsoft.com/office/drawing/2014/main" id="{039260DE-C5EE-4C36-82AE-A0F9543DA6B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61" name="Straight Connector 3060">
                <a:extLst>
                  <a:ext uri="{FF2B5EF4-FFF2-40B4-BE49-F238E27FC236}">
                    <a16:creationId xmlns:a16="http://schemas.microsoft.com/office/drawing/2014/main" id="{CE230F16-0ADB-4C32-98D7-5B672AEC8DB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62" name="Straight Connector 3061">
                <a:extLst>
                  <a:ext uri="{FF2B5EF4-FFF2-40B4-BE49-F238E27FC236}">
                    <a16:creationId xmlns:a16="http://schemas.microsoft.com/office/drawing/2014/main" id="{EB0289E6-4121-409F-94EC-D29F229C064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63" name="Straight Connector 3062">
                <a:extLst>
                  <a:ext uri="{FF2B5EF4-FFF2-40B4-BE49-F238E27FC236}">
                    <a16:creationId xmlns:a16="http://schemas.microsoft.com/office/drawing/2014/main" id="{9D0A407E-4A43-4D6C-9C60-FB3EAD739FB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64" name="Straight Connector 3063">
                <a:extLst>
                  <a:ext uri="{FF2B5EF4-FFF2-40B4-BE49-F238E27FC236}">
                    <a16:creationId xmlns:a16="http://schemas.microsoft.com/office/drawing/2014/main" id="{4562F46D-7256-4867-8F83-A11617EF832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65" name="Straight Connector 3064">
                <a:extLst>
                  <a:ext uri="{FF2B5EF4-FFF2-40B4-BE49-F238E27FC236}">
                    <a16:creationId xmlns:a16="http://schemas.microsoft.com/office/drawing/2014/main" id="{9789DE89-8635-4B3B-9EED-BB662A0491A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66" name="Straight Connector 3065">
                <a:extLst>
                  <a:ext uri="{FF2B5EF4-FFF2-40B4-BE49-F238E27FC236}">
                    <a16:creationId xmlns:a16="http://schemas.microsoft.com/office/drawing/2014/main" id="{EFDADD8C-9832-4035-8D02-59FEDF3D9F2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55" name="Rectangle 3054">
              <a:extLst>
                <a:ext uri="{FF2B5EF4-FFF2-40B4-BE49-F238E27FC236}">
                  <a16:creationId xmlns:a16="http://schemas.microsoft.com/office/drawing/2014/main" id="{48007FDA-A4F4-4D85-A7B3-CCC68E8BDCA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56" name="Rectangle 3055">
              <a:extLst>
                <a:ext uri="{FF2B5EF4-FFF2-40B4-BE49-F238E27FC236}">
                  <a16:creationId xmlns:a16="http://schemas.microsoft.com/office/drawing/2014/main" id="{3FA25C32-CA24-462D-9451-B18294612C9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57" name="Rectangle 3056">
              <a:extLst>
                <a:ext uri="{FF2B5EF4-FFF2-40B4-BE49-F238E27FC236}">
                  <a16:creationId xmlns:a16="http://schemas.microsoft.com/office/drawing/2014/main" id="{09C5B230-6A0C-4EAB-A616-FDC25611AC9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67" name="Group 3066">
            <a:extLst>
              <a:ext uri="{FF2B5EF4-FFF2-40B4-BE49-F238E27FC236}">
                <a16:creationId xmlns:a16="http://schemas.microsoft.com/office/drawing/2014/main" id="{D6BD1D79-FDD8-4150-8ED4-0781F243B2C8}"/>
              </a:ext>
            </a:extLst>
          </p:cNvPr>
          <p:cNvGrpSpPr/>
          <p:nvPr/>
        </p:nvGrpSpPr>
        <p:grpSpPr>
          <a:xfrm>
            <a:off x="1052539" y="3718324"/>
            <a:ext cx="721037" cy="444217"/>
            <a:chOff x="1926169" y="1632181"/>
            <a:chExt cx="540854" cy="333210"/>
          </a:xfrm>
        </p:grpSpPr>
        <p:sp>
          <p:nvSpPr>
            <p:cNvPr id="3068" name="Rectangle 3067">
              <a:extLst>
                <a:ext uri="{FF2B5EF4-FFF2-40B4-BE49-F238E27FC236}">
                  <a16:creationId xmlns:a16="http://schemas.microsoft.com/office/drawing/2014/main" id="{DDDCAD1F-67FD-42E2-A015-92DC16EBFA6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69" name="Rectangle 3068">
              <a:extLst>
                <a:ext uri="{FF2B5EF4-FFF2-40B4-BE49-F238E27FC236}">
                  <a16:creationId xmlns:a16="http://schemas.microsoft.com/office/drawing/2014/main" id="{E3435A80-B0C1-4E90-BCC0-31B2687D1EF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70" name="Group 3069">
              <a:extLst>
                <a:ext uri="{FF2B5EF4-FFF2-40B4-BE49-F238E27FC236}">
                  <a16:creationId xmlns:a16="http://schemas.microsoft.com/office/drawing/2014/main" id="{8BF20EA3-79CD-401E-83F2-DAEF6CED34B3}"/>
                </a:ext>
              </a:extLst>
            </p:cNvPr>
            <p:cNvGrpSpPr/>
            <p:nvPr/>
          </p:nvGrpSpPr>
          <p:grpSpPr>
            <a:xfrm>
              <a:off x="1989961" y="1665409"/>
              <a:ext cx="413499" cy="266755"/>
              <a:chOff x="1371600" y="2038342"/>
              <a:chExt cx="609600" cy="393263"/>
            </a:xfrm>
          </p:grpSpPr>
          <p:cxnSp>
            <p:nvCxnSpPr>
              <p:cNvPr id="3074" name="Straight Connector 3073">
                <a:extLst>
                  <a:ext uri="{FF2B5EF4-FFF2-40B4-BE49-F238E27FC236}">
                    <a16:creationId xmlns:a16="http://schemas.microsoft.com/office/drawing/2014/main" id="{667E1919-7CEC-43D3-BCE2-E69644F0A76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75" name="Straight Connector 3074">
                <a:extLst>
                  <a:ext uri="{FF2B5EF4-FFF2-40B4-BE49-F238E27FC236}">
                    <a16:creationId xmlns:a16="http://schemas.microsoft.com/office/drawing/2014/main" id="{CAC484BC-8D0F-4017-95C0-5C31B72A451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76" name="Straight Connector 3075">
                <a:extLst>
                  <a:ext uri="{FF2B5EF4-FFF2-40B4-BE49-F238E27FC236}">
                    <a16:creationId xmlns:a16="http://schemas.microsoft.com/office/drawing/2014/main" id="{FC9B6DA1-817D-4D83-886A-E31692A4331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77" name="Straight Connector 3076">
                <a:extLst>
                  <a:ext uri="{FF2B5EF4-FFF2-40B4-BE49-F238E27FC236}">
                    <a16:creationId xmlns:a16="http://schemas.microsoft.com/office/drawing/2014/main" id="{DF82A2CE-A014-4237-A566-8A25B5F59C4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78" name="Straight Connector 3077">
                <a:extLst>
                  <a:ext uri="{FF2B5EF4-FFF2-40B4-BE49-F238E27FC236}">
                    <a16:creationId xmlns:a16="http://schemas.microsoft.com/office/drawing/2014/main" id="{9988071B-F0CF-4EAD-9E03-4E78809B0AC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79" name="Straight Connector 3078">
                <a:extLst>
                  <a:ext uri="{FF2B5EF4-FFF2-40B4-BE49-F238E27FC236}">
                    <a16:creationId xmlns:a16="http://schemas.microsoft.com/office/drawing/2014/main" id="{333FEF68-BFE7-4F91-B143-6470A17FFFD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80" name="Straight Connector 3079">
                <a:extLst>
                  <a:ext uri="{FF2B5EF4-FFF2-40B4-BE49-F238E27FC236}">
                    <a16:creationId xmlns:a16="http://schemas.microsoft.com/office/drawing/2014/main" id="{9085FF1B-0294-4AE3-B83D-58D344AD107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81" name="Straight Connector 3080">
                <a:extLst>
                  <a:ext uri="{FF2B5EF4-FFF2-40B4-BE49-F238E27FC236}">
                    <a16:creationId xmlns:a16="http://schemas.microsoft.com/office/drawing/2014/main" id="{4FA82806-7E1C-43EF-9CDF-5A7584D82BA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82" name="Straight Connector 3081">
                <a:extLst>
                  <a:ext uri="{FF2B5EF4-FFF2-40B4-BE49-F238E27FC236}">
                    <a16:creationId xmlns:a16="http://schemas.microsoft.com/office/drawing/2014/main" id="{17D350E1-F222-4DF3-9A9A-C7805E06826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71" name="Rectangle 3070">
              <a:extLst>
                <a:ext uri="{FF2B5EF4-FFF2-40B4-BE49-F238E27FC236}">
                  <a16:creationId xmlns:a16="http://schemas.microsoft.com/office/drawing/2014/main" id="{3212063A-C9A2-471B-8A7D-A64FCD334A38}"/>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72" name="Rectangle 3071">
              <a:extLst>
                <a:ext uri="{FF2B5EF4-FFF2-40B4-BE49-F238E27FC236}">
                  <a16:creationId xmlns:a16="http://schemas.microsoft.com/office/drawing/2014/main" id="{28050D51-148D-49F2-AE8B-BCDADA67C576}"/>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73" name="Rectangle 3072">
              <a:extLst>
                <a:ext uri="{FF2B5EF4-FFF2-40B4-BE49-F238E27FC236}">
                  <a16:creationId xmlns:a16="http://schemas.microsoft.com/office/drawing/2014/main" id="{BA8D1395-06E0-463B-A47E-1329C1B68AF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83" name="Group 3082">
            <a:extLst>
              <a:ext uri="{FF2B5EF4-FFF2-40B4-BE49-F238E27FC236}">
                <a16:creationId xmlns:a16="http://schemas.microsoft.com/office/drawing/2014/main" id="{19BC3507-15EC-4B82-93FD-8121B69FA130}"/>
              </a:ext>
            </a:extLst>
          </p:cNvPr>
          <p:cNvGrpSpPr/>
          <p:nvPr/>
        </p:nvGrpSpPr>
        <p:grpSpPr>
          <a:xfrm>
            <a:off x="1775261" y="3718324"/>
            <a:ext cx="721037" cy="444217"/>
            <a:chOff x="1926169" y="1632181"/>
            <a:chExt cx="540854" cy="333210"/>
          </a:xfrm>
        </p:grpSpPr>
        <p:sp>
          <p:nvSpPr>
            <p:cNvPr id="3084" name="Rectangle 3083">
              <a:extLst>
                <a:ext uri="{FF2B5EF4-FFF2-40B4-BE49-F238E27FC236}">
                  <a16:creationId xmlns:a16="http://schemas.microsoft.com/office/drawing/2014/main" id="{E50730B1-9018-4B3A-98EB-3E2DFB99726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85" name="Rectangle 3084">
              <a:extLst>
                <a:ext uri="{FF2B5EF4-FFF2-40B4-BE49-F238E27FC236}">
                  <a16:creationId xmlns:a16="http://schemas.microsoft.com/office/drawing/2014/main" id="{5EE07D3A-B66E-4687-8FF9-56314A9A502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086" name="Group 3085">
              <a:extLst>
                <a:ext uri="{FF2B5EF4-FFF2-40B4-BE49-F238E27FC236}">
                  <a16:creationId xmlns:a16="http://schemas.microsoft.com/office/drawing/2014/main" id="{F1AE4F4C-DAA3-4ECB-BF47-B9CB3F529BF6}"/>
                </a:ext>
              </a:extLst>
            </p:cNvPr>
            <p:cNvGrpSpPr/>
            <p:nvPr/>
          </p:nvGrpSpPr>
          <p:grpSpPr>
            <a:xfrm>
              <a:off x="1989961" y="1665409"/>
              <a:ext cx="413499" cy="266755"/>
              <a:chOff x="1371600" y="2038342"/>
              <a:chExt cx="609600" cy="393263"/>
            </a:xfrm>
          </p:grpSpPr>
          <p:cxnSp>
            <p:nvCxnSpPr>
              <p:cNvPr id="3090" name="Straight Connector 3089">
                <a:extLst>
                  <a:ext uri="{FF2B5EF4-FFF2-40B4-BE49-F238E27FC236}">
                    <a16:creationId xmlns:a16="http://schemas.microsoft.com/office/drawing/2014/main" id="{750561CB-36D7-4470-B728-8ECC15BB436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091" name="Straight Connector 3090">
                <a:extLst>
                  <a:ext uri="{FF2B5EF4-FFF2-40B4-BE49-F238E27FC236}">
                    <a16:creationId xmlns:a16="http://schemas.microsoft.com/office/drawing/2014/main" id="{36C3BC50-DFA5-4320-A6F4-033C444F0E4B}"/>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092" name="Straight Connector 3091">
                <a:extLst>
                  <a:ext uri="{FF2B5EF4-FFF2-40B4-BE49-F238E27FC236}">
                    <a16:creationId xmlns:a16="http://schemas.microsoft.com/office/drawing/2014/main" id="{47969CBA-2D4F-4BCF-B141-B78A8DD531A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093" name="Straight Connector 3092">
                <a:extLst>
                  <a:ext uri="{FF2B5EF4-FFF2-40B4-BE49-F238E27FC236}">
                    <a16:creationId xmlns:a16="http://schemas.microsoft.com/office/drawing/2014/main" id="{B52A0797-CC01-4639-8AC1-E5557ADBACE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094" name="Straight Connector 3093">
                <a:extLst>
                  <a:ext uri="{FF2B5EF4-FFF2-40B4-BE49-F238E27FC236}">
                    <a16:creationId xmlns:a16="http://schemas.microsoft.com/office/drawing/2014/main" id="{7176330E-53A0-4C39-AA4B-28EB4E9093E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095" name="Straight Connector 3094">
                <a:extLst>
                  <a:ext uri="{FF2B5EF4-FFF2-40B4-BE49-F238E27FC236}">
                    <a16:creationId xmlns:a16="http://schemas.microsoft.com/office/drawing/2014/main" id="{E0379923-6226-421C-BFD7-3B5C1578FE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096" name="Straight Connector 3095">
                <a:extLst>
                  <a:ext uri="{FF2B5EF4-FFF2-40B4-BE49-F238E27FC236}">
                    <a16:creationId xmlns:a16="http://schemas.microsoft.com/office/drawing/2014/main" id="{BDA0A2A1-2F3F-447E-8E32-DEA9D4B6C3B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097" name="Straight Connector 3096">
                <a:extLst>
                  <a:ext uri="{FF2B5EF4-FFF2-40B4-BE49-F238E27FC236}">
                    <a16:creationId xmlns:a16="http://schemas.microsoft.com/office/drawing/2014/main" id="{9D7CADF3-22F0-49D2-BE82-6F26F358BF3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098" name="Straight Connector 3097">
                <a:extLst>
                  <a:ext uri="{FF2B5EF4-FFF2-40B4-BE49-F238E27FC236}">
                    <a16:creationId xmlns:a16="http://schemas.microsoft.com/office/drawing/2014/main" id="{6A908649-8AF7-48DF-8F65-E2301BCD07F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087" name="Rectangle 3086">
              <a:extLst>
                <a:ext uri="{FF2B5EF4-FFF2-40B4-BE49-F238E27FC236}">
                  <a16:creationId xmlns:a16="http://schemas.microsoft.com/office/drawing/2014/main" id="{5045BEF1-C562-481F-98C0-EE9A11047D76}"/>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88" name="Rectangle 3087">
              <a:extLst>
                <a:ext uri="{FF2B5EF4-FFF2-40B4-BE49-F238E27FC236}">
                  <a16:creationId xmlns:a16="http://schemas.microsoft.com/office/drawing/2014/main" id="{93324E72-4E8A-4433-AE7E-96A33239617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89" name="Rectangle 3088">
              <a:extLst>
                <a:ext uri="{FF2B5EF4-FFF2-40B4-BE49-F238E27FC236}">
                  <a16:creationId xmlns:a16="http://schemas.microsoft.com/office/drawing/2014/main" id="{006307FE-8813-42F3-876B-F9ECCA22D4DB}"/>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099" name="Group 3098">
            <a:extLst>
              <a:ext uri="{FF2B5EF4-FFF2-40B4-BE49-F238E27FC236}">
                <a16:creationId xmlns:a16="http://schemas.microsoft.com/office/drawing/2014/main" id="{9175E224-A660-4893-BA69-F721AD48FB76}"/>
              </a:ext>
            </a:extLst>
          </p:cNvPr>
          <p:cNvGrpSpPr/>
          <p:nvPr/>
        </p:nvGrpSpPr>
        <p:grpSpPr>
          <a:xfrm>
            <a:off x="3233999" y="4946214"/>
            <a:ext cx="721037" cy="444217"/>
            <a:chOff x="1926169" y="1632181"/>
            <a:chExt cx="540854" cy="333210"/>
          </a:xfrm>
        </p:grpSpPr>
        <p:sp>
          <p:nvSpPr>
            <p:cNvPr id="3100" name="Rectangle 3099">
              <a:extLst>
                <a:ext uri="{FF2B5EF4-FFF2-40B4-BE49-F238E27FC236}">
                  <a16:creationId xmlns:a16="http://schemas.microsoft.com/office/drawing/2014/main" id="{3D198D49-3D19-4DCA-9DFA-F69F88DBA92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01" name="Rectangle 3100">
              <a:extLst>
                <a:ext uri="{FF2B5EF4-FFF2-40B4-BE49-F238E27FC236}">
                  <a16:creationId xmlns:a16="http://schemas.microsoft.com/office/drawing/2014/main" id="{33DF154D-1EF0-4CDA-B152-123B26874CC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02" name="Group 3101">
              <a:extLst>
                <a:ext uri="{FF2B5EF4-FFF2-40B4-BE49-F238E27FC236}">
                  <a16:creationId xmlns:a16="http://schemas.microsoft.com/office/drawing/2014/main" id="{36E6D20B-ECEC-4C58-8140-CEEB9F40B4EA}"/>
                </a:ext>
              </a:extLst>
            </p:cNvPr>
            <p:cNvGrpSpPr/>
            <p:nvPr/>
          </p:nvGrpSpPr>
          <p:grpSpPr>
            <a:xfrm>
              <a:off x="1989961" y="1665409"/>
              <a:ext cx="413499" cy="266755"/>
              <a:chOff x="1371600" y="2038342"/>
              <a:chExt cx="609600" cy="393263"/>
            </a:xfrm>
          </p:grpSpPr>
          <p:cxnSp>
            <p:nvCxnSpPr>
              <p:cNvPr id="3106" name="Straight Connector 3105">
                <a:extLst>
                  <a:ext uri="{FF2B5EF4-FFF2-40B4-BE49-F238E27FC236}">
                    <a16:creationId xmlns:a16="http://schemas.microsoft.com/office/drawing/2014/main" id="{358AABD8-59D1-4275-BA86-7098E7C2E2D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07" name="Straight Connector 3106">
                <a:extLst>
                  <a:ext uri="{FF2B5EF4-FFF2-40B4-BE49-F238E27FC236}">
                    <a16:creationId xmlns:a16="http://schemas.microsoft.com/office/drawing/2014/main" id="{7B536C07-21B2-41DC-805D-27EB4933FE7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08" name="Straight Connector 3107">
                <a:extLst>
                  <a:ext uri="{FF2B5EF4-FFF2-40B4-BE49-F238E27FC236}">
                    <a16:creationId xmlns:a16="http://schemas.microsoft.com/office/drawing/2014/main" id="{20EDC7ED-622A-4EC6-9A94-781EB3D85AD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09" name="Straight Connector 3108">
                <a:extLst>
                  <a:ext uri="{FF2B5EF4-FFF2-40B4-BE49-F238E27FC236}">
                    <a16:creationId xmlns:a16="http://schemas.microsoft.com/office/drawing/2014/main" id="{DAF8E522-597C-4B67-B739-A3F87CA8553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10" name="Straight Connector 3109">
                <a:extLst>
                  <a:ext uri="{FF2B5EF4-FFF2-40B4-BE49-F238E27FC236}">
                    <a16:creationId xmlns:a16="http://schemas.microsoft.com/office/drawing/2014/main" id="{6DF28E9B-F3BC-4DAA-B593-D7EF911A0BA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11" name="Straight Connector 3110">
                <a:extLst>
                  <a:ext uri="{FF2B5EF4-FFF2-40B4-BE49-F238E27FC236}">
                    <a16:creationId xmlns:a16="http://schemas.microsoft.com/office/drawing/2014/main" id="{46ED60A0-1ADA-4454-9027-D5FAE8B5934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12" name="Straight Connector 3111">
                <a:extLst>
                  <a:ext uri="{FF2B5EF4-FFF2-40B4-BE49-F238E27FC236}">
                    <a16:creationId xmlns:a16="http://schemas.microsoft.com/office/drawing/2014/main" id="{41D2D4B6-18DC-40C6-A139-A5698197149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13" name="Straight Connector 3112">
                <a:extLst>
                  <a:ext uri="{FF2B5EF4-FFF2-40B4-BE49-F238E27FC236}">
                    <a16:creationId xmlns:a16="http://schemas.microsoft.com/office/drawing/2014/main" id="{EF7ED53A-A7C9-4367-86FC-88170942BFB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14" name="Straight Connector 3113">
                <a:extLst>
                  <a:ext uri="{FF2B5EF4-FFF2-40B4-BE49-F238E27FC236}">
                    <a16:creationId xmlns:a16="http://schemas.microsoft.com/office/drawing/2014/main" id="{79662BCD-A3B0-4F84-AC7E-031728AA0F8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03" name="Rectangle 3102">
              <a:extLst>
                <a:ext uri="{FF2B5EF4-FFF2-40B4-BE49-F238E27FC236}">
                  <a16:creationId xmlns:a16="http://schemas.microsoft.com/office/drawing/2014/main" id="{BF9CAC7C-DD88-4040-A949-1EF4C5B4348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04" name="Rectangle 3103">
              <a:extLst>
                <a:ext uri="{FF2B5EF4-FFF2-40B4-BE49-F238E27FC236}">
                  <a16:creationId xmlns:a16="http://schemas.microsoft.com/office/drawing/2014/main" id="{56D9AE82-04C6-46F2-8893-7BA2039B5264}"/>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05" name="Rectangle 3104">
              <a:extLst>
                <a:ext uri="{FF2B5EF4-FFF2-40B4-BE49-F238E27FC236}">
                  <a16:creationId xmlns:a16="http://schemas.microsoft.com/office/drawing/2014/main" id="{E005E762-14D9-4C2E-9A96-19CBD8EEDAC6}"/>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15" name="Group 3114">
            <a:extLst>
              <a:ext uri="{FF2B5EF4-FFF2-40B4-BE49-F238E27FC236}">
                <a16:creationId xmlns:a16="http://schemas.microsoft.com/office/drawing/2014/main" id="{7BD03474-8E61-4B33-A172-41140E1E3BF2}"/>
              </a:ext>
            </a:extLst>
          </p:cNvPr>
          <p:cNvGrpSpPr/>
          <p:nvPr/>
        </p:nvGrpSpPr>
        <p:grpSpPr>
          <a:xfrm>
            <a:off x="3956721" y="4946214"/>
            <a:ext cx="721037" cy="444217"/>
            <a:chOff x="1926169" y="1632181"/>
            <a:chExt cx="540854" cy="333210"/>
          </a:xfrm>
        </p:grpSpPr>
        <p:sp>
          <p:nvSpPr>
            <p:cNvPr id="3116" name="Rectangle 3115">
              <a:extLst>
                <a:ext uri="{FF2B5EF4-FFF2-40B4-BE49-F238E27FC236}">
                  <a16:creationId xmlns:a16="http://schemas.microsoft.com/office/drawing/2014/main" id="{6F20D7D6-F724-4341-938D-D246A1B8AD0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17" name="Rectangle 3116">
              <a:extLst>
                <a:ext uri="{FF2B5EF4-FFF2-40B4-BE49-F238E27FC236}">
                  <a16:creationId xmlns:a16="http://schemas.microsoft.com/office/drawing/2014/main" id="{A0DC7199-F73B-4071-A5DA-7FF5E85A4EB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18" name="Group 3117">
              <a:extLst>
                <a:ext uri="{FF2B5EF4-FFF2-40B4-BE49-F238E27FC236}">
                  <a16:creationId xmlns:a16="http://schemas.microsoft.com/office/drawing/2014/main" id="{33364A77-A45C-479A-BA1F-51321F8A0B5C}"/>
                </a:ext>
              </a:extLst>
            </p:cNvPr>
            <p:cNvGrpSpPr/>
            <p:nvPr/>
          </p:nvGrpSpPr>
          <p:grpSpPr>
            <a:xfrm>
              <a:off x="1989961" y="1665409"/>
              <a:ext cx="413499" cy="266755"/>
              <a:chOff x="1371600" y="2038342"/>
              <a:chExt cx="609600" cy="393263"/>
            </a:xfrm>
          </p:grpSpPr>
          <p:cxnSp>
            <p:nvCxnSpPr>
              <p:cNvPr id="3122" name="Straight Connector 3121">
                <a:extLst>
                  <a:ext uri="{FF2B5EF4-FFF2-40B4-BE49-F238E27FC236}">
                    <a16:creationId xmlns:a16="http://schemas.microsoft.com/office/drawing/2014/main" id="{87FC3776-901E-4182-BAEC-6E98D3AE721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23" name="Straight Connector 3122">
                <a:extLst>
                  <a:ext uri="{FF2B5EF4-FFF2-40B4-BE49-F238E27FC236}">
                    <a16:creationId xmlns:a16="http://schemas.microsoft.com/office/drawing/2014/main" id="{837DB02C-1ADF-47DE-BEE4-B3FE4359348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24" name="Straight Connector 3123">
                <a:extLst>
                  <a:ext uri="{FF2B5EF4-FFF2-40B4-BE49-F238E27FC236}">
                    <a16:creationId xmlns:a16="http://schemas.microsoft.com/office/drawing/2014/main" id="{3FBADBDB-6C80-45E7-A203-6B9B99F6309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25" name="Straight Connector 3124">
                <a:extLst>
                  <a:ext uri="{FF2B5EF4-FFF2-40B4-BE49-F238E27FC236}">
                    <a16:creationId xmlns:a16="http://schemas.microsoft.com/office/drawing/2014/main" id="{0A2657E4-6364-4481-8501-78F1284E0AF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26" name="Straight Connector 3125">
                <a:extLst>
                  <a:ext uri="{FF2B5EF4-FFF2-40B4-BE49-F238E27FC236}">
                    <a16:creationId xmlns:a16="http://schemas.microsoft.com/office/drawing/2014/main" id="{17276C16-5277-4724-A3FD-99F0F3826F6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27" name="Straight Connector 3126">
                <a:extLst>
                  <a:ext uri="{FF2B5EF4-FFF2-40B4-BE49-F238E27FC236}">
                    <a16:creationId xmlns:a16="http://schemas.microsoft.com/office/drawing/2014/main" id="{8B76FBAA-8C7A-4023-951D-89E56F646AA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28" name="Straight Connector 3127">
                <a:extLst>
                  <a:ext uri="{FF2B5EF4-FFF2-40B4-BE49-F238E27FC236}">
                    <a16:creationId xmlns:a16="http://schemas.microsoft.com/office/drawing/2014/main" id="{8715F3BB-8800-4BF4-84EE-A4F7663E9D0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29" name="Straight Connector 3128">
                <a:extLst>
                  <a:ext uri="{FF2B5EF4-FFF2-40B4-BE49-F238E27FC236}">
                    <a16:creationId xmlns:a16="http://schemas.microsoft.com/office/drawing/2014/main" id="{93E77D05-0B59-41FA-B671-88183D15BB7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30" name="Straight Connector 3129">
                <a:extLst>
                  <a:ext uri="{FF2B5EF4-FFF2-40B4-BE49-F238E27FC236}">
                    <a16:creationId xmlns:a16="http://schemas.microsoft.com/office/drawing/2014/main" id="{A10FF12D-1919-4B8A-8FC2-126E6538DCA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19" name="Rectangle 3118">
              <a:extLst>
                <a:ext uri="{FF2B5EF4-FFF2-40B4-BE49-F238E27FC236}">
                  <a16:creationId xmlns:a16="http://schemas.microsoft.com/office/drawing/2014/main" id="{D2B5C461-718B-4DF3-95B6-9A2BAA4FBF33}"/>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20" name="Rectangle 3119">
              <a:extLst>
                <a:ext uri="{FF2B5EF4-FFF2-40B4-BE49-F238E27FC236}">
                  <a16:creationId xmlns:a16="http://schemas.microsoft.com/office/drawing/2014/main" id="{BBC4DE5B-630A-4D0F-ACBB-02B2838EF64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21" name="Rectangle 3120">
              <a:extLst>
                <a:ext uri="{FF2B5EF4-FFF2-40B4-BE49-F238E27FC236}">
                  <a16:creationId xmlns:a16="http://schemas.microsoft.com/office/drawing/2014/main" id="{E9DD9016-550C-4E72-B204-4DE496548A83}"/>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31" name="Group 3130">
            <a:extLst>
              <a:ext uri="{FF2B5EF4-FFF2-40B4-BE49-F238E27FC236}">
                <a16:creationId xmlns:a16="http://schemas.microsoft.com/office/drawing/2014/main" id="{BFC6C5C9-6603-429A-8007-7DDD10323993}"/>
              </a:ext>
            </a:extLst>
          </p:cNvPr>
          <p:cNvGrpSpPr/>
          <p:nvPr/>
        </p:nvGrpSpPr>
        <p:grpSpPr>
          <a:xfrm>
            <a:off x="3956721" y="4536918"/>
            <a:ext cx="721037" cy="444217"/>
            <a:chOff x="1926169" y="1632181"/>
            <a:chExt cx="540854" cy="333210"/>
          </a:xfrm>
        </p:grpSpPr>
        <p:sp>
          <p:nvSpPr>
            <p:cNvPr id="3132" name="Rectangle 3131">
              <a:extLst>
                <a:ext uri="{FF2B5EF4-FFF2-40B4-BE49-F238E27FC236}">
                  <a16:creationId xmlns:a16="http://schemas.microsoft.com/office/drawing/2014/main" id="{356295E2-CC64-4CCB-9B28-0F0C8A45BEB6}"/>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33" name="Rectangle 3132">
              <a:extLst>
                <a:ext uri="{FF2B5EF4-FFF2-40B4-BE49-F238E27FC236}">
                  <a16:creationId xmlns:a16="http://schemas.microsoft.com/office/drawing/2014/main" id="{B36CCA9F-564F-4C69-B330-065B2DD29D4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34" name="Group 3133">
              <a:extLst>
                <a:ext uri="{FF2B5EF4-FFF2-40B4-BE49-F238E27FC236}">
                  <a16:creationId xmlns:a16="http://schemas.microsoft.com/office/drawing/2014/main" id="{0F86AA46-721F-4111-AD0A-9BBB36D263F9}"/>
                </a:ext>
              </a:extLst>
            </p:cNvPr>
            <p:cNvGrpSpPr/>
            <p:nvPr/>
          </p:nvGrpSpPr>
          <p:grpSpPr>
            <a:xfrm>
              <a:off x="1989961" y="1665409"/>
              <a:ext cx="413499" cy="266755"/>
              <a:chOff x="1371600" y="2038342"/>
              <a:chExt cx="609600" cy="393263"/>
            </a:xfrm>
          </p:grpSpPr>
          <p:cxnSp>
            <p:nvCxnSpPr>
              <p:cNvPr id="3138" name="Straight Connector 3137">
                <a:extLst>
                  <a:ext uri="{FF2B5EF4-FFF2-40B4-BE49-F238E27FC236}">
                    <a16:creationId xmlns:a16="http://schemas.microsoft.com/office/drawing/2014/main" id="{F61D7F33-015D-45B7-A8B9-59EEDB73E54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39" name="Straight Connector 3138">
                <a:extLst>
                  <a:ext uri="{FF2B5EF4-FFF2-40B4-BE49-F238E27FC236}">
                    <a16:creationId xmlns:a16="http://schemas.microsoft.com/office/drawing/2014/main" id="{DBA38803-F68D-4BF9-9ADE-894431C48D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40" name="Straight Connector 3139">
                <a:extLst>
                  <a:ext uri="{FF2B5EF4-FFF2-40B4-BE49-F238E27FC236}">
                    <a16:creationId xmlns:a16="http://schemas.microsoft.com/office/drawing/2014/main" id="{6A309AE1-41BA-4456-A7FC-3F4135A9A8E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41" name="Straight Connector 3140">
                <a:extLst>
                  <a:ext uri="{FF2B5EF4-FFF2-40B4-BE49-F238E27FC236}">
                    <a16:creationId xmlns:a16="http://schemas.microsoft.com/office/drawing/2014/main" id="{6CF34C41-61CF-4F46-9B39-FB8D8EC169D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42" name="Straight Connector 3141">
                <a:extLst>
                  <a:ext uri="{FF2B5EF4-FFF2-40B4-BE49-F238E27FC236}">
                    <a16:creationId xmlns:a16="http://schemas.microsoft.com/office/drawing/2014/main" id="{9E7B421E-315D-44BD-8833-7C0D799F0E7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43" name="Straight Connector 3142">
                <a:extLst>
                  <a:ext uri="{FF2B5EF4-FFF2-40B4-BE49-F238E27FC236}">
                    <a16:creationId xmlns:a16="http://schemas.microsoft.com/office/drawing/2014/main" id="{672186FC-288A-4461-86A8-540C46B0FA9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44" name="Straight Connector 3143">
                <a:extLst>
                  <a:ext uri="{FF2B5EF4-FFF2-40B4-BE49-F238E27FC236}">
                    <a16:creationId xmlns:a16="http://schemas.microsoft.com/office/drawing/2014/main" id="{6CBDE7FB-1C4D-4D75-A5A3-FD219BC93BA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45" name="Straight Connector 3144">
                <a:extLst>
                  <a:ext uri="{FF2B5EF4-FFF2-40B4-BE49-F238E27FC236}">
                    <a16:creationId xmlns:a16="http://schemas.microsoft.com/office/drawing/2014/main" id="{EEDE2A53-2272-4F5B-B683-B3A314FD50F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46" name="Straight Connector 3145">
                <a:extLst>
                  <a:ext uri="{FF2B5EF4-FFF2-40B4-BE49-F238E27FC236}">
                    <a16:creationId xmlns:a16="http://schemas.microsoft.com/office/drawing/2014/main" id="{D6795E59-40DA-482A-967A-C534CCF500C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35" name="Rectangle 3134">
              <a:extLst>
                <a:ext uri="{FF2B5EF4-FFF2-40B4-BE49-F238E27FC236}">
                  <a16:creationId xmlns:a16="http://schemas.microsoft.com/office/drawing/2014/main" id="{23610E6F-461A-4036-9188-59939F20A080}"/>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36" name="Rectangle 3135">
              <a:extLst>
                <a:ext uri="{FF2B5EF4-FFF2-40B4-BE49-F238E27FC236}">
                  <a16:creationId xmlns:a16="http://schemas.microsoft.com/office/drawing/2014/main" id="{84DBAA32-D99C-4452-A873-489B9167E44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37" name="Rectangle 3136">
              <a:extLst>
                <a:ext uri="{FF2B5EF4-FFF2-40B4-BE49-F238E27FC236}">
                  <a16:creationId xmlns:a16="http://schemas.microsoft.com/office/drawing/2014/main" id="{1980715B-CF12-444A-A14F-E487B5CDE22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47" name="Group 3146">
            <a:extLst>
              <a:ext uri="{FF2B5EF4-FFF2-40B4-BE49-F238E27FC236}">
                <a16:creationId xmlns:a16="http://schemas.microsoft.com/office/drawing/2014/main" id="{73A011FB-C75D-4421-890F-0B3F8ABE467A}"/>
              </a:ext>
            </a:extLst>
          </p:cNvPr>
          <p:cNvGrpSpPr/>
          <p:nvPr/>
        </p:nvGrpSpPr>
        <p:grpSpPr>
          <a:xfrm>
            <a:off x="3233999" y="4127621"/>
            <a:ext cx="721037" cy="444217"/>
            <a:chOff x="1926169" y="1632181"/>
            <a:chExt cx="540854" cy="333210"/>
          </a:xfrm>
        </p:grpSpPr>
        <p:sp>
          <p:nvSpPr>
            <p:cNvPr id="3148" name="Rectangle 3147">
              <a:extLst>
                <a:ext uri="{FF2B5EF4-FFF2-40B4-BE49-F238E27FC236}">
                  <a16:creationId xmlns:a16="http://schemas.microsoft.com/office/drawing/2014/main" id="{0DD7C42C-5277-4EAB-A743-1E715C8F40D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49" name="Rectangle 3148">
              <a:extLst>
                <a:ext uri="{FF2B5EF4-FFF2-40B4-BE49-F238E27FC236}">
                  <a16:creationId xmlns:a16="http://schemas.microsoft.com/office/drawing/2014/main" id="{CE61EBD0-08F6-40A6-9EAA-E24346002DA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50" name="Group 3149">
              <a:extLst>
                <a:ext uri="{FF2B5EF4-FFF2-40B4-BE49-F238E27FC236}">
                  <a16:creationId xmlns:a16="http://schemas.microsoft.com/office/drawing/2014/main" id="{B88CF372-4386-40CE-A4CA-6D58864A0D71}"/>
                </a:ext>
              </a:extLst>
            </p:cNvPr>
            <p:cNvGrpSpPr/>
            <p:nvPr/>
          </p:nvGrpSpPr>
          <p:grpSpPr>
            <a:xfrm>
              <a:off x="1989961" y="1665409"/>
              <a:ext cx="413499" cy="266755"/>
              <a:chOff x="1371600" y="2038342"/>
              <a:chExt cx="609600" cy="393263"/>
            </a:xfrm>
          </p:grpSpPr>
          <p:cxnSp>
            <p:nvCxnSpPr>
              <p:cNvPr id="3154" name="Straight Connector 3153">
                <a:extLst>
                  <a:ext uri="{FF2B5EF4-FFF2-40B4-BE49-F238E27FC236}">
                    <a16:creationId xmlns:a16="http://schemas.microsoft.com/office/drawing/2014/main" id="{B4549A4E-D1A4-488C-8749-2180CA68C55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55" name="Straight Connector 3154">
                <a:extLst>
                  <a:ext uri="{FF2B5EF4-FFF2-40B4-BE49-F238E27FC236}">
                    <a16:creationId xmlns:a16="http://schemas.microsoft.com/office/drawing/2014/main" id="{F3281F95-B913-4B96-B6E1-C50F3011525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56" name="Straight Connector 3155">
                <a:extLst>
                  <a:ext uri="{FF2B5EF4-FFF2-40B4-BE49-F238E27FC236}">
                    <a16:creationId xmlns:a16="http://schemas.microsoft.com/office/drawing/2014/main" id="{7AF9E749-2555-41C8-AA51-E2AA6F0EE7A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57" name="Straight Connector 3156">
                <a:extLst>
                  <a:ext uri="{FF2B5EF4-FFF2-40B4-BE49-F238E27FC236}">
                    <a16:creationId xmlns:a16="http://schemas.microsoft.com/office/drawing/2014/main" id="{CF7C35C0-48A4-4041-BF0A-7BFEC6CB859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58" name="Straight Connector 3157">
                <a:extLst>
                  <a:ext uri="{FF2B5EF4-FFF2-40B4-BE49-F238E27FC236}">
                    <a16:creationId xmlns:a16="http://schemas.microsoft.com/office/drawing/2014/main" id="{D8148715-7CBE-4974-89FA-7C9FAFD52E6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59" name="Straight Connector 3158">
                <a:extLst>
                  <a:ext uri="{FF2B5EF4-FFF2-40B4-BE49-F238E27FC236}">
                    <a16:creationId xmlns:a16="http://schemas.microsoft.com/office/drawing/2014/main" id="{D2DCCAA5-DB64-4DCE-95B5-6B12F012571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60" name="Straight Connector 3159">
                <a:extLst>
                  <a:ext uri="{FF2B5EF4-FFF2-40B4-BE49-F238E27FC236}">
                    <a16:creationId xmlns:a16="http://schemas.microsoft.com/office/drawing/2014/main" id="{9BBFEA63-A206-45F6-9D60-E17B864DAE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61" name="Straight Connector 3160">
                <a:extLst>
                  <a:ext uri="{FF2B5EF4-FFF2-40B4-BE49-F238E27FC236}">
                    <a16:creationId xmlns:a16="http://schemas.microsoft.com/office/drawing/2014/main" id="{64940087-519E-41BC-AE03-E239EF57090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62" name="Straight Connector 3161">
                <a:extLst>
                  <a:ext uri="{FF2B5EF4-FFF2-40B4-BE49-F238E27FC236}">
                    <a16:creationId xmlns:a16="http://schemas.microsoft.com/office/drawing/2014/main" id="{3A1F1AB5-759C-4452-8492-1BB0F4B0BE0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51" name="Rectangle 3150">
              <a:extLst>
                <a:ext uri="{FF2B5EF4-FFF2-40B4-BE49-F238E27FC236}">
                  <a16:creationId xmlns:a16="http://schemas.microsoft.com/office/drawing/2014/main" id="{F746661F-91F6-4743-9993-75F76651D3D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52" name="Rectangle 3151">
              <a:extLst>
                <a:ext uri="{FF2B5EF4-FFF2-40B4-BE49-F238E27FC236}">
                  <a16:creationId xmlns:a16="http://schemas.microsoft.com/office/drawing/2014/main" id="{675B06B6-0BEF-469E-8155-7F09FAEFFD27}"/>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53" name="Rectangle 3152">
              <a:extLst>
                <a:ext uri="{FF2B5EF4-FFF2-40B4-BE49-F238E27FC236}">
                  <a16:creationId xmlns:a16="http://schemas.microsoft.com/office/drawing/2014/main" id="{5A357896-B2A3-4197-A55A-D0638A60299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63" name="Group 3162">
            <a:extLst>
              <a:ext uri="{FF2B5EF4-FFF2-40B4-BE49-F238E27FC236}">
                <a16:creationId xmlns:a16="http://schemas.microsoft.com/office/drawing/2014/main" id="{367174B7-AEE0-4D63-8C74-3ECE1C599616}"/>
              </a:ext>
            </a:extLst>
          </p:cNvPr>
          <p:cNvGrpSpPr/>
          <p:nvPr/>
        </p:nvGrpSpPr>
        <p:grpSpPr>
          <a:xfrm>
            <a:off x="3956721" y="4127621"/>
            <a:ext cx="721037" cy="444217"/>
            <a:chOff x="1926169" y="1632181"/>
            <a:chExt cx="540854" cy="333210"/>
          </a:xfrm>
        </p:grpSpPr>
        <p:sp>
          <p:nvSpPr>
            <p:cNvPr id="3164" name="Rectangle 3163">
              <a:extLst>
                <a:ext uri="{FF2B5EF4-FFF2-40B4-BE49-F238E27FC236}">
                  <a16:creationId xmlns:a16="http://schemas.microsoft.com/office/drawing/2014/main" id="{5276271E-1CC4-47B4-91E7-8FBF78FBAA34}"/>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65" name="Rectangle 3164">
              <a:extLst>
                <a:ext uri="{FF2B5EF4-FFF2-40B4-BE49-F238E27FC236}">
                  <a16:creationId xmlns:a16="http://schemas.microsoft.com/office/drawing/2014/main" id="{22AC785B-9ACE-4F3E-8573-0444136249C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66" name="Group 3165">
              <a:extLst>
                <a:ext uri="{FF2B5EF4-FFF2-40B4-BE49-F238E27FC236}">
                  <a16:creationId xmlns:a16="http://schemas.microsoft.com/office/drawing/2014/main" id="{85D366A6-57EA-42EC-8FBF-E5802395EC4A}"/>
                </a:ext>
              </a:extLst>
            </p:cNvPr>
            <p:cNvGrpSpPr/>
            <p:nvPr/>
          </p:nvGrpSpPr>
          <p:grpSpPr>
            <a:xfrm>
              <a:off x="1989961" y="1665409"/>
              <a:ext cx="413499" cy="266755"/>
              <a:chOff x="1371600" y="2038342"/>
              <a:chExt cx="609600" cy="393263"/>
            </a:xfrm>
          </p:grpSpPr>
          <p:cxnSp>
            <p:nvCxnSpPr>
              <p:cNvPr id="3170" name="Straight Connector 3169">
                <a:extLst>
                  <a:ext uri="{FF2B5EF4-FFF2-40B4-BE49-F238E27FC236}">
                    <a16:creationId xmlns:a16="http://schemas.microsoft.com/office/drawing/2014/main" id="{EC068F45-C66A-40D5-9A34-5BC205F16D5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71" name="Straight Connector 3170">
                <a:extLst>
                  <a:ext uri="{FF2B5EF4-FFF2-40B4-BE49-F238E27FC236}">
                    <a16:creationId xmlns:a16="http://schemas.microsoft.com/office/drawing/2014/main" id="{BF02BC83-023E-4AE8-BDCC-980ADB7177C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72" name="Straight Connector 3171">
                <a:extLst>
                  <a:ext uri="{FF2B5EF4-FFF2-40B4-BE49-F238E27FC236}">
                    <a16:creationId xmlns:a16="http://schemas.microsoft.com/office/drawing/2014/main" id="{12435034-48B8-449D-B7BA-5E047EC8DDC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73" name="Straight Connector 3172">
                <a:extLst>
                  <a:ext uri="{FF2B5EF4-FFF2-40B4-BE49-F238E27FC236}">
                    <a16:creationId xmlns:a16="http://schemas.microsoft.com/office/drawing/2014/main" id="{2C8E20F3-5701-41E3-AEEB-C6809A167B8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74" name="Straight Connector 3173">
                <a:extLst>
                  <a:ext uri="{FF2B5EF4-FFF2-40B4-BE49-F238E27FC236}">
                    <a16:creationId xmlns:a16="http://schemas.microsoft.com/office/drawing/2014/main" id="{6C8B51AA-159D-4647-97F1-879C9C02BCF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75" name="Straight Connector 3174">
                <a:extLst>
                  <a:ext uri="{FF2B5EF4-FFF2-40B4-BE49-F238E27FC236}">
                    <a16:creationId xmlns:a16="http://schemas.microsoft.com/office/drawing/2014/main" id="{2F5777D2-078F-49EF-81C0-4E03BED3AB5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76" name="Straight Connector 3175">
                <a:extLst>
                  <a:ext uri="{FF2B5EF4-FFF2-40B4-BE49-F238E27FC236}">
                    <a16:creationId xmlns:a16="http://schemas.microsoft.com/office/drawing/2014/main" id="{97462D5B-2ECE-404F-BDEB-E68F821AB24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77" name="Straight Connector 3176">
                <a:extLst>
                  <a:ext uri="{FF2B5EF4-FFF2-40B4-BE49-F238E27FC236}">
                    <a16:creationId xmlns:a16="http://schemas.microsoft.com/office/drawing/2014/main" id="{9A061889-0B65-43B7-8CF5-C26B0A9B655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78" name="Straight Connector 3177">
                <a:extLst>
                  <a:ext uri="{FF2B5EF4-FFF2-40B4-BE49-F238E27FC236}">
                    <a16:creationId xmlns:a16="http://schemas.microsoft.com/office/drawing/2014/main" id="{81495FCE-BDE2-4EEE-81A8-FBD48D41897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67" name="Rectangle 3166">
              <a:extLst>
                <a:ext uri="{FF2B5EF4-FFF2-40B4-BE49-F238E27FC236}">
                  <a16:creationId xmlns:a16="http://schemas.microsoft.com/office/drawing/2014/main" id="{39EB3980-90D6-471B-A5C5-757A5E7BF34F}"/>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68" name="Rectangle 3167">
              <a:extLst>
                <a:ext uri="{FF2B5EF4-FFF2-40B4-BE49-F238E27FC236}">
                  <a16:creationId xmlns:a16="http://schemas.microsoft.com/office/drawing/2014/main" id="{F37C5376-8AFB-4A87-A34B-E95DB816614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69" name="Rectangle 3168">
              <a:extLst>
                <a:ext uri="{FF2B5EF4-FFF2-40B4-BE49-F238E27FC236}">
                  <a16:creationId xmlns:a16="http://schemas.microsoft.com/office/drawing/2014/main" id="{E578E5F3-EBE9-42DF-8A7D-A26D85DDE7FD}"/>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79" name="Group 3178">
            <a:extLst>
              <a:ext uri="{FF2B5EF4-FFF2-40B4-BE49-F238E27FC236}">
                <a16:creationId xmlns:a16="http://schemas.microsoft.com/office/drawing/2014/main" id="{FFD16B43-8A0A-403E-8CEA-9BF5BF8E0F6B}"/>
              </a:ext>
            </a:extLst>
          </p:cNvPr>
          <p:cNvGrpSpPr/>
          <p:nvPr/>
        </p:nvGrpSpPr>
        <p:grpSpPr>
          <a:xfrm>
            <a:off x="3233999" y="3718324"/>
            <a:ext cx="721037" cy="444217"/>
            <a:chOff x="1926169" y="1632181"/>
            <a:chExt cx="540854" cy="333210"/>
          </a:xfrm>
        </p:grpSpPr>
        <p:sp>
          <p:nvSpPr>
            <p:cNvPr id="3180" name="Rectangle 3179">
              <a:extLst>
                <a:ext uri="{FF2B5EF4-FFF2-40B4-BE49-F238E27FC236}">
                  <a16:creationId xmlns:a16="http://schemas.microsoft.com/office/drawing/2014/main" id="{01D7EB85-3402-4AB9-A17A-BA085604404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81" name="Rectangle 3180">
              <a:extLst>
                <a:ext uri="{FF2B5EF4-FFF2-40B4-BE49-F238E27FC236}">
                  <a16:creationId xmlns:a16="http://schemas.microsoft.com/office/drawing/2014/main" id="{2A98D0EC-59A2-44DC-8748-3862C7B4451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82" name="Group 3181">
              <a:extLst>
                <a:ext uri="{FF2B5EF4-FFF2-40B4-BE49-F238E27FC236}">
                  <a16:creationId xmlns:a16="http://schemas.microsoft.com/office/drawing/2014/main" id="{46CE21B4-33E5-4FAA-A1CB-CEC14419C456}"/>
                </a:ext>
              </a:extLst>
            </p:cNvPr>
            <p:cNvGrpSpPr/>
            <p:nvPr/>
          </p:nvGrpSpPr>
          <p:grpSpPr>
            <a:xfrm>
              <a:off x="1989961" y="1665409"/>
              <a:ext cx="413499" cy="266755"/>
              <a:chOff x="1371600" y="2038342"/>
              <a:chExt cx="609600" cy="393263"/>
            </a:xfrm>
          </p:grpSpPr>
          <p:cxnSp>
            <p:nvCxnSpPr>
              <p:cNvPr id="3186" name="Straight Connector 3185">
                <a:extLst>
                  <a:ext uri="{FF2B5EF4-FFF2-40B4-BE49-F238E27FC236}">
                    <a16:creationId xmlns:a16="http://schemas.microsoft.com/office/drawing/2014/main" id="{CBF2A65C-8600-4ACB-9D59-310CE05F24D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187" name="Straight Connector 3186">
                <a:extLst>
                  <a:ext uri="{FF2B5EF4-FFF2-40B4-BE49-F238E27FC236}">
                    <a16:creationId xmlns:a16="http://schemas.microsoft.com/office/drawing/2014/main" id="{21FEBACE-6F03-492D-800F-571A808E806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188" name="Straight Connector 3187">
                <a:extLst>
                  <a:ext uri="{FF2B5EF4-FFF2-40B4-BE49-F238E27FC236}">
                    <a16:creationId xmlns:a16="http://schemas.microsoft.com/office/drawing/2014/main" id="{5184BC5F-3D3A-46E3-A9F8-C7D037BC3A8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189" name="Straight Connector 3188">
                <a:extLst>
                  <a:ext uri="{FF2B5EF4-FFF2-40B4-BE49-F238E27FC236}">
                    <a16:creationId xmlns:a16="http://schemas.microsoft.com/office/drawing/2014/main" id="{A82CEC6D-5B40-4B5F-80A7-6DEECD26972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190" name="Straight Connector 3189">
                <a:extLst>
                  <a:ext uri="{FF2B5EF4-FFF2-40B4-BE49-F238E27FC236}">
                    <a16:creationId xmlns:a16="http://schemas.microsoft.com/office/drawing/2014/main" id="{1C37D053-749B-4BF8-B896-D7E719662140}"/>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191" name="Straight Connector 3190">
                <a:extLst>
                  <a:ext uri="{FF2B5EF4-FFF2-40B4-BE49-F238E27FC236}">
                    <a16:creationId xmlns:a16="http://schemas.microsoft.com/office/drawing/2014/main" id="{441644F1-95B8-40B1-9B99-36F765C76EE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192" name="Straight Connector 3191">
                <a:extLst>
                  <a:ext uri="{FF2B5EF4-FFF2-40B4-BE49-F238E27FC236}">
                    <a16:creationId xmlns:a16="http://schemas.microsoft.com/office/drawing/2014/main" id="{350C8FDC-A524-4CF9-B57F-27662F06C44C}"/>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193" name="Straight Connector 3192">
                <a:extLst>
                  <a:ext uri="{FF2B5EF4-FFF2-40B4-BE49-F238E27FC236}">
                    <a16:creationId xmlns:a16="http://schemas.microsoft.com/office/drawing/2014/main" id="{C02D6CA8-5F1C-45D3-962D-9723E7B7F65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194" name="Straight Connector 3193">
                <a:extLst>
                  <a:ext uri="{FF2B5EF4-FFF2-40B4-BE49-F238E27FC236}">
                    <a16:creationId xmlns:a16="http://schemas.microsoft.com/office/drawing/2014/main" id="{D681D785-865F-44C7-AF08-E5554DC50A4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83" name="Rectangle 3182">
              <a:extLst>
                <a:ext uri="{FF2B5EF4-FFF2-40B4-BE49-F238E27FC236}">
                  <a16:creationId xmlns:a16="http://schemas.microsoft.com/office/drawing/2014/main" id="{AFDD2638-E793-4749-B884-7DE79A6AA54B}"/>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84" name="Rectangle 3183">
              <a:extLst>
                <a:ext uri="{FF2B5EF4-FFF2-40B4-BE49-F238E27FC236}">
                  <a16:creationId xmlns:a16="http://schemas.microsoft.com/office/drawing/2014/main" id="{10CD0235-AB9D-4A6B-B95A-3F76080BDD4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85" name="Rectangle 3184">
              <a:extLst>
                <a:ext uri="{FF2B5EF4-FFF2-40B4-BE49-F238E27FC236}">
                  <a16:creationId xmlns:a16="http://schemas.microsoft.com/office/drawing/2014/main" id="{F222524E-C9B7-415D-9178-F3C953D490A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95" name="Group 3194">
            <a:extLst>
              <a:ext uri="{FF2B5EF4-FFF2-40B4-BE49-F238E27FC236}">
                <a16:creationId xmlns:a16="http://schemas.microsoft.com/office/drawing/2014/main" id="{7AF62F64-ED0E-4336-9856-5ADE711A202D}"/>
              </a:ext>
            </a:extLst>
          </p:cNvPr>
          <p:cNvGrpSpPr/>
          <p:nvPr/>
        </p:nvGrpSpPr>
        <p:grpSpPr>
          <a:xfrm>
            <a:off x="3956721" y="3718324"/>
            <a:ext cx="721037" cy="444217"/>
            <a:chOff x="1926169" y="1632181"/>
            <a:chExt cx="540854" cy="333210"/>
          </a:xfrm>
        </p:grpSpPr>
        <p:sp>
          <p:nvSpPr>
            <p:cNvPr id="3196" name="Rectangle 3195">
              <a:extLst>
                <a:ext uri="{FF2B5EF4-FFF2-40B4-BE49-F238E27FC236}">
                  <a16:creationId xmlns:a16="http://schemas.microsoft.com/office/drawing/2014/main" id="{1DF69D2C-E0AF-4E2C-B444-C3BA69A2095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97" name="Rectangle 3196">
              <a:extLst>
                <a:ext uri="{FF2B5EF4-FFF2-40B4-BE49-F238E27FC236}">
                  <a16:creationId xmlns:a16="http://schemas.microsoft.com/office/drawing/2014/main" id="{FEC37537-9D1A-4842-8D96-60953C8AA68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198" name="Group 3197">
              <a:extLst>
                <a:ext uri="{FF2B5EF4-FFF2-40B4-BE49-F238E27FC236}">
                  <a16:creationId xmlns:a16="http://schemas.microsoft.com/office/drawing/2014/main" id="{E773C44E-62A7-4FBE-9613-5A857D774C8B}"/>
                </a:ext>
              </a:extLst>
            </p:cNvPr>
            <p:cNvGrpSpPr/>
            <p:nvPr/>
          </p:nvGrpSpPr>
          <p:grpSpPr>
            <a:xfrm>
              <a:off x="1989961" y="1665409"/>
              <a:ext cx="413499" cy="266755"/>
              <a:chOff x="1371600" y="2038342"/>
              <a:chExt cx="609600" cy="393263"/>
            </a:xfrm>
          </p:grpSpPr>
          <p:cxnSp>
            <p:nvCxnSpPr>
              <p:cNvPr id="3202" name="Straight Connector 3201">
                <a:extLst>
                  <a:ext uri="{FF2B5EF4-FFF2-40B4-BE49-F238E27FC236}">
                    <a16:creationId xmlns:a16="http://schemas.microsoft.com/office/drawing/2014/main" id="{689F9583-F5A0-4ADD-8757-9A85FB2C77D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03" name="Straight Connector 3202">
                <a:extLst>
                  <a:ext uri="{FF2B5EF4-FFF2-40B4-BE49-F238E27FC236}">
                    <a16:creationId xmlns:a16="http://schemas.microsoft.com/office/drawing/2014/main" id="{1E845F11-1276-4741-AF78-961FCE9500E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04" name="Straight Connector 3203">
                <a:extLst>
                  <a:ext uri="{FF2B5EF4-FFF2-40B4-BE49-F238E27FC236}">
                    <a16:creationId xmlns:a16="http://schemas.microsoft.com/office/drawing/2014/main" id="{16FF3D38-FB8A-4568-8623-6174F62C3EB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05" name="Straight Connector 3204">
                <a:extLst>
                  <a:ext uri="{FF2B5EF4-FFF2-40B4-BE49-F238E27FC236}">
                    <a16:creationId xmlns:a16="http://schemas.microsoft.com/office/drawing/2014/main" id="{4A20F099-9409-470E-B426-E7C8172550D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06" name="Straight Connector 3205">
                <a:extLst>
                  <a:ext uri="{FF2B5EF4-FFF2-40B4-BE49-F238E27FC236}">
                    <a16:creationId xmlns:a16="http://schemas.microsoft.com/office/drawing/2014/main" id="{3888237C-BF42-402F-A9C1-C78F4875631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07" name="Straight Connector 3206">
                <a:extLst>
                  <a:ext uri="{FF2B5EF4-FFF2-40B4-BE49-F238E27FC236}">
                    <a16:creationId xmlns:a16="http://schemas.microsoft.com/office/drawing/2014/main" id="{3792BEDE-C4C3-4790-B26A-D0FFDEDD88D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08" name="Straight Connector 3207">
                <a:extLst>
                  <a:ext uri="{FF2B5EF4-FFF2-40B4-BE49-F238E27FC236}">
                    <a16:creationId xmlns:a16="http://schemas.microsoft.com/office/drawing/2014/main" id="{F8D6864E-6900-48A0-A755-7C2C46B6E51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09" name="Straight Connector 3208">
                <a:extLst>
                  <a:ext uri="{FF2B5EF4-FFF2-40B4-BE49-F238E27FC236}">
                    <a16:creationId xmlns:a16="http://schemas.microsoft.com/office/drawing/2014/main" id="{CA2C71C4-4EFD-46CB-978F-B54E63C5623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10" name="Straight Connector 3209">
                <a:extLst>
                  <a:ext uri="{FF2B5EF4-FFF2-40B4-BE49-F238E27FC236}">
                    <a16:creationId xmlns:a16="http://schemas.microsoft.com/office/drawing/2014/main" id="{389AE710-8CCA-4E2D-9B07-9965F0C0CC9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199" name="Rectangle 3198">
              <a:extLst>
                <a:ext uri="{FF2B5EF4-FFF2-40B4-BE49-F238E27FC236}">
                  <a16:creationId xmlns:a16="http://schemas.microsoft.com/office/drawing/2014/main" id="{78770E24-0859-4464-B2EC-64266B13B98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00" name="Rectangle 3199">
              <a:extLst>
                <a:ext uri="{FF2B5EF4-FFF2-40B4-BE49-F238E27FC236}">
                  <a16:creationId xmlns:a16="http://schemas.microsoft.com/office/drawing/2014/main" id="{EF84AEEB-4738-45DB-B283-C0D627B4D88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01" name="Rectangle 3200">
              <a:extLst>
                <a:ext uri="{FF2B5EF4-FFF2-40B4-BE49-F238E27FC236}">
                  <a16:creationId xmlns:a16="http://schemas.microsoft.com/office/drawing/2014/main" id="{4A05FB30-0A6E-4D9B-BB63-FBFA66FA19E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11" name="Group 3210">
            <a:extLst>
              <a:ext uri="{FF2B5EF4-FFF2-40B4-BE49-F238E27FC236}">
                <a16:creationId xmlns:a16="http://schemas.microsoft.com/office/drawing/2014/main" id="{79786BE1-B877-4D7A-BD19-7F3B4B8F1DDE}"/>
              </a:ext>
            </a:extLst>
          </p:cNvPr>
          <p:cNvGrpSpPr/>
          <p:nvPr/>
        </p:nvGrpSpPr>
        <p:grpSpPr>
          <a:xfrm>
            <a:off x="5370418" y="4946214"/>
            <a:ext cx="721037" cy="444217"/>
            <a:chOff x="1926169" y="1632181"/>
            <a:chExt cx="540854" cy="333210"/>
          </a:xfrm>
        </p:grpSpPr>
        <p:sp>
          <p:nvSpPr>
            <p:cNvPr id="3212" name="Rectangle 3211">
              <a:extLst>
                <a:ext uri="{FF2B5EF4-FFF2-40B4-BE49-F238E27FC236}">
                  <a16:creationId xmlns:a16="http://schemas.microsoft.com/office/drawing/2014/main" id="{11D3D7D7-EC76-4E89-82A5-2DB347FB15D0}"/>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13" name="Rectangle 3212">
              <a:extLst>
                <a:ext uri="{FF2B5EF4-FFF2-40B4-BE49-F238E27FC236}">
                  <a16:creationId xmlns:a16="http://schemas.microsoft.com/office/drawing/2014/main" id="{21A582F0-A240-42F2-96EF-18534A7C575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14" name="Group 3213">
              <a:extLst>
                <a:ext uri="{FF2B5EF4-FFF2-40B4-BE49-F238E27FC236}">
                  <a16:creationId xmlns:a16="http://schemas.microsoft.com/office/drawing/2014/main" id="{8120424E-089A-4852-8F5E-49122F95A2E0}"/>
                </a:ext>
              </a:extLst>
            </p:cNvPr>
            <p:cNvGrpSpPr/>
            <p:nvPr/>
          </p:nvGrpSpPr>
          <p:grpSpPr>
            <a:xfrm>
              <a:off x="1989961" y="1665409"/>
              <a:ext cx="413499" cy="266755"/>
              <a:chOff x="1371600" y="2038342"/>
              <a:chExt cx="609600" cy="393263"/>
            </a:xfrm>
          </p:grpSpPr>
          <p:cxnSp>
            <p:nvCxnSpPr>
              <p:cNvPr id="3218" name="Straight Connector 3217">
                <a:extLst>
                  <a:ext uri="{FF2B5EF4-FFF2-40B4-BE49-F238E27FC236}">
                    <a16:creationId xmlns:a16="http://schemas.microsoft.com/office/drawing/2014/main" id="{3982B4D0-7DD4-493F-9903-677B0164879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19" name="Straight Connector 3218">
                <a:extLst>
                  <a:ext uri="{FF2B5EF4-FFF2-40B4-BE49-F238E27FC236}">
                    <a16:creationId xmlns:a16="http://schemas.microsoft.com/office/drawing/2014/main" id="{160003C0-3A6C-43AC-8FB8-CFFE1DDB2A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20" name="Straight Connector 3219">
                <a:extLst>
                  <a:ext uri="{FF2B5EF4-FFF2-40B4-BE49-F238E27FC236}">
                    <a16:creationId xmlns:a16="http://schemas.microsoft.com/office/drawing/2014/main" id="{3A9C91A6-4E23-42B9-8CAA-84D064BA3D9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21" name="Straight Connector 3220">
                <a:extLst>
                  <a:ext uri="{FF2B5EF4-FFF2-40B4-BE49-F238E27FC236}">
                    <a16:creationId xmlns:a16="http://schemas.microsoft.com/office/drawing/2014/main" id="{71CDD733-57DC-489B-9C60-3EF8297EC3E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22" name="Straight Connector 3221">
                <a:extLst>
                  <a:ext uri="{FF2B5EF4-FFF2-40B4-BE49-F238E27FC236}">
                    <a16:creationId xmlns:a16="http://schemas.microsoft.com/office/drawing/2014/main" id="{EAF3B0BE-E64B-4988-A16C-1269437E248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23" name="Straight Connector 3222">
                <a:extLst>
                  <a:ext uri="{FF2B5EF4-FFF2-40B4-BE49-F238E27FC236}">
                    <a16:creationId xmlns:a16="http://schemas.microsoft.com/office/drawing/2014/main" id="{B3177BE2-00C0-4FBB-9070-45095A6ADFC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24" name="Straight Connector 3223">
                <a:extLst>
                  <a:ext uri="{FF2B5EF4-FFF2-40B4-BE49-F238E27FC236}">
                    <a16:creationId xmlns:a16="http://schemas.microsoft.com/office/drawing/2014/main" id="{3C63A45A-6B00-4F8A-8331-1C797F0B48F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25" name="Straight Connector 3224">
                <a:extLst>
                  <a:ext uri="{FF2B5EF4-FFF2-40B4-BE49-F238E27FC236}">
                    <a16:creationId xmlns:a16="http://schemas.microsoft.com/office/drawing/2014/main" id="{64B5A10A-3569-4E2A-945B-CC89A76524F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26" name="Straight Connector 3225">
                <a:extLst>
                  <a:ext uri="{FF2B5EF4-FFF2-40B4-BE49-F238E27FC236}">
                    <a16:creationId xmlns:a16="http://schemas.microsoft.com/office/drawing/2014/main" id="{BC37D408-5C98-469E-BEB5-3E96461444D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15" name="Rectangle 3214">
              <a:extLst>
                <a:ext uri="{FF2B5EF4-FFF2-40B4-BE49-F238E27FC236}">
                  <a16:creationId xmlns:a16="http://schemas.microsoft.com/office/drawing/2014/main" id="{3F7B3DE9-6502-44BB-B377-09EBDAC8DD4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16" name="Rectangle 3215">
              <a:extLst>
                <a:ext uri="{FF2B5EF4-FFF2-40B4-BE49-F238E27FC236}">
                  <a16:creationId xmlns:a16="http://schemas.microsoft.com/office/drawing/2014/main" id="{530973A1-6EE6-4DF2-8EA7-3BC0C7CE0D43}"/>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17" name="Rectangle 3216">
              <a:extLst>
                <a:ext uri="{FF2B5EF4-FFF2-40B4-BE49-F238E27FC236}">
                  <a16:creationId xmlns:a16="http://schemas.microsoft.com/office/drawing/2014/main" id="{7FA6D2D2-6878-41B3-A2DC-EAC4F4A1410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27" name="Group 3226">
            <a:extLst>
              <a:ext uri="{FF2B5EF4-FFF2-40B4-BE49-F238E27FC236}">
                <a16:creationId xmlns:a16="http://schemas.microsoft.com/office/drawing/2014/main" id="{7767A8AB-D6D1-4A5E-8BB7-A8C0A523B7D6}"/>
              </a:ext>
            </a:extLst>
          </p:cNvPr>
          <p:cNvGrpSpPr/>
          <p:nvPr/>
        </p:nvGrpSpPr>
        <p:grpSpPr>
          <a:xfrm>
            <a:off x="6093140" y="4946214"/>
            <a:ext cx="721037" cy="444217"/>
            <a:chOff x="1926169" y="1632181"/>
            <a:chExt cx="540854" cy="333210"/>
          </a:xfrm>
        </p:grpSpPr>
        <p:sp>
          <p:nvSpPr>
            <p:cNvPr id="3228" name="Rectangle 3227">
              <a:extLst>
                <a:ext uri="{FF2B5EF4-FFF2-40B4-BE49-F238E27FC236}">
                  <a16:creationId xmlns:a16="http://schemas.microsoft.com/office/drawing/2014/main" id="{A6167AC6-EF27-4571-A024-9014C74D2F4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29" name="Rectangle 3228">
              <a:extLst>
                <a:ext uri="{FF2B5EF4-FFF2-40B4-BE49-F238E27FC236}">
                  <a16:creationId xmlns:a16="http://schemas.microsoft.com/office/drawing/2014/main" id="{48A7004E-A9DB-42F8-9869-DCAB9FCF83E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30" name="Group 3229">
              <a:extLst>
                <a:ext uri="{FF2B5EF4-FFF2-40B4-BE49-F238E27FC236}">
                  <a16:creationId xmlns:a16="http://schemas.microsoft.com/office/drawing/2014/main" id="{5DA02934-CF9A-4957-8736-6EABA5438755}"/>
                </a:ext>
              </a:extLst>
            </p:cNvPr>
            <p:cNvGrpSpPr/>
            <p:nvPr/>
          </p:nvGrpSpPr>
          <p:grpSpPr>
            <a:xfrm>
              <a:off x="1989961" y="1665409"/>
              <a:ext cx="413499" cy="266755"/>
              <a:chOff x="1371600" y="2038342"/>
              <a:chExt cx="609600" cy="393263"/>
            </a:xfrm>
          </p:grpSpPr>
          <p:cxnSp>
            <p:nvCxnSpPr>
              <p:cNvPr id="3234" name="Straight Connector 3233">
                <a:extLst>
                  <a:ext uri="{FF2B5EF4-FFF2-40B4-BE49-F238E27FC236}">
                    <a16:creationId xmlns:a16="http://schemas.microsoft.com/office/drawing/2014/main" id="{49A90E73-3544-4B7E-9EAC-256DE0C93CC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35" name="Straight Connector 3234">
                <a:extLst>
                  <a:ext uri="{FF2B5EF4-FFF2-40B4-BE49-F238E27FC236}">
                    <a16:creationId xmlns:a16="http://schemas.microsoft.com/office/drawing/2014/main" id="{E4D0E367-203A-437F-B9DF-9A082E94BF2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36" name="Straight Connector 3235">
                <a:extLst>
                  <a:ext uri="{FF2B5EF4-FFF2-40B4-BE49-F238E27FC236}">
                    <a16:creationId xmlns:a16="http://schemas.microsoft.com/office/drawing/2014/main" id="{A801ACEC-BEC8-4D81-B6A6-8F9CC10FB27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37" name="Straight Connector 3236">
                <a:extLst>
                  <a:ext uri="{FF2B5EF4-FFF2-40B4-BE49-F238E27FC236}">
                    <a16:creationId xmlns:a16="http://schemas.microsoft.com/office/drawing/2014/main" id="{8C9FF413-577C-4327-BBD1-6F6AD75C246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38" name="Straight Connector 3237">
                <a:extLst>
                  <a:ext uri="{FF2B5EF4-FFF2-40B4-BE49-F238E27FC236}">
                    <a16:creationId xmlns:a16="http://schemas.microsoft.com/office/drawing/2014/main" id="{7DF8A0DD-1DDC-40CA-8702-95C60BE722A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39" name="Straight Connector 3238">
                <a:extLst>
                  <a:ext uri="{FF2B5EF4-FFF2-40B4-BE49-F238E27FC236}">
                    <a16:creationId xmlns:a16="http://schemas.microsoft.com/office/drawing/2014/main" id="{80C7139B-B1A8-4A3D-9EA0-034E2576B0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40" name="Straight Connector 3239">
                <a:extLst>
                  <a:ext uri="{FF2B5EF4-FFF2-40B4-BE49-F238E27FC236}">
                    <a16:creationId xmlns:a16="http://schemas.microsoft.com/office/drawing/2014/main" id="{0BAB52D6-E9B6-4FE9-9F7E-7279F1C6140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41" name="Straight Connector 3240">
                <a:extLst>
                  <a:ext uri="{FF2B5EF4-FFF2-40B4-BE49-F238E27FC236}">
                    <a16:creationId xmlns:a16="http://schemas.microsoft.com/office/drawing/2014/main" id="{E90FAF33-7672-48DD-ABC6-288A8618595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42" name="Straight Connector 3241">
                <a:extLst>
                  <a:ext uri="{FF2B5EF4-FFF2-40B4-BE49-F238E27FC236}">
                    <a16:creationId xmlns:a16="http://schemas.microsoft.com/office/drawing/2014/main" id="{73153E1D-C1EF-4B83-B36C-2504E375E64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31" name="Rectangle 3230">
              <a:extLst>
                <a:ext uri="{FF2B5EF4-FFF2-40B4-BE49-F238E27FC236}">
                  <a16:creationId xmlns:a16="http://schemas.microsoft.com/office/drawing/2014/main" id="{FB9AC174-D848-4B86-9C10-420C5662D1CE}"/>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32" name="Rectangle 3231">
              <a:extLst>
                <a:ext uri="{FF2B5EF4-FFF2-40B4-BE49-F238E27FC236}">
                  <a16:creationId xmlns:a16="http://schemas.microsoft.com/office/drawing/2014/main" id="{E63DA2CA-29AA-475E-8A21-C2B67CAB383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33" name="Rectangle 3232">
              <a:extLst>
                <a:ext uri="{FF2B5EF4-FFF2-40B4-BE49-F238E27FC236}">
                  <a16:creationId xmlns:a16="http://schemas.microsoft.com/office/drawing/2014/main" id="{E80C8C4D-83C6-46E2-ABFE-6026995C7C4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43" name="Group 3242">
            <a:extLst>
              <a:ext uri="{FF2B5EF4-FFF2-40B4-BE49-F238E27FC236}">
                <a16:creationId xmlns:a16="http://schemas.microsoft.com/office/drawing/2014/main" id="{D7FAEADA-029F-4FF0-B981-3E05D1AE6589}"/>
              </a:ext>
            </a:extLst>
          </p:cNvPr>
          <p:cNvGrpSpPr/>
          <p:nvPr/>
        </p:nvGrpSpPr>
        <p:grpSpPr>
          <a:xfrm>
            <a:off x="6093140" y="4536918"/>
            <a:ext cx="721037" cy="444217"/>
            <a:chOff x="1926169" y="1632181"/>
            <a:chExt cx="540854" cy="333210"/>
          </a:xfrm>
        </p:grpSpPr>
        <p:sp>
          <p:nvSpPr>
            <p:cNvPr id="3244" name="Rectangle 3243">
              <a:extLst>
                <a:ext uri="{FF2B5EF4-FFF2-40B4-BE49-F238E27FC236}">
                  <a16:creationId xmlns:a16="http://schemas.microsoft.com/office/drawing/2014/main" id="{1C8B9CA8-5E07-41BA-862F-E22AE2C1BF8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45" name="Rectangle 3244">
              <a:extLst>
                <a:ext uri="{FF2B5EF4-FFF2-40B4-BE49-F238E27FC236}">
                  <a16:creationId xmlns:a16="http://schemas.microsoft.com/office/drawing/2014/main" id="{3F6696EC-528E-4549-945A-A9E9DBC39E6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46" name="Group 3245">
              <a:extLst>
                <a:ext uri="{FF2B5EF4-FFF2-40B4-BE49-F238E27FC236}">
                  <a16:creationId xmlns:a16="http://schemas.microsoft.com/office/drawing/2014/main" id="{AF64CCD0-9144-463E-907D-453DB967D66D}"/>
                </a:ext>
              </a:extLst>
            </p:cNvPr>
            <p:cNvGrpSpPr/>
            <p:nvPr/>
          </p:nvGrpSpPr>
          <p:grpSpPr>
            <a:xfrm>
              <a:off x="1989961" y="1665409"/>
              <a:ext cx="413499" cy="266755"/>
              <a:chOff x="1371600" y="2038342"/>
              <a:chExt cx="609600" cy="393263"/>
            </a:xfrm>
          </p:grpSpPr>
          <p:cxnSp>
            <p:nvCxnSpPr>
              <p:cNvPr id="3250" name="Straight Connector 3249">
                <a:extLst>
                  <a:ext uri="{FF2B5EF4-FFF2-40B4-BE49-F238E27FC236}">
                    <a16:creationId xmlns:a16="http://schemas.microsoft.com/office/drawing/2014/main" id="{4EE2AC01-270A-4310-B35A-5A2343423C4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51" name="Straight Connector 3250">
                <a:extLst>
                  <a:ext uri="{FF2B5EF4-FFF2-40B4-BE49-F238E27FC236}">
                    <a16:creationId xmlns:a16="http://schemas.microsoft.com/office/drawing/2014/main" id="{B9668B36-41C0-42D5-BB0E-1F66526636F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52" name="Straight Connector 3251">
                <a:extLst>
                  <a:ext uri="{FF2B5EF4-FFF2-40B4-BE49-F238E27FC236}">
                    <a16:creationId xmlns:a16="http://schemas.microsoft.com/office/drawing/2014/main" id="{53BC429D-1CE3-4BCB-AF06-ED7A3442575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53" name="Straight Connector 3252">
                <a:extLst>
                  <a:ext uri="{FF2B5EF4-FFF2-40B4-BE49-F238E27FC236}">
                    <a16:creationId xmlns:a16="http://schemas.microsoft.com/office/drawing/2014/main" id="{25148FD9-BE8B-4C69-BD70-99F328124B8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54" name="Straight Connector 3253">
                <a:extLst>
                  <a:ext uri="{FF2B5EF4-FFF2-40B4-BE49-F238E27FC236}">
                    <a16:creationId xmlns:a16="http://schemas.microsoft.com/office/drawing/2014/main" id="{A431A489-176D-42AF-A1EF-6B916931770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55" name="Straight Connector 3254">
                <a:extLst>
                  <a:ext uri="{FF2B5EF4-FFF2-40B4-BE49-F238E27FC236}">
                    <a16:creationId xmlns:a16="http://schemas.microsoft.com/office/drawing/2014/main" id="{13633651-84DB-45BB-A565-FFCDA74BDFF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56" name="Straight Connector 3255">
                <a:extLst>
                  <a:ext uri="{FF2B5EF4-FFF2-40B4-BE49-F238E27FC236}">
                    <a16:creationId xmlns:a16="http://schemas.microsoft.com/office/drawing/2014/main" id="{34F57667-6FA9-473B-812E-C44C16E6091C}"/>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57" name="Straight Connector 3256">
                <a:extLst>
                  <a:ext uri="{FF2B5EF4-FFF2-40B4-BE49-F238E27FC236}">
                    <a16:creationId xmlns:a16="http://schemas.microsoft.com/office/drawing/2014/main" id="{FCFB26F3-7080-48DF-B14C-99C8B4DF133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58" name="Straight Connector 3257">
                <a:extLst>
                  <a:ext uri="{FF2B5EF4-FFF2-40B4-BE49-F238E27FC236}">
                    <a16:creationId xmlns:a16="http://schemas.microsoft.com/office/drawing/2014/main" id="{C1F47571-D7F4-439F-929A-D0943591F75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47" name="Rectangle 3246">
              <a:extLst>
                <a:ext uri="{FF2B5EF4-FFF2-40B4-BE49-F238E27FC236}">
                  <a16:creationId xmlns:a16="http://schemas.microsoft.com/office/drawing/2014/main" id="{B85238CB-C409-442C-BE7C-927CE6E0368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48" name="Rectangle 3247">
              <a:extLst>
                <a:ext uri="{FF2B5EF4-FFF2-40B4-BE49-F238E27FC236}">
                  <a16:creationId xmlns:a16="http://schemas.microsoft.com/office/drawing/2014/main" id="{0BD476EA-B85A-489C-92D3-A497FD13761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49" name="Rectangle 3248">
              <a:extLst>
                <a:ext uri="{FF2B5EF4-FFF2-40B4-BE49-F238E27FC236}">
                  <a16:creationId xmlns:a16="http://schemas.microsoft.com/office/drawing/2014/main" id="{8DFD7856-1B33-49E2-80B2-017B33464F94}"/>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59" name="Group 3258">
            <a:extLst>
              <a:ext uri="{FF2B5EF4-FFF2-40B4-BE49-F238E27FC236}">
                <a16:creationId xmlns:a16="http://schemas.microsoft.com/office/drawing/2014/main" id="{EB64E320-C526-4E41-9062-C453B3A2F74A}"/>
              </a:ext>
            </a:extLst>
          </p:cNvPr>
          <p:cNvGrpSpPr/>
          <p:nvPr/>
        </p:nvGrpSpPr>
        <p:grpSpPr>
          <a:xfrm>
            <a:off x="5370418" y="4127621"/>
            <a:ext cx="721037" cy="444217"/>
            <a:chOff x="1926169" y="1632181"/>
            <a:chExt cx="540854" cy="333210"/>
          </a:xfrm>
        </p:grpSpPr>
        <p:sp>
          <p:nvSpPr>
            <p:cNvPr id="3260" name="Rectangle 3259">
              <a:extLst>
                <a:ext uri="{FF2B5EF4-FFF2-40B4-BE49-F238E27FC236}">
                  <a16:creationId xmlns:a16="http://schemas.microsoft.com/office/drawing/2014/main" id="{231AA354-4869-4E9B-B841-CEB0F0AED1B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61" name="Rectangle 3260">
              <a:extLst>
                <a:ext uri="{FF2B5EF4-FFF2-40B4-BE49-F238E27FC236}">
                  <a16:creationId xmlns:a16="http://schemas.microsoft.com/office/drawing/2014/main" id="{93C27140-1D2A-45E5-A521-2195F894357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62" name="Group 3261">
              <a:extLst>
                <a:ext uri="{FF2B5EF4-FFF2-40B4-BE49-F238E27FC236}">
                  <a16:creationId xmlns:a16="http://schemas.microsoft.com/office/drawing/2014/main" id="{E5178EE5-3BAB-44C0-807D-EFA2ABE19949}"/>
                </a:ext>
              </a:extLst>
            </p:cNvPr>
            <p:cNvGrpSpPr/>
            <p:nvPr/>
          </p:nvGrpSpPr>
          <p:grpSpPr>
            <a:xfrm>
              <a:off x="1989961" y="1665409"/>
              <a:ext cx="413499" cy="266755"/>
              <a:chOff x="1371600" y="2038342"/>
              <a:chExt cx="609600" cy="393263"/>
            </a:xfrm>
          </p:grpSpPr>
          <p:cxnSp>
            <p:nvCxnSpPr>
              <p:cNvPr id="3266" name="Straight Connector 3265">
                <a:extLst>
                  <a:ext uri="{FF2B5EF4-FFF2-40B4-BE49-F238E27FC236}">
                    <a16:creationId xmlns:a16="http://schemas.microsoft.com/office/drawing/2014/main" id="{E03BE647-D515-4FD5-A1D7-88064B93EE8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67" name="Straight Connector 3266">
                <a:extLst>
                  <a:ext uri="{FF2B5EF4-FFF2-40B4-BE49-F238E27FC236}">
                    <a16:creationId xmlns:a16="http://schemas.microsoft.com/office/drawing/2014/main" id="{FF82D894-215F-42AB-862C-5D2A09E717C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68" name="Straight Connector 3267">
                <a:extLst>
                  <a:ext uri="{FF2B5EF4-FFF2-40B4-BE49-F238E27FC236}">
                    <a16:creationId xmlns:a16="http://schemas.microsoft.com/office/drawing/2014/main" id="{851CE78C-EB4D-4868-80D5-97A79B1B1E1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69" name="Straight Connector 3268">
                <a:extLst>
                  <a:ext uri="{FF2B5EF4-FFF2-40B4-BE49-F238E27FC236}">
                    <a16:creationId xmlns:a16="http://schemas.microsoft.com/office/drawing/2014/main" id="{EFB0CE03-2328-4B39-BC33-4452D1F560D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70" name="Straight Connector 3269">
                <a:extLst>
                  <a:ext uri="{FF2B5EF4-FFF2-40B4-BE49-F238E27FC236}">
                    <a16:creationId xmlns:a16="http://schemas.microsoft.com/office/drawing/2014/main" id="{B857100E-25C5-42A3-A0C1-62E054F8811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71" name="Straight Connector 3270">
                <a:extLst>
                  <a:ext uri="{FF2B5EF4-FFF2-40B4-BE49-F238E27FC236}">
                    <a16:creationId xmlns:a16="http://schemas.microsoft.com/office/drawing/2014/main" id="{29C664D9-5121-48D9-9CED-C8CA7123412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72" name="Straight Connector 3271">
                <a:extLst>
                  <a:ext uri="{FF2B5EF4-FFF2-40B4-BE49-F238E27FC236}">
                    <a16:creationId xmlns:a16="http://schemas.microsoft.com/office/drawing/2014/main" id="{8B77CFF2-E87E-45CA-84F6-D3C63D321D6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73" name="Straight Connector 3272">
                <a:extLst>
                  <a:ext uri="{FF2B5EF4-FFF2-40B4-BE49-F238E27FC236}">
                    <a16:creationId xmlns:a16="http://schemas.microsoft.com/office/drawing/2014/main" id="{879A56F9-E7DC-4E72-9AF6-57C12D3F451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74" name="Straight Connector 3273">
                <a:extLst>
                  <a:ext uri="{FF2B5EF4-FFF2-40B4-BE49-F238E27FC236}">
                    <a16:creationId xmlns:a16="http://schemas.microsoft.com/office/drawing/2014/main" id="{A1435D1A-94C2-4E22-A851-09F29130B24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63" name="Rectangle 3262">
              <a:extLst>
                <a:ext uri="{FF2B5EF4-FFF2-40B4-BE49-F238E27FC236}">
                  <a16:creationId xmlns:a16="http://schemas.microsoft.com/office/drawing/2014/main" id="{9FFD4963-DF66-477E-AB27-E2D3F1BBCD2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64" name="Rectangle 3263">
              <a:extLst>
                <a:ext uri="{FF2B5EF4-FFF2-40B4-BE49-F238E27FC236}">
                  <a16:creationId xmlns:a16="http://schemas.microsoft.com/office/drawing/2014/main" id="{BFFCE75D-43C5-4876-A122-1EE8E6B3F3C3}"/>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65" name="Rectangle 3264">
              <a:extLst>
                <a:ext uri="{FF2B5EF4-FFF2-40B4-BE49-F238E27FC236}">
                  <a16:creationId xmlns:a16="http://schemas.microsoft.com/office/drawing/2014/main" id="{30B89D6F-6DB8-4241-998D-6C0B2EA3C0DB}"/>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75" name="Group 3274">
            <a:extLst>
              <a:ext uri="{FF2B5EF4-FFF2-40B4-BE49-F238E27FC236}">
                <a16:creationId xmlns:a16="http://schemas.microsoft.com/office/drawing/2014/main" id="{0D09A585-97F0-4B9B-9F8E-917B36CDE821}"/>
              </a:ext>
            </a:extLst>
          </p:cNvPr>
          <p:cNvGrpSpPr/>
          <p:nvPr/>
        </p:nvGrpSpPr>
        <p:grpSpPr>
          <a:xfrm>
            <a:off x="6093140" y="4127621"/>
            <a:ext cx="721037" cy="444217"/>
            <a:chOff x="1926169" y="1632181"/>
            <a:chExt cx="540854" cy="333210"/>
          </a:xfrm>
        </p:grpSpPr>
        <p:sp>
          <p:nvSpPr>
            <p:cNvPr id="3276" name="Rectangle 3275">
              <a:extLst>
                <a:ext uri="{FF2B5EF4-FFF2-40B4-BE49-F238E27FC236}">
                  <a16:creationId xmlns:a16="http://schemas.microsoft.com/office/drawing/2014/main" id="{30093173-3293-4D04-96F9-88FBCF2ED20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77" name="Rectangle 3276">
              <a:extLst>
                <a:ext uri="{FF2B5EF4-FFF2-40B4-BE49-F238E27FC236}">
                  <a16:creationId xmlns:a16="http://schemas.microsoft.com/office/drawing/2014/main" id="{B888DC9A-2180-4C93-9A82-247EC519983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78" name="Group 3277">
              <a:extLst>
                <a:ext uri="{FF2B5EF4-FFF2-40B4-BE49-F238E27FC236}">
                  <a16:creationId xmlns:a16="http://schemas.microsoft.com/office/drawing/2014/main" id="{C59B6050-772E-48A0-8DAC-B653760ABF52}"/>
                </a:ext>
              </a:extLst>
            </p:cNvPr>
            <p:cNvGrpSpPr/>
            <p:nvPr/>
          </p:nvGrpSpPr>
          <p:grpSpPr>
            <a:xfrm>
              <a:off x="1989961" y="1665409"/>
              <a:ext cx="413499" cy="266755"/>
              <a:chOff x="1371600" y="2038342"/>
              <a:chExt cx="609600" cy="393263"/>
            </a:xfrm>
          </p:grpSpPr>
          <p:cxnSp>
            <p:nvCxnSpPr>
              <p:cNvPr id="3282" name="Straight Connector 3281">
                <a:extLst>
                  <a:ext uri="{FF2B5EF4-FFF2-40B4-BE49-F238E27FC236}">
                    <a16:creationId xmlns:a16="http://schemas.microsoft.com/office/drawing/2014/main" id="{1DCC6D74-7597-41F6-AE21-99F44072794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83" name="Straight Connector 3282">
                <a:extLst>
                  <a:ext uri="{FF2B5EF4-FFF2-40B4-BE49-F238E27FC236}">
                    <a16:creationId xmlns:a16="http://schemas.microsoft.com/office/drawing/2014/main" id="{F35B0261-7D36-4F79-A59D-ACA1936747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284" name="Straight Connector 3283">
                <a:extLst>
                  <a:ext uri="{FF2B5EF4-FFF2-40B4-BE49-F238E27FC236}">
                    <a16:creationId xmlns:a16="http://schemas.microsoft.com/office/drawing/2014/main" id="{4E69F109-743B-4C92-B810-6ED77AFF96F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285" name="Straight Connector 3284">
                <a:extLst>
                  <a:ext uri="{FF2B5EF4-FFF2-40B4-BE49-F238E27FC236}">
                    <a16:creationId xmlns:a16="http://schemas.microsoft.com/office/drawing/2014/main" id="{273C20C0-0950-43BF-968F-0BF9FA7A74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286" name="Straight Connector 3285">
                <a:extLst>
                  <a:ext uri="{FF2B5EF4-FFF2-40B4-BE49-F238E27FC236}">
                    <a16:creationId xmlns:a16="http://schemas.microsoft.com/office/drawing/2014/main" id="{9851CAE7-023E-4457-B19B-9D5121560F2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287" name="Straight Connector 3286">
                <a:extLst>
                  <a:ext uri="{FF2B5EF4-FFF2-40B4-BE49-F238E27FC236}">
                    <a16:creationId xmlns:a16="http://schemas.microsoft.com/office/drawing/2014/main" id="{C5A8A661-CE99-4CA3-91EA-4F2526A8177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288" name="Straight Connector 3287">
                <a:extLst>
                  <a:ext uri="{FF2B5EF4-FFF2-40B4-BE49-F238E27FC236}">
                    <a16:creationId xmlns:a16="http://schemas.microsoft.com/office/drawing/2014/main" id="{6323040B-2DB6-4B4E-9D43-25DFD181D8E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289" name="Straight Connector 3288">
                <a:extLst>
                  <a:ext uri="{FF2B5EF4-FFF2-40B4-BE49-F238E27FC236}">
                    <a16:creationId xmlns:a16="http://schemas.microsoft.com/office/drawing/2014/main" id="{4CF187C7-3E0D-41D1-8323-84D62462EBC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290" name="Straight Connector 3289">
                <a:extLst>
                  <a:ext uri="{FF2B5EF4-FFF2-40B4-BE49-F238E27FC236}">
                    <a16:creationId xmlns:a16="http://schemas.microsoft.com/office/drawing/2014/main" id="{634D13B3-3912-4524-9170-D60D98BAADE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79" name="Rectangle 3278">
              <a:extLst>
                <a:ext uri="{FF2B5EF4-FFF2-40B4-BE49-F238E27FC236}">
                  <a16:creationId xmlns:a16="http://schemas.microsoft.com/office/drawing/2014/main" id="{976DDC74-B7E3-48F6-BE76-8BB6FB8B3433}"/>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80" name="Rectangle 3279">
              <a:extLst>
                <a:ext uri="{FF2B5EF4-FFF2-40B4-BE49-F238E27FC236}">
                  <a16:creationId xmlns:a16="http://schemas.microsoft.com/office/drawing/2014/main" id="{87AA9D2A-4456-4F34-A75C-3BE4E569DBC4}"/>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81" name="Rectangle 3280">
              <a:extLst>
                <a:ext uri="{FF2B5EF4-FFF2-40B4-BE49-F238E27FC236}">
                  <a16:creationId xmlns:a16="http://schemas.microsoft.com/office/drawing/2014/main" id="{DE65B05B-36B0-426D-AA7F-EFA7921A52DF}"/>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91" name="Group 3290">
            <a:extLst>
              <a:ext uri="{FF2B5EF4-FFF2-40B4-BE49-F238E27FC236}">
                <a16:creationId xmlns:a16="http://schemas.microsoft.com/office/drawing/2014/main" id="{CDBC1FB8-62F9-4AF2-8236-711623A1383B}"/>
              </a:ext>
            </a:extLst>
          </p:cNvPr>
          <p:cNvGrpSpPr/>
          <p:nvPr/>
        </p:nvGrpSpPr>
        <p:grpSpPr>
          <a:xfrm>
            <a:off x="5370418" y="3718324"/>
            <a:ext cx="721037" cy="444217"/>
            <a:chOff x="1926169" y="1632181"/>
            <a:chExt cx="540854" cy="333210"/>
          </a:xfrm>
        </p:grpSpPr>
        <p:sp>
          <p:nvSpPr>
            <p:cNvPr id="3292" name="Rectangle 3291">
              <a:extLst>
                <a:ext uri="{FF2B5EF4-FFF2-40B4-BE49-F238E27FC236}">
                  <a16:creationId xmlns:a16="http://schemas.microsoft.com/office/drawing/2014/main" id="{36A72755-372C-4E9D-B736-699613C9503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93" name="Rectangle 3292">
              <a:extLst>
                <a:ext uri="{FF2B5EF4-FFF2-40B4-BE49-F238E27FC236}">
                  <a16:creationId xmlns:a16="http://schemas.microsoft.com/office/drawing/2014/main" id="{80D42DA1-A374-48ED-BD82-D9D1F944839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294" name="Group 3293">
              <a:extLst>
                <a:ext uri="{FF2B5EF4-FFF2-40B4-BE49-F238E27FC236}">
                  <a16:creationId xmlns:a16="http://schemas.microsoft.com/office/drawing/2014/main" id="{3870CEC4-333C-43DF-8130-6ED0B757BE64}"/>
                </a:ext>
              </a:extLst>
            </p:cNvPr>
            <p:cNvGrpSpPr/>
            <p:nvPr/>
          </p:nvGrpSpPr>
          <p:grpSpPr>
            <a:xfrm>
              <a:off x="1989961" y="1665409"/>
              <a:ext cx="413499" cy="266755"/>
              <a:chOff x="1371600" y="2038342"/>
              <a:chExt cx="609600" cy="393263"/>
            </a:xfrm>
          </p:grpSpPr>
          <p:cxnSp>
            <p:nvCxnSpPr>
              <p:cNvPr id="3298" name="Straight Connector 3297">
                <a:extLst>
                  <a:ext uri="{FF2B5EF4-FFF2-40B4-BE49-F238E27FC236}">
                    <a16:creationId xmlns:a16="http://schemas.microsoft.com/office/drawing/2014/main" id="{BB774ACE-5CFA-4D88-9B77-F17DD3F8F56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299" name="Straight Connector 3298">
                <a:extLst>
                  <a:ext uri="{FF2B5EF4-FFF2-40B4-BE49-F238E27FC236}">
                    <a16:creationId xmlns:a16="http://schemas.microsoft.com/office/drawing/2014/main" id="{646F217A-234C-4629-A136-5A41F99E68B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00" name="Straight Connector 3299">
                <a:extLst>
                  <a:ext uri="{FF2B5EF4-FFF2-40B4-BE49-F238E27FC236}">
                    <a16:creationId xmlns:a16="http://schemas.microsoft.com/office/drawing/2014/main" id="{3C40E8D0-0AED-49F7-8CA8-8872C52BF6D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01" name="Straight Connector 3300">
                <a:extLst>
                  <a:ext uri="{FF2B5EF4-FFF2-40B4-BE49-F238E27FC236}">
                    <a16:creationId xmlns:a16="http://schemas.microsoft.com/office/drawing/2014/main" id="{27A4DD07-10DF-4DA5-8B20-50FD954607C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02" name="Straight Connector 3301">
                <a:extLst>
                  <a:ext uri="{FF2B5EF4-FFF2-40B4-BE49-F238E27FC236}">
                    <a16:creationId xmlns:a16="http://schemas.microsoft.com/office/drawing/2014/main" id="{519C3871-2934-4C3F-8542-C5435E536BF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03" name="Straight Connector 3302">
                <a:extLst>
                  <a:ext uri="{FF2B5EF4-FFF2-40B4-BE49-F238E27FC236}">
                    <a16:creationId xmlns:a16="http://schemas.microsoft.com/office/drawing/2014/main" id="{719FA0FF-5F3D-48CD-B68A-096EEE96565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04" name="Straight Connector 3303">
                <a:extLst>
                  <a:ext uri="{FF2B5EF4-FFF2-40B4-BE49-F238E27FC236}">
                    <a16:creationId xmlns:a16="http://schemas.microsoft.com/office/drawing/2014/main" id="{6DEC8F98-5A9D-44CB-8DCE-F8F7BD3E67F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05" name="Straight Connector 3304">
                <a:extLst>
                  <a:ext uri="{FF2B5EF4-FFF2-40B4-BE49-F238E27FC236}">
                    <a16:creationId xmlns:a16="http://schemas.microsoft.com/office/drawing/2014/main" id="{1BAF5913-E1BE-433B-AF69-6DD2FA753D5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06" name="Straight Connector 3305">
                <a:extLst>
                  <a:ext uri="{FF2B5EF4-FFF2-40B4-BE49-F238E27FC236}">
                    <a16:creationId xmlns:a16="http://schemas.microsoft.com/office/drawing/2014/main" id="{0A72BC65-EDF2-4D3B-93A1-28932C3E3CB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295" name="Rectangle 3294">
              <a:extLst>
                <a:ext uri="{FF2B5EF4-FFF2-40B4-BE49-F238E27FC236}">
                  <a16:creationId xmlns:a16="http://schemas.microsoft.com/office/drawing/2014/main" id="{837BF0DE-6F6B-4CA5-A677-333F31F59E8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96" name="Rectangle 3295">
              <a:extLst>
                <a:ext uri="{FF2B5EF4-FFF2-40B4-BE49-F238E27FC236}">
                  <a16:creationId xmlns:a16="http://schemas.microsoft.com/office/drawing/2014/main" id="{04E11C63-E3A6-42C2-B6BF-4E64BD3BE82F}"/>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97" name="Rectangle 3296">
              <a:extLst>
                <a:ext uri="{FF2B5EF4-FFF2-40B4-BE49-F238E27FC236}">
                  <a16:creationId xmlns:a16="http://schemas.microsoft.com/office/drawing/2014/main" id="{8F7DC08C-BA89-43EF-896A-39D6F6EEC11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07" name="Group 3306">
            <a:extLst>
              <a:ext uri="{FF2B5EF4-FFF2-40B4-BE49-F238E27FC236}">
                <a16:creationId xmlns:a16="http://schemas.microsoft.com/office/drawing/2014/main" id="{B93C1725-F9C9-4458-B09F-4E7601DC9080}"/>
              </a:ext>
            </a:extLst>
          </p:cNvPr>
          <p:cNvGrpSpPr/>
          <p:nvPr/>
        </p:nvGrpSpPr>
        <p:grpSpPr>
          <a:xfrm>
            <a:off x="6093140" y="3718324"/>
            <a:ext cx="721037" cy="444217"/>
            <a:chOff x="1926169" y="1632181"/>
            <a:chExt cx="540854" cy="333210"/>
          </a:xfrm>
        </p:grpSpPr>
        <p:sp>
          <p:nvSpPr>
            <p:cNvPr id="3308" name="Rectangle 3307">
              <a:extLst>
                <a:ext uri="{FF2B5EF4-FFF2-40B4-BE49-F238E27FC236}">
                  <a16:creationId xmlns:a16="http://schemas.microsoft.com/office/drawing/2014/main" id="{B82011F0-4AF5-49C9-AF1D-7A720F6BE2F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09" name="Rectangle 3308">
              <a:extLst>
                <a:ext uri="{FF2B5EF4-FFF2-40B4-BE49-F238E27FC236}">
                  <a16:creationId xmlns:a16="http://schemas.microsoft.com/office/drawing/2014/main" id="{B467CCD6-61FA-46BE-A4EC-F8E7EC507B4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10" name="Group 3309">
              <a:extLst>
                <a:ext uri="{FF2B5EF4-FFF2-40B4-BE49-F238E27FC236}">
                  <a16:creationId xmlns:a16="http://schemas.microsoft.com/office/drawing/2014/main" id="{B5403EC3-740C-40CC-AA40-742271F7B0F3}"/>
                </a:ext>
              </a:extLst>
            </p:cNvPr>
            <p:cNvGrpSpPr/>
            <p:nvPr/>
          </p:nvGrpSpPr>
          <p:grpSpPr>
            <a:xfrm>
              <a:off x="1989961" y="1665409"/>
              <a:ext cx="413499" cy="266755"/>
              <a:chOff x="1371600" y="2038342"/>
              <a:chExt cx="609600" cy="393263"/>
            </a:xfrm>
          </p:grpSpPr>
          <p:cxnSp>
            <p:nvCxnSpPr>
              <p:cNvPr id="3314" name="Straight Connector 3313">
                <a:extLst>
                  <a:ext uri="{FF2B5EF4-FFF2-40B4-BE49-F238E27FC236}">
                    <a16:creationId xmlns:a16="http://schemas.microsoft.com/office/drawing/2014/main" id="{8552D10C-160B-477B-8F37-760C56A364F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15" name="Straight Connector 3314">
                <a:extLst>
                  <a:ext uri="{FF2B5EF4-FFF2-40B4-BE49-F238E27FC236}">
                    <a16:creationId xmlns:a16="http://schemas.microsoft.com/office/drawing/2014/main" id="{7644CF2C-3135-4A3A-A399-1D333A6F763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16" name="Straight Connector 3315">
                <a:extLst>
                  <a:ext uri="{FF2B5EF4-FFF2-40B4-BE49-F238E27FC236}">
                    <a16:creationId xmlns:a16="http://schemas.microsoft.com/office/drawing/2014/main" id="{B7F22A24-DFDC-45FB-8E8E-9FE0B1025C3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17" name="Straight Connector 3316">
                <a:extLst>
                  <a:ext uri="{FF2B5EF4-FFF2-40B4-BE49-F238E27FC236}">
                    <a16:creationId xmlns:a16="http://schemas.microsoft.com/office/drawing/2014/main" id="{85323EBE-B3FB-43AA-B60E-193BB3B06B1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18" name="Straight Connector 3317">
                <a:extLst>
                  <a:ext uri="{FF2B5EF4-FFF2-40B4-BE49-F238E27FC236}">
                    <a16:creationId xmlns:a16="http://schemas.microsoft.com/office/drawing/2014/main" id="{1F2C184E-9F88-44F2-AF83-EB40DC48704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19" name="Straight Connector 3318">
                <a:extLst>
                  <a:ext uri="{FF2B5EF4-FFF2-40B4-BE49-F238E27FC236}">
                    <a16:creationId xmlns:a16="http://schemas.microsoft.com/office/drawing/2014/main" id="{02A6600A-6FBD-4D3C-B748-ED20EA846EF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20" name="Straight Connector 3319">
                <a:extLst>
                  <a:ext uri="{FF2B5EF4-FFF2-40B4-BE49-F238E27FC236}">
                    <a16:creationId xmlns:a16="http://schemas.microsoft.com/office/drawing/2014/main" id="{54D25B85-2E2C-4949-9570-D484614441A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21" name="Straight Connector 3320">
                <a:extLst>
                  <a:ext uri="{FF2B5EF4-FFF2-40B4-BE49-F238E27FC236}">
                    <a16:creationId xmlns:a16="http://schemas.microsoft.com/office/drawing/2014/main" id="{32822CB0-FD6C-474A-9F11-6FA0291AB88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22" name="Straight Connector 3321">
                <a:extLst>
                  <a:ext uri="{FF2B5EF4-FFF2-40B4-BE49-F238E27FC236}">
                    <a16:creationId xmlns:a16="http://schemas.microsoft.com/office/drawing/2014/main" id="{8FFC3B14-5F5B-4BDF-B309-9E6C3745C3D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11" name="Rectangle 3310">
              <a:extLst>
                <a:ext uri="{FF2B5EF4-FFF2-40B4-BE49-F238E27FC236}">
                  <a16:creationId xmlns:a16="http://schemas.microsoft.com/office/drawing/2014/main" id="{1897B3DE-5A0D-41B6-9B32-447B96A279E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12" name="Rectangle 3311">
              <a:extLst>
                <a:ext uri="{FF2B5EF4-FFF2-40B4-BE49-F238E27FC236}">
                  <a16:creationId xmlns:a16="http://schemas.microsoft.com/office/drawing/2014/main" id="{5D83E7CE-1386-44AF-B6E8-7BA24A8C4AF6}"/>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13" name="Rectangle 3312">
              <a:extLst>
                <a:ext uri="{FF2B5EF4-FFF2-40B4-BE49-F238E27FC236}">
                  <a16:creationId xmlns:a16="http://schemas.microsoft.com/office/drawing/2014/main" id="{634A3A9A-64F9-4CC3-BC75-6F21C39E5FF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23" name="Group 3322">
            <a:extLst>
              <a:ext uri="{FF2B5EF4-FFF2-40B4-BE49-F238E27FC236}">
                <a16:creationId xmlns:a16="http://schemas.microsoft.com/office/drawing/2014/main" id="{E22C90DC-53B2-447E-AB15-E22FF1D353AC}"/>
              </a:ext>
            </a:extLst>
          </p:cNvPr>
          <p:cNvGrpSpPr/>
          <p:nvPr/>
        </p:nvGrpSpPr>
        <p:grpSpPr>
          <a:xfrm>
            <a:off x="7515340" y="4946214"/>
            <a:ext cx="721037" cy="444217"/>
            <a:chOff x="1926169" y="1632181"/>
            <a:chExt cx="540854" cy="333210"/>
          </a:xfrm>
        </p:grpSpPr>
        <p:sp>
          <p:nvSpPr>
            <p:cNvPr id="3324" name="Rectangle 3323">
              <a:extLst>
                <a:ext uri="{FF2B5EF4-FFF2-40B4-BE49-F238E27FC236}">
                  <a16:creationId xmlns:a16="http://schemas.microsoft.com/office/drawing/2014/main" id="{9709B1EC-DDA0-41BA-A292-1D98D971BBC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25" name="Rectangle 3324">
              <a:extLst>
                <a:ext uri="{FF2B5EF4-FFF2-40B4-BE49-F238E27FC236}">
                  <a16:creationId xmlns:a16="http://schemas.microsoft.com/office/drawing/2014/main" id="{52C31070-6E9B-49CE-9890-032FE2BFF49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26" name="Group 3325">
              <a:extLst>
                <a:ext uri="{FF2B5EF4-FFF2-40B4-BE49-F238E27FC236}">
                  <a16:creationId xmlns:a16="http://schemas.microsoft.com/office/drawing/2014/main" id="{F7113F91-12FB-4D0B-A46E-1987D00C944E}"/>
                </a:ext>
              </a:extLst>
            </p:cNvPr>
            <p:cNvGrpSpPr/>
            <p:nvPr/>
          </p:nvGrpSpPr>
          <p:grpSpPr>
            <a:xfrm>
              <a:off x="1989961" y="1665409"/>
              <a:ext cx="413499" cy="266755"/>
              <a:chOff x="1371600" y="2038342"/>
              <a:chExt cx="609600" cy="393263"/>
            </a:xfrm>
          </p:grpSpPr>
          <p:cxnSp>
            <p:nvCxnSpPr>
              <p:cNvPr id="3330" name="Straight Connector 3329">
                <a:extLst>
                  <a:ext uri="{FF2B5EF4-FFF2-40B4-BE49-F238E27FC236}">
                    <a16:creationId xmlns:a16="http://schemas.microsoft.com/office/drawing/2014/main" id="{F44558A1-3887-4489-8365-D23E8ED9E0B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31" name="Straight Connector 3330">
                <a:extLst>
                  <a:ext uri="{FF2B5EF4-FFF2-40B4-BE49-F238E27FC236}">
                    <a16:creationId xmlns:a16="http://schemas.microsoft.com/office/drawing/2014/main" id="{414BF075-9078-4D6A-96DB-705538B7934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32" name="Straight Connector 3331">
                <a:extLst>
                  <a:ext uri="{FF2B5EF4-FFF2-40B4-BE49-F238E27FC236}">
                    <a16:creationId xmlns:a16="http://schemas.microsoft.com/office/drawing/2014/main" id="{535F6AB7-BC77-449E-91C8-33120EEC50E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33" name="Straight Connector 3332">
                <a:extLst>
                  <a:ext uri="{FF2B5EF4-FFF2-40B4-BE49-F238E27FC236}">
                    <a16:creationId xmlns:a16="http://schemas.microsoft.com/office/drawing/2014/main" id="{88E4E0DA-055D-4E3F-B311-B85924CB786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34" name="Straight Connector 3333">
                <a:extLst>
                  <a:ext uri="{FF2B5EF4-FFF2-40B4-BE49-F238E27FC236}">
                    <a16:creationId xmlns:a16="http://schemas.microsoft.com/office/drawing/2014/main" id="{88DA0866-DB21-4382-8170-CE4602CF7768}"/>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35" name="Straight Connector 3334">
                <a:extLst>
                  <a:ext uri="{FF2B5EF4-FFF2-40B4-BE49-F238E27FC236}">
                    <a16:creationId xmlns:a16="http://schemas.microsoft.com/office/drawing/2014/main" id="{80A19E5F-3113-4BA5-915C-1D3DEAEA3F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36" name="Straight Connector 3335">
                <a:extLst>
                  <a:ext uri="{FF2B5EF4-FFF2-40B4-BE49-F238E27FC236}">
                    <a16:creationId xmlns:a16="http://schemas.microsoft.com/office/drawing/2014/main" id="{1FD3B18C-789C-4439-9A02-A32431F8E76C}"/>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37" name="Straight Connector 3336">
                <a:extLst>
                  <a:ext uri="{FF2B5EF4-FFF2-40B4-BE49-F238E27FC236}">
                    <a16:creationId xmlns:a16="http://schemas.microsoft.com/office/drawing/2014/main" id="{F9730F59-9A18-46A8-B5E0-F3092D14FE3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38" name="Straight Connector 3337">
                <a:extLst>
                  <a:ext uri="{FF2B5EF4-FFF2-40B4-BE49-F238E27FC236}">
                    <a16:creationId xmlns:a16="http://schemas.microsoft.com/office/drawing/2014/main" id="{A45597E6-B02F-4465-A006-BDEE5365717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27" name="Rectangle 3326">
              <a:extLst>
                <a:ext uri="{FF2B5EF4-FFF2-40B4-BE49-F238E27FC236}">
                  <a16:creationId xmlns:a16="http://schemas.microsoft.com/office/drawing/2014/main" id="{7E66CA5A-2652-4872-95D0-EBC48936BFD6}"/>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28" name="Rectangle 3327">
              <a:extLst>
                <a:ext uri="{FF2B5EF4-FFF2-40B4-BE49-F238E27FC236}">
                  <a16:creationId xmlns:a16="http://schemas.microsoft.com/office/drawing/2014/main" id="{7EB47A3F-9496-4E91-AA13-E053E7089253}"/>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29" name="Rectangle 3328">
              <a:extLst>
                <a:ext uri="{FF2B5EF4-FFF2-40B4-BE49-F238E27FC236}">
                  <a16:creationId xmlns:a16="http://schemas.microsoft.com/office/drawing/2014/main" id="{22750A6A-23EF-4B24-8A65-A78EB6E1F28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39" name="Group 3338">
            <a:extLst>
              <a:ext uri="{FF2B5EF4-FFF2-40B4-BE49-F238E27FC236}">
                <a16:creationId xmlns:a16="http://schemas.microsoft.com/office/drawing/2014/main" id="{583CF96D-4B1F-45BC-AE00-788CD4ADAD2E}"/>
              </a:ext>
            </a:extLst>
          </p:cNvPr>
          <p:cNvGrpSpPr/>
          <p:nvPr/>
        </p:nvGrpSpPr>
        <p:grpSpPr>
          <a:xfrm>
            <a:off x="8238062" y="4946214"/>
            <a:ext cx="721037" cy="444217"/>
            <a:chOff x="1926169" y="1632181"/>
            <a:chExt cx="540854" cy="333210"/>
          </a:xfrm>
        </p:grpSpPr>
        <p:sp>
          <p:nvSpPr>
            <p:cNvPr id="3340" name="Rectangle 3339">
              <a:extLst>
                <a:ext uri="{FF2B5EF4-FFF2-40B4-BE49-F238E27FC236}">
                  <a16:creationId xmlns:a16="http://schemas.microsoft.com/office/drawing/2014/main" id="{E64D8FA4-D27D-445B-94EA-8EA6946DB42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41" name="Rectangle 3340">
              <a:extLst>
                <a:ext uri="{FF2B5EF4-FFF2-40B4-BE49-F238E27FC236}">
                  <a16:creationId xmlns:a16="http://schemas.microsoft.com/office/drawing/2014/main" id="{463B8672-056C-4AD6-A9BE-4E6A84C8E78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42" name="Group 3341">
              <a:extLst>
                <a:ext uri="{FF2B5EF4-FFF2-40B4-BE49-F238E27FC236}">
                  <a16:creationId xmlns:a16="http://schemas.microsoft.com/office/drawing/2014/main" id="{9540E86C-06EE-464C-B0F7-A765A21844A1}"/>
                </a:ext>
              </a:extLst>
            </p:cNvPr>
            <p:cNvGrpSpPr/>
            <p:nvPr/>
          </p:nvGrpSpPr>
          <p:grpSpPr>
            <a:xfrm>
              <a:off x="1989961" y="1665409"/>
              <a:ext cx="413499" cy="266755"/>
              <a:chOff x="1371600" y="2038342"/>
              <a:chExt cx="609600" cy="393263"/>
            </a:xfrm>
          </p:grpSpPr>
          <p:cxnSp>
            <p:nvCxnSpPr>
              <p:cNvPr id="3346" name="Straight Connector 3345">
                <a:extLst>
                  <a:ext uri="{FF2B5EF4-FFF2-40B4-BE49-F238E27FC236}">
                    <a16:creationId xmlns:a16="http://schemas.microsoft.com/office/drawing/2014/main" id="{B868680E-B946-4E75-B4FC-9F8F4F57411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47" name="Straight Connector 3346">
                <a:extLst>
                  <a:ext uri="{FF2B5EF4-FFF2-40B4-BE49-F238E27FC236}">
                    <a16:creationId xmlns:a16="http://schemas.microsoft.com/office/drawing/2014/main" id="{128244DC-9AA3-419A-938E-3B21076E371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48" name="Straight Connector 3347">
                <a:extLst>
                  <a:ext uri="{FF2B5EF4-FFF2-40B4-BE49-F238E27FC236}">
                    <a16:creationId xmlns:a16="http://schemas.microsoft.com/office/drawing/2014/main" id="{57A17CEA-9F4F-4E24-A932-9FEAAD2499B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49" name="Straight Connector 3348">
                <a:extLst>
                  <a:ext uri="{FF2B5EF4-FFF2-40B4-BE49-F238E27FC236}">
                    <a16:creationId xmlns:a16="http://schemas.microsoft.com/office/drawing/2014/main" id="{F6E63B46-77A5-4799-A471-AAFE3F23AE7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50" name="Straight Connector 3349">
                <a:extLst>
                  <a:ext uri="{FF2B5EF4-FFF2-40B4-BE49-F238E27FC236}">
                    <a16:creationId xmlns:a16="http://schemas.microsoft.com/office/drawing/2014/main" id="{FAB3277E-3FD5-4E98-BBC5-A0EBE5F3FD8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51" name="Straight Connector 3350">
                <a:extLst>
                  <a:ext uri="{FF2B5EF4-FFF2-40B4-BE49-F238E27FC236}">
                    <a16:creationId xmlns:a16="http://schemas.microsoft.com/office/drawing/2014/main" id="{A919990C-5524-400C-8C67-D3F1E8D56187}"/>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52" name="Straight Connector 3351">
                <a:extLst>
                  <a:ext uri="{FF2B5EF4-FFF2-40B4-BE49-F238E27FC236}">
                    <a16:creationId xmlns:a16="http://schemas.microsoft.com/office/drawing/2014/main" id="{BABB2B06-472F-4BBA-B6D0-7460DFA50BE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53" name="Straight Connector 3352">
                <a:extLst>
                  <a:ext uri="{FF2B5EF4-FFF2-40B4-BE49-F238E27FC236}">
                    <a16:creationId xmlns:a16="http://schemas.microsoft.com/office/drawing/2014/main" id="{0A26039E-B70F-49E0-804E-5F05C460B7D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54" name="Straight Connector 3353">
                <a:extLst>
                  <a:ext uri="{FF2B5EF4-FFF2-40B4-BE49-F238E27FC236}">
                    <a16:creationId xmlns:a16="http://schemas.microsoft.com/office/drawing/2014/main" id="{C9E86977-6811-42B3-B3F7-59FF38B7D6A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43" name="Rectangle 3342">
              <a:extLst>
                <a:ext uri="{FF2B5EF4-FFF2-40B4-BE49-F238E27FC236}">
                  <a16:creationId xmlns:a16="http://schemas.microsoft.com/office/drawing/2014/main" id="{B7DA5C46-5320-493A-BBF3-2C7C029AFD48}"/>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44" name="Rectangle 3343">
              <a:extLst>
                <a:ext uri="{FF2B5EF4-FFF2-40B4-BE49-F238E27FC236}">
                  <a16:creationId xmlns:a16="http://schemas.microsoft.com/office/drawing/2014/main" id="{DAE88D83-2B47-4E19-93E7-5B8CDFCADDC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45" name="Rectangle 3344">
              <a:extLst>
                <a:ext uri="{FF2B5EF4-FFF2-40B4-BE49-F238E27FC236}">
                  <a16:creationId xmlns:a16="http://schemas.microsoft.com/office/drawing/2014/main" id="{83D15066-0447-45C9-B8D5-73D6A8E4700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55" name="Group 3354">
            <a:extLst>
              <a:ext uri="{FF2B5EF4-FFF2-40B4-BE49-F238E27FC236}">
                <a16:creationId xmlns:a16="http://schemas.microsoft.com/office/drawing/2014/main" id="{7C42D12B-0E96-4C3D-9FA5-A019D9C4175E}"/>
              </a:ext>
            </a:extLst>
          </p:cNvPr>
          <p:cNvGrpSpPr/>
          <p:nvPr/>
        </p:nvGrpSpPr>
        <p:grpSpPr>
          <a:xfrm>
            <a:off x="8238062" y="4536918"/>
            <a:ext cx="721037" cy="444217"/>
            <a:chOff x="1926169" y="1632181"/>
            <a:chExt cx="540854" cy="333210"/>
          </a:xfrm>
        </p:grpSpPr>
        <p:sp>
          <p:nvSpPr>
            <p:cNvPr id="3356" name="Rectangle 3355">
              <a:extLst>
                <a:ext uri="{FF2B5EF4-FFF2-40B4-BE49-F238E27FC236}">
                  <a16:creationId xmlns:a16="http://schemas.microsoft.com/office/drawing/2014/main" id="{A5D6AC64-51A0-4959-8BE9-112CB975584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57" name="Rectangle 3356">
              <a:extLst>
                <a:ext uri="{FF2B5EF4-FFF2-40B4-BE49-F238E27FC236}">
                  <a16:creationId xmlns:a16="http://schemas.microsoft.com/office/drawing/2014/main" id="{E421AA64-81E7-4BF8-BD34-823F7BDEFAF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58" name="Group 3357">
              <a:extLst>
                <a:ext uri="{FF2B5EF4-FFF2-40B4-BE49-F238E27FC236}">
                  <a16:creationId xmlns:a16="http://schemas.microsoft.com/office/drawing/2014/main" id="{70C02B5E-17B9-493A-9573-F893134C98BD}"/>
                </a:ext>
              </a:extLst>
            </p:cNvPr>
            <p:cNvGrpSpPr/>
            <p:nvPr/>
          </p:nvGrpSpPr>
          <p:grpSpPr>
            <a:xfrm>
              <a:off x="1989961" y="1665409"/>
              <a:ext cx="413499" cy="266755"/>
              <a:chOff x="1371600" y="2038342"/>
              <a:chExt cx="609600" cy="393263"/>
            </a:xfrm>
          </p:grpSpPr>
          <p:cxnSp>
            <p:nvCxnSpPr>
              <p:cNvPr id="3362" name="Straight Connector 3361">
                <a:extLst>
                  <a:ext uri="{FF2B5EF4-FFF2-40B4-BE49-F238E27FC236}">
                    <a16:creationId xmlns:a16="http://schemas.microsoft.com/office/drawing/2014/main" id="{DFD35089-9DA6-4B30-B9BA-DF56BFC1887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63" name="Straight Connector 3362">
                <a:extLst>
                  <a:ext uri="{FF2B5EF4-FFF2-40B4-BE49-F238E27FC236}">
                    <a16:creationId xmlns:a16="http://schemas.microsoft.com/office/drawing/2014/main" id="{B54413FA-8930-4904-B996-F906A3AB547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64" name="Straight Connector 3363">
                <a:extLst>
                  <a:ext uri="{FF2B5EF4-FFF2-40B4-BE49-F238E27FC236}">
                    <a16:creationId xmlns:a16="http://schemas.microsoft.com/office/drawing/2014/main" id="{719156E0-A51D-403A-ACCC-BF6F45D809A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65" name="Straight Connector 3364">
                <a:extLst>
                  <a:ext uri="{FF2B5EF4-FFF2-40B4-BE49-F238E27FC236}">
                    <a16:creationId xmlns:a16="http://schemas.microsoft.com/office/drawing/2014/main" id="{64871D96-96C4-4C25-86AC-B7E1386C2B7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66" name="Straight Connector 3365">
                <a:extLst>
                  <a:ext uri="{FF2B5EF4-FFF2-40B4-BE49-F238E27FC236}">
                    <a16:creationId xmlns:a16="http://schemas.microsoft.com/office/drawing/2014/main" id="{4387DD13-E831-4E3B-B86E-609B259BDA7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67" name="Straight Connector 3366">
                <a:extLst>
                  <a:ext uri="{FF2B5EF4-FFF2-40B4-BE49-F238E27FC236}">
                    <a16:creationId xmlns:a16="http://schemas.microsoft.com/office/drawing/2014/main" id="{FCA9A007-C1B1-4FDF-AB05-5505F483316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68" name="Straight Connector 3367">
                <a:extLst>
                  <a:ext uri="{FF2B5EF4-FFF2-40B4-BE49-F238E27FC236}">
                    <a16:creationId xmlns:a16="http://schemas.microsoft.com/office/drawing/2014/main" id="{8CC27B42-721A-4DC1-BAB5-B75FBAAAF61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69" name="Straight Connector 3368">
                <a:extLst>
                  <a:ext uri="{FF2B5EF4-FFF2-40B4-BE49-F238E27FC236}">
                    <a16:creationId xmlns:a16="http://schemas.microsoft.com/office/drawing/2014/main" id="{12FD39CF-AEDF-43A9-AB69-2D4416C0FC7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70" name="Straight Connector 3369">
                <a:extLst>
                  <a:ext uri="{FF2B5EF4-FFF2-40B4-BE49-F238E27FC236}">
                    <a16:creationId xmlns:a16="http://schemas.microsoft.com/office/drawing/2014/main" id="{920057F2-2859-48E1-AFCC-1926714CEAB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59" name="Rectangle 3358">
              <a:extLst>
                <a:ext uri="{FF2B5EF4-FFF2-40B4-BE49-F238E27FC236}">
                  <a16:creationId xmlns:a16="http://schemas.microsoft.com/office/drawing/2014/main" id="{6A78D6E5-8639-4568-AE11-904D27DC2064}"/>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60" name="Rectangle 3359">
              <a:extLst>
                <a:ext uri="{FF2B5EF4-FFF2-40B4-BE49-F238E27FC236}">
                  <a16:creationId xmlns:a16="http://schemas.microsoft.com/office/drawing/2014/main" id="{094C2C06-856B-4B0F-BDD1-6B4375BCB324}"/>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61" name="Rectangle 3360">
              <a:extLst>
                <a:ext uri="{FF2B5EF4-FFF2-40B4-BE49-F238E27FC236}">
                  <a16:creationId xmlns:a16="http://schemas.microsoft.com/office/drawing/2014/main" id="{906A758C-E56C-4B87-8020-711B4728406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71" name="Group 3370">
            <a:extLst>
              <a:ext uri="{FF2B5EF4-FFF2-40B4-BE49-F238E27FC236}">
                <a16:creationId xmlns:a16="http://schemas.microsoft.com/office/drawing/2014/main" id="{DBA853A3-7416-4F1B-9DE3-A4E883087125}"/>
              </a:ext>
            </a:extLst>
          </p:cNvPr>
          <p:cNvGrpSpPr/>
          <p:nvPr/>
        </p:nvGrpSpPr>
        <p:grpSpPr>
          <a:xfrm>
            <a:off x="7515340" y="4127621"/>
            <a:ext cx="721037" cy="444217"/>
            <a:chOff x="1926169" y="1632181"/>
            <a:chExt cx="540854" cy="333210"/>
          </a:xfrm>
        </p:grpSpPr>
        <p:sp>
          <p:nvSpPr>
            <p:cNvPr id="3372" name="Rectangle 3371">
              <a:extLst>
                <a:ext uri="{FF2B5EF4-FFF2-40B4-BE49-F238E27FC236}">
                  <a16:creationId xmlns:a16="http://schemas.microsoft.com/office/drawing/2014/main" id="{1C25947F-E8B0-446F-8C17-68522842ABC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73" name="Rectangle 3372">
              <a:extLst>
                <a:ext uri="{FF2B5EF4-FFF2-40B4-BE49-F238E27FC236}">
                  <a16:creationId xmlns:a16="http://schemas.microsoft.com/office/drawing/2014/main" id="{3DA149AA-55F2-41A3-A479-904AB9405F1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74" name="Group 3373">
              <a:extLst>
                <a:ext uri="{FF2B5EF4-FFF2-40B4-BE49-F238E27FC236}">
                  <a16:creationId xmlns:a16="http://schemas.microsoft.com/office/drawing/2014/main" id="{8284C668-80AF-49D1-BFFC-8CCC9A6E97BD}"/>
                </a:ext>
              </a:extLst>
            </p:cNvPr>
            <p:cNvGrpSpPr/>
            <p:nvPr/>
          </p:nvGrpSpPr>
          <p:grpSpPr>
            <a:xfrm>
              <a:off x="1989961" y="1665409"/>
              <a:ext cx="413499" cy="266755"/>
              <a:chOff x="1371600" y="2038342"/>
              <a:chExt cx="609600" cy="393263"/>
            </a:xfrm>
          </p:grpSpPr>
          <p:cxnSp>
            <p:nvCxnSpPr>
              <p:cNvPr id="3378" name="Straight Connector 3377">
                <a:extLst>
                  <a:ext uri="{FF2B5EF4-FFF2-40B4-BE49-F238E27FC236}">
                    <a16:creationId xmlns:a16="http://schemas.microsoft.com/office/drawing/2014/main" id="{30726AB9-30E5-4FBC-B81D-1FEE6373E33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79" name="Straight Connector 3378">
                <a:extLst>
                  <a:ext uri="{FF2B5EF4-FFF2-40B4-BE49-F238E27FC236}">
                    <a16:creationId xmlns:a16="http://schemas.microsoft.com/office/drawing/2014/main" id="{1D0E92DA-C256-41F9-A36F-DA7BD0F3EB6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80" name="Straight Connector 3379">
                <a:extLst>
                  <a:ext uri="{FF2B5EF4-FFF2-40B4-BE49-F238E27FC236}">
                    <a16:creationId xmlns:a16="http://schemas.microsoft.com/office/drawing/2014/main" id="{AE3D755B-3B11-43F1-8896-F39E7E6D4F8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81" name="Straight Connector 3380">
                <a:extLst>
                  <a:ext uri="{FF2B5EF4-FFF2-40B4-BE49-F238E27FC236}">
                    <a16:creationId xmlns:a16="http://schemas.microsoft.com/office/drawing/2014/main" id="{25D52974-37E1-4D80-A541-57BE4E936B6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82" name="Straight Connector 3381">
                <a:extLst>
                  <a:ext uri="{FF2B5EF4-FFF2-40B4-BE49-F238E27FC236}">
                    <a16:creationId xmlns:a16="http://schemas.microsoft.com/office/drawing/2014/main" id="{7B46FB19-5AD6-42CC-AD49-BB5D4E17D87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83" name="Straight Connector 3382">
                <a:extLst>
                  <a:ext uri="{FF2B5EF4-FFF2-40B4-BE49-F238E27FC236}">
                    <a16:creationId xmlns:a16="http://schemas.microsoft.com/office/drawing/2014/main" id="{605DDBD1-090B-4A1A-B4FC-1C5F19B146E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384" name="Straight Connector 3383">
                <a:extLst>
                  <a:ext uri="{FF2B5EF4-FFF2-40B4-BE49-F238E27FC236}">
                    <a16:creationId xmlns:a16="http://schemas.microsoft.com/office/drawing/2014/main" id="{E4103FBC-C157-44AE-AC20-683C61B83BD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385" name="Straight Connector 3384">
                <a:extLst>
                  <a:ext uri="{FF2B5EF4-FFF2-40B4-BE49-F238E27FC236}">
                    <a16:creationId xmlns:a16="http://schemas.microsoft.com/office/drawing/2014/main" id="{EB48F9B4-F6E8-4A19-B40E-CFA9DA15DB3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386" name="Straight Connector 3385">
                <a:extLst>
                  <a:ext uri="{FF2B5EF4-FFF2-40B4-BE49-F238E27FC236}">
                    <a16:creationId xmlns:a16="http://schemas.microsoft.com/office/drawing/2014/main" id="{F290B32C-7B2E-432A-922B-2E5702D447A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75" name="Rectangle 3374">
              <a:extLst>
                <a:ext uri="{FF2B5EF4-FFF2-40B4-BE49-F238E27FC236}">
                  <a16:creationId xmlns:a16="http://schemas.microsoft.com/office/drawing/2014/main" id="{EF67373D-A0FF-4C4A-905E-F7FFCE6D288B}"/>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76" name="Rectangle 3375">
              <a:extLst>
                <a:ext uri="{FF2B5EF4-FFF2-40B4-BE49-F238E27FC236}">
                  <a16:creationId xmlns:a16="http://schemas.microsoft.com/office/drawing/2014/main" id="{9A51C1C0-8277-4B77-B697-5E86C48F556E}"/>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77" name="Rectangle 3376">
              <a:extLst>
                <a:ext uri="{FF2B5EF4-FFF2-40B4-BE49-F238E27FC236}">
                  <a16:creationId xmlns:a16="http://schemas.microsoft.com/office/drawing/2014/main" id="{CAB3AD3B-E76D-4EB0-B7B6-E209F747935A}"/>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387" name="Group 3386">
            <a:extLst>
              <a:ext uri="{FF2B5EF4-FFF2-40B4-BE49-F238E27FC236}">
                <a16:creationId xmlns:a16="http://schemas.microsoft.com/office/drawing/2014/main" id="{76602E99-3955-4353-8DDF-23112F5A9307}"/>
              </a:ext>
            </a:extLst>
          </p:cNvPr>
          <p:cNvGrpSpPr/>
          <p:nvPr/>
        </p:nvGrpSpPr>
        <p:grpSpPr>
          <a:xfrm>
            <a:off x="8238062" y="4127621"/>
            <a:ext cx="721037" cy="444217"/>
            <a:chOff x="1926169" y="1632181"/>
            <a:chExt cx="540854" cy="333210"/>
          </a:xfrm>
        </p:grpSpPr>
        <p:sp>
          <p:nvSpPr>
            <p:cNvPr id="3388" name="Rectangle 3387">
              <a:extLst>
                <a:ext uri="{FF2B5EF4-FFF2-40B4-BE49-F238E27FC236}">
                  <a16:creationId xmlns:a16="http://schemas.microsoft.com/office/drawing/2014/main" id="{2553BE5F-D8BB-4B15-8CD0-8329C8CC3A4E}"/>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89" name="Rectangle 3388">
              <a:extLst>
                <a:ext uri="{FF2B5EF4-FFF2-40B4-BE49-F238E27FC236}">
                  <a16:creationId xmlns:a16="http://schemas.microsoft.com/office/drawing/2014/main" id="{3301293F-014C-404E-87A4-FDD49E7A74A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390" name="Group 3389">
              <a:extLst>
                <a:ext uri="{FF2B5EF4-FFF2-40B4-BE49-F238E27FC236}">
                  <a16:creationId xmlns:a16="http://schemas.microsoft.com/office/drawing/2014/main" id="{C8B9DBF4-5B2E-4263-88B7-1732438EB283}"/>
                </a:ext>
              </a:extLst>
            </p:cNvPr>
            <p:cNvGrpSpPr/>
            <p:nvPr/>
          </p:nvGrpSpPr>
          <p:grpSpPr>
            <a:xfrm>
              <a:off x="1989961" y="1665409"/>
              <a:ext cx="413499" cy="266755"/>
              <a:chOff x="1371600" y="2038342"/>
              <a:chExt cx="609600" cy="393263"/>
            </a:xfrm>
          </p:grpSpPr>
          <p:cxnSp>
            <p:nvCxnSpPr>
              <p:cNvPr id="3394" name="Straight Connector 3393">
                <a:extLst>
                  <a:ext uri="{FF2B5EF4-FFF2-40B4-BE49-F238E27FC236}">
                    <a16:creationId xmlns:a16="http://schemas.microsoft.com/office/drawing/2014/main" id="{4724B919-2C75-419E-A746-1173DD6E2C6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395" name="Straight Connector 3394">
                <a:extLst>
                  <a:ext uri="{FF2B5EF4-FFF2-40B4-BE49-F238E27FC236}">
                    <a16:creationId xmlns:a16="http://schemas.microsoft.com/office/drawing/2014/main" id="{4B306457-4EAD-4AC7-B730-D324FFDCA0D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396" name="Straight Connector 3395">
                <a:extLst>
                  <a:ext uri="{FF2B5EF4-FFF2-40B4-BE49-F238E27FC236}">
                    <a16:creationId xmlns:a16="http://schemas.microsoft.com/office/drawing/2014/main" id="{77F1874B-C17C-4C12-BBBF-50652F41F8B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397" name="Straight Connector 3396">
                <a:extLst>
                  <a:ext uri="{FF2B5EF4-FFF2-40B4-BE49-F238E27FC236}">
                    <a16:creationId xmlns:a16="http://schemas.microsoft.com/office/drawing/2014/main" id="{45B3777C-A677-4D03-A8A7-76BC6B7D228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398" name="Straight Connector 3397">
                <a:extLst>
                  <a:ext uri="{FF2B5EF4-FFF2-40B4-BE49-F238E27FC236}">
                    <a16:creationId xmlns:a16="http://schemas.microsoft.com/office/drawing/2014/main" id="{67AE4AA8-83DE-4227-92FB-195B5B51A4C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399" name="Straight Connector 3398">
                <a:extLst>
                  <a:ext uri="{FF2B5EF4-FFF2-40B4-BE49-F238E27FC236}">
                    <a16:creationId xmlns:a16="http://schemas.microsoft.com/office/drawing/2014/main" id="{B40C9C29-0965-4822-9819-268EC124D2C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00" name="Straight Connector 3399">
                <a:extLst>
                  <a:ext uri="{FF2B5EF4-FFF2-40B4-BE49-F238E27FC236}">
                    <a16:creationId xmlns:a16="http://schemas.microsoft.com/office/drawing/2014/main" id="{1C9608C3-1DFD-4450-A0E8-CAE9BB9980C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01" name="Straight Connector 3400">
                <a:extLst>
                  <a:ext uri="{FF2B5EF4-FFF2-40B4-BE49-F238E27FC236}">
                    <a16:creationId xmlns:a16="http://schemas.microsoft.com/office/drawing/2014/main" id="{AD9B50B1-6CF0-4BA8-9A49-76152782898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02" name="Straight Connector 3401">
                <a:extLst>
                  <a:ext uri="{FF2B5EF4-FFF2-40B4-BE49-F238E27FC236}">
                    <a16:creationId xmlns:a16="http://schemas.microsoft.com/office/drawing/2014/main" id="{34CBD515-23E5-4D92-B947-F128A6B00B2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391" name="Rectangle 3390">
              <a:extLst>
                <a:ext uri="{FF2B5EF4-FFF2-40B4-BE49-F238E27FC236}">
                  <a16:creationId xmlns:a16="http://schemas.microsoft.com/office/drawing/2014/main" id="{288E418B-FA2A-4675-B1FB-7255BD812C0A}"/>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92" name="Rectangle 3391">
              <a:extLst>
                <a:ext uri="{FF2B5EF4-FFF2-40B4-BE49-F238E27FC236}">
                  <a16:creationId xmlns:a16="http://schemas.microsoft.com/office/drawing/2014/main" id="{A89BEEDC-8F25-4C99-82AF-0E977915F9B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93" name="Rectangle 3392">
              <a:extLst>
                <a:ext uri="{FF2B5EF4-FFF2-40B4-BE49-F238E27FC236}">
                  <a16:creationId xmlns:a16="http://schemas.microsoft.com/office/drawing/2014/main" id="{75322962-351E-42BC-9F53-FF559A1EBB50}"/>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03" name="Group 3402">
            <a:extLst>
              <a:ext uri="{FF2B5EF4-FFF2-40B4-BE49-F238E27FC236}">
                <a16:creationId xmlns:a16="http://schemas.microsoft.com/office/drawing/2014/main" id="{69FAD9BC-0ECA-4350-87E4-716EAC38A2A7}"/>
              </a:ext>
            </a:extLst>
          </p:cNvPr>
          <p:cNvGrpSpPr/>
          <p:nvPr/>
        </p:nvGrpSpPr>
        <p:grpSpPr>
          <a:xfrm>
            <a:off x="7515340" y="3718324"/>
            <a:ext cx="721037" cy="444217"/>
            <a:chOff x="1926169" y="1632181"/>
            <a:chExt cx="540854" cy="333210"/>
          </a:xfrm>
        </p:grpSpPr>
        <p:sp>
          <p:nvSpPr>
            <p:cNvPr id="3404" name="Rectangle 3403">
              <a:extLst>
                <a:ext uri="{FF2B5EF4-FFF2-40B4-BE49-F238E27FC236}">
                  <a16:creationId xmlns:a16="http://schemas.microsoft.com/office/drawing/2014/main" id="{3DF98320-15BC-4060-BBB1-A82B2683B996}"/>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05" name="Rectangle 3404">
              <a:extLst>
                <a:ext uri="{FF2B5EF4-FFF2-40B4-BE49-F238E27FC236}">
                  <a16:creationId xmlns:a16="http://schemas.microsoft.com/office/drawing/2014/main" id="{5FF1BD31-03DD-496E-920B-F83A2552282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06" name="Group 3405">
              <a:extLst>
                <a:ext uri="{FF2B5EF4-FFF2-40B4-BE49-F238E27FC236}">
                  <a16:creationId xmlns:a16="http://schemas.microsoft.com/office/drawing/2014/main" id="{560636B2-89B4-42B7-80D2-E40C61D731DB}"/>
                </a:ext>
              </a:extLst>
            </p:cNvPr>
            <p:cNvGrpSpPr/>
            <p:nvPr/>
          </p:nvGrpSpPr>
          <p:grpSpPr>
            <a:xfrm>
              <a:off x="1989961" y="1665409"/>
              <a:ext cx="413499" cy="266755"/>
              <a:chOff x="1371600" y="2038342"/>
              <a:chExt cx="609600" cy="393263"/>
            </a:xfrm>
          </p:grpSpPr>
          <p:cxnSp>
            <p:nvCxnSpPr>
              <p:cNvPr id="3410" name="Straight Connector 3409">
                <a:extLst>
                  <a:ext uri="{FF2B5EF4-FFF2-40B4-BE49-F238E27FC236}">
                    <a16:creationId xmlns:a16="http://schemas.microsoft.com/office/drawing/2014/main" id="{E0276D3F-3F16-47A7-A91D-AD5234E93AA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11" name="Straight Connector 3410">
                <a:extLst>
                  <a:ext uri="{FF2B5EF4-FFF2-40B4-BE49-F238E27FC236}">
                    <a16:creationId xmlns:a16="http://schemas.microsoft.com/office/drawing/2014/main" id="{53F4BDE1-088A-4176-87F5-20C762794C4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12" name="Straight Connector 3411">
                <a:extLst>
                  <a:ext uri="{FF2B5EF4-FFF2-40B4-BE49-F238E27FC236}">
                    <a16:creationId xmlns:a16="http://schemas.microsoft.com/office/drawing/2014/main" id="{1952B4F4-DE8C-4463-B397-CACF5AD8654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13" name="Straight Connector 3412">
                <a:extLst>
                  <a:ext uri="{FF2B5EF4-FFF2-40B4-BE49-F238E27FC236}">
                    <a16:creationId xmlns:a16="http://schemas.microsoft.com/office/drawing/2014/main" id="{8DF0CFD5-F61E-411C-AE35-B3E6E6B7E09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14" name="Straight Connector 3413">
                <a:extLst>
                  <a:ext uri="{FF2B5EF4-FFF2-40B4-BE49-F238E27FC236}">
                    <a16:creationId xmlns:a16="http://schemas.microsoft.com/office/drawing/2014/main" id="{B2B28711-E184-4C9A-BBA2-BF71464B17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15" name="Straight Connector 3414">
                <a:extLst>
                  <a:ext uri="{FF2B5EF4-FFF2-40B4-BE49-F238E27FC236}">
                    <a16:creationId xmlns:a16="http://schemas.microsoft.com/office/drawing/2014/main" id="{A02F397C-6E9E-4225-8A56-4BDCF336E05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16" name="Straight Connector 3415">
                <a:extLst>
                  <a:ext uri="{FF2B5EF4-FFF2-40B4-BE49-F238E27FC236}">
                    <a16:creationId xmlns:a16="http://schemas.microsoft.com/office/drawing/2014/main" id="{F6FEB25B-84D2-41F1-B6DF-1B8A901D8D5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17" name="Straight Connector 3416">
                <a:extLst>
                  <a:ext uri="{FF2B5EF4-FFF2-40B4-BE49-F238E27FC236}">
                    <a16:creationId xmlns:a16="http://schemas.microsoft.com/office/drawing/2014/main" id="{0274FDAD-2902-423D-9833-359461A102E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18" name="Straight Connector 3417">
                <a:extLst>
                  <a:ext uri="{FF2B5EF4-FFF2-40B4-BE49-F238E27FC236}">
                    <a16:creationId xmlns:a16="http://schemas.microsoft.com/office/drawing/2014/main" id="{0D79552F-DD3E-4685-85F6-6303A2ABF4D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07" name="Rectangle 3406">
              <a:extLst>
                <a:ext uri="{FF2B5EF4-FFF2-40B4-BE49-F238E27FC236}">
                  <a16:creationId xmlns:a16="http://schemas.microsoft.com/office/drawing/2014/main" id="{509F4067-C309-4940-B799-D46FC6D928B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08" name="Rectangle 3407">
              <a:extLst>
                <a:ext uri="{FF2B5EF4-FFF2-40B4-BE49-F238E27FC236}">
                  <a16:creationId xmlns:a16="http://schemas.microsoft.com/office/drawing/2014/main" id="{8CA090F4-4F9B-429A-91DB-45A57FAD35F7}"/>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09" name="Rectangle 3408">
              <a:extLst>
                <a:ext uri="{FF2B5EF4-FFF2-40B4-BE49-F238E27FC236}">
                  <a16:creationId xmlns:a16="http://schemas.microsoft.com/office/drawing/2014/main" id="{5445D10C-E18A-4638-82AF-FBAD86733CE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19" name="Group 3418">
            <a:extLst>
              <a:ext uri="{FF2B5EF4-FFF2-40B4-BE49-F238E27FC236}">
                <a16:creationId xmlns:a16="http://schemas.microsoft.com/office/drawing/2014/main" id="{94B8E075-FB0C-4089-A30B-AF431FFB5D2A}"/>
              </a:ext>
            </a:extLst>
          </p:cNvPr>
          <p:cNvGrpSpPr/>
          <p:nvPr/>
        </p:nvGrpSpPr>
        <p:grpSpPr>
          <a:xfrm>
            <a:off x="8238062" y="3718324"/>
            <a:ext cx="721037" cy="444217"/>
            <a:chOff x="1926169" y="1632181"/>
            <a:chExt cx="540854" cy="333210"/>
          </a:xfrm>
        </p:grpSpPr>
        <p:sp>
          <p:nvSpPr>
            <p:cNvPr id="3420" name="Rectangle 3419">
              <a:extLst>
                <a:ext uri="{FF2B5EF4-FFF2-40B4-BE49-F238E27FC236}">
                  <a16:creationId xmlns:a16="http://schemas.microsoft.com/office/drawing/2014/main" id="{181AE004-FFC2-485E-BB27-6B82E3AC9FC8}"/>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21" name="Rectangle 3420">
              <a:extLst>
                <a:ext uri="{FF2B5EF4-FFF2-40B4-BE49-F238E27FC236}">
                  <a16:creationId xmlns:a16="http://schemas.microsoft.com/office/drawing/2014/main" id="{4F8DB131-2D46-4036-9EB3-B02DEC238FD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22" name="Group 3421">
              <a:extLst>
                <a:ext uri="{FF2B5EF4-FFF2-40B4-BE49-F238E27FC236}">
                  <a16:creationId xmlns:a16="http://schemas.microsoft.com/office/drawing/2014/main" id="{60BF84BB-87B7-4867-9D8B-FA5ED32E992D}"/>
                </a:ext>
              </a:extLst>
            </p:cNvPr>
            <p:cNvGrpSpPr/>
            <p:nvPr/>
          </p:nvGrpSpPr>
          <p:grpSpPr>
            <a:xfrm>
              <a:off x="1989961" y="1665409"/>
              <a:ext cx="413499" cy="266755"/>
              <a:chOff x="1371600" y="2038342"/>
              <a:chExt cx="609600" cy="393263"/>
            </a:xfrm>
          </p:grpSpPr>
          <p:cxnSp>
            <p:nvCxnSpPr>
              <p:cNvPr id="3426" name="Straight Connector 3425">
                <a:extLst>
                  <a:ext uri="{FF2B5EF4-FFF2-40B4-BE49-F238E27FC236}">
                    <a16:creationId xmlns:a16="http://schemas.microsoft.com/office/drawing/2014/main" id="{37A1C034-0FF4-4C5B-95AB-95BB3A04ED5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27" name="Straight Connector 3426">
                <a:extLst>
                  <a:ext uri="{FF2B5EF4-FFF2-40B4-BE49-F238E27FC236}">
                    <a16:creationId xmlns:a16="http://schemas.microsoft.com/office/drawing/2014/main" id="{7DD84CB9-EE4F-4207-8270-0DD99E4905C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28" name="Straight Connector 3427">
                <a:extLst>
                  <a:ext uri="{FF2B5EF4-FFF2-40B4-BE49-F238E27FC236}">
                    <a16:creationId xmlns:a16="http://schemas.microsoft.com/office/drawing/2014/main" id="{84C03C4B-852C-43E5-B14D-0C40742F47D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29" name="Straight Connector 3428">
                <a:extLst>
                  <a:ext uri="{FF2B5EF4-FFF2-40B4-BE49-F238E27FC236}">
                    <a16:creationId xmlns:a16="http://schemas.microsoft.com/office/drawing/2014/main" id="{AEBADB34-5BC3-4A18-97B0-83D885AE292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30" name="Straight Connector 3429">
                <a:extLst>
                  <a:ext uri="{FF2B5EF4-FFF2-40B4-BE49-F238E27FC236}">
                    <a16:creationId xmlns:a16="http://schemas.microsoft.com/office/drawing/2014/main" id="{FE5E8B59-B8F4-44E5-A484-59287B86A92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31" name="Straight Connector 3430">
                <a:extLst>
                  <a:ext uri="{FF2B5EF4-FFF2-40B4-BE49-F238E27FC236}">
                    <a16:creationId xmlns:a16="http://schemas.microsoft.com/office/drawing/2014/main" id="{DC5FD802-28AF-489E-9391-934BB4F4184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32" name="Straight Connector 3431">
                <a:extLst>
                  <a:ext uri="{FF2B5EF4-FFF2-40B4-BE49-F238E27FC236}">
                    <a16:creationId xmlns:a16="http://schemas.microsoft.com/office/drawing/2014/main" id="{9A0ACF81-82BA-4632-8247-BA42C2D03A8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33" name="Straight Connector 3432">
                <a:extLst>
                  <a:ext uri="{FF2B5EF4-FFF2-40B4-BE49-F238E27FC236}">
                    <a16:creationId xmlns:a16="http://schemas.microsoft.com/office/drawing/2014/main" id="{4D269D77-6C57-4930-B209-724782D6709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34" name="Straight Connector 3433">
                <a:extLst>
                  <a:ext uri="{FF2B5EF4-FFF2-40B4-BE49-F238E27FC236}">
                    <a16:creationId xmlns:a16="http://schemas.microsoft.com/office/drawing/2014/main" id="{46FD2A65-07DC-4870-ACD2-2C325A57A17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23" name="Rectangle 3422">
              <a:extLst>
                <a:ext uri="{FF2B5EF4-FFF2-40B4-BE49-F238E27FC236}">
                  <a16:creationId xmlns:a16="http://schemas.microsoft.com/office/drawing/2014/main" id="{A904E427-3B36-4F29-B9AD-307114FD6FB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24" name="Rectangle 3423">
              <a:extLst>
                <a:ext uri="{FF2B5EF4-FFF2-40B4-BE49-F238E27FC236}">
                  <a16:creationId xmlns:a16="http://schemas.microsoft.com/office/drawing/2014/main" id="{69EB95D5-1E51-4866-AE75-A83C36E9B8C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25" name="Rectangle 3424">
              <a:extLst>
                <a:ext uri="{FF2B5EF4-FFF2-40B4-BE49-F238E27FC236}">
                  <a16:creationId xmlns:a16="http://schemas.microsoft.com/office/drawing/2014/main" id="{ACBF599B-3B3E-4F56-8962-E838B71F0B8B}"/>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35" name="Group 3434">
            <a:extLst>
              <a:ext uri="{FF2B5EF4-FFF2-40B4-BE49-F238E27FC236}">
                <a16:creationId xmlns:a16="http://schemas.microsoft.com/office/drawing/2014/main" id="{2B9D94A7-B514-4AB9-9422-FB25EDD1512D}"/>
              </a:ext>
            </a:extLst>
          </p:cNvPr>
          <p:cNvGrpSpPr/>
          <p:nvPr/>
        </p:nvGrpSpPr>
        <p:grpSpPr>
          <a:xfrm>
            <a:off x="9660261" y="4946214"/>
            <a:ext cx="721037" cy="444217"/>
            <a:chOff x="1926169" y="1632181"/>
            <a:chExt cx="540854" cy="333210"/>
          </a:xfrm>
        </p:grpSpPr>
        <p:sp>
          <p:nvSpPr>
            <p:cNvPr id="3436" name="Rectangle 3435">
              <a:extLst>
                <a:ext uri="{FF2B5EF4-FFF2-40B4-BE49-F238E27FC236}">
                  <a16:creationId xmlns:a16="http://schemas.microsoft.com/office/drawing/2014/main" id="{19E38679-D942-458F-9678-32F67CB016E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37" name="Rectangle 3436">
              <a:extLst>
                <a:ext uri="{FF2B5EF4-FFF2-40B4-BE49-F238E27FC236}">
                  <a16:creationId xmlns:a16="http://schemas.microsoft.com/office/drawing/2014/main" id="{C0FFD8EB-C1BD-4CF9-A281-803D6B3F0A9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38" name="Group 3437">
              <a:extLst>
                <a:ext uri="{FF2B5EF4-FFF2-40B4-BE49-F238E27FC236}">
                  <a16:creationId xmlns:a16="http://schemas.microsoft.com/office/drawing/2014/main" id="{ABF269FE-1515-4458-8F69-4AA8236FADE9}"/>
                </a:ext>
              </a:extLst>
            </p:cNvPr>
            <p:cNvGrpSpPr/>
            <p:nvPr/>
          </p:nvGrpSpPr>
          <p:grpSpPr>
            <a:xfrm>
              <a:off x="1989961" y="1665409"/>
              <a:ext cx="413499" cy="266755"/>
              <a:chOff x="1371600" y="2038342"/>
              <a:chExt cx="609600" cy="393263"/>
            </a:xfrm>
          </p:grpSpPr>
          <p:cxnSp>
            <p:nvCxnSpPr>
              <p:cNvPr id="3442" name="Straight Connector 3441">
                <a:extLst>
                  <a:ext uri="{FF2B5EF4-FFF2-40B4-BE49-F238E27FC236}">
                    <a16:creationId xmlns:a16="http://schemas.microsoft.com/office/drawing/2014/main" id="{C28BF7D4-14E9-4160-B24B-0FBE1CACBB0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43" name="Straight Connector 3442">
                <a:extLst>
                  <a:ext uri="{FF2B5EF4-FFF2-40B4-BE49-F238E27FC236}">
                    <a16:creationId xmlns:a16="http://schemas.microsoft.com/office/drawing/2014/main" id="{83751C9D-C6EB-450C-B7B7-14B7D9B20B8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44" name="Straight Connector 3443">
                <a:extLst>
                  <a:ext uri="{FF2B5EF4-FFF2-40B4-BE49-F238E27FC236}">
                    <a16:creationId xmlns:a16="http://schemas.microsoft.com/office/drawing/2014/main" id="{3BEF4599-EA1C-4734-823D-0E316E39E58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45" name="Straight Connector 3444">
                <a:extLst>
                  <a:ext uri="{FF2B5EF4-FFF2-40B4-BE49-F238E27FC236}">
                    <a16:creationId xmlns:a16="http://schemas.microsoft.com/office/drawing/2014/main" id="{5E777792-4DAE-4AB0-A26F-2E8467411B5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46" name="Straight Connector 3445">
                <a:extLst>
                  <a:ext uri="{FF2B5EF4-FFF2-40B4-BE49-F238E27FC236}">
                    <a16:creationId xmlns:a16="http://schemas.microsoft.com/office/drawing/2014/main" id="{280994BB-D4D2-463D-87C6-8595C451665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47" name="Straight Connector 3446">
                <a:extLst>
                  <a:ext uri="{FF2B5EF4-FFF2-40B4-BE49-F238E27FC236}">
                    <a16:creationId xmlns:a16="http://schemas.microsoft.com/office/drawing/2014/main" id="{998CAB5E-34DC-4129-B0EF-031FDE54BE8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48" name="Straight Connector 3447">
                <a:extLst>
                  <a:ext uri="{FF2B5EF4-FFF2-40B4-BE49-F238E27FC236}">
                    <a16:creationId xmlns:a16="http://schemas.microsoft.com/office/drawing/2014/main" id="{A6EE46D3-0277-4D4E-BCC9-0E360976AF2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49" name="Straight Connector 3448">
                <a:extLst>
                  <a:ext uri="{FF2B5EF4-FFF2-40B4-BE49-F238E27FC236}">
                    <a16:creationId xmlns:a16="http://schemas.microsoft.com/office/drawing/2014/main" id="{6A6E4B9C-E74A-4358-854D-E0508F3C53E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50" name="Straight Connector 3449">
                <a:extLst>
                  <a:ext uri="{FF2B5EF4-FFF2-40B4-BE49-F238E27FC236}">
                    <a16:creationId xmlns:a16="http://schemas.microsoft.com/office/drawing/2014/main" id="{2FFC998A-DE51-4E6F-BF05-F5F85B66C9E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39" name="Rectangle 3438">
              <a:extLst>
                <a:ext uri="{FF2B5EF4-FFF2-40B4-BE49-F238E27FC236}">
                  <a16:creationId xmlns:a16="http://schemas.microsoft.com/office/drawing/2014/main" id="{BEF05CBC-584C-48C6-B23A-1F406313001B}"/>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40" name="Rectangle 3439">
              <a:extLst>
                <a:ext uri="{FF2B5EF4-FFF2-40B4-BE49-F238E27FC236}">
                  <a16:creationId xmlns:a16="http://schemas.microsoft.com/office/drawing/2014/main" id="{BFE520B6-DD97-45FA-8D72-9818782765A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41" name="Rectangle 3440">
              <a:extLst>
                <a:ext uri="{FF2B5EF4-FFF2-40B4-BE49-F238E27FC236}">
                  <a16:creationId xmlns:a16="http://schemas.microsoft.com/office/drawing/2014/main" id="{ECD8E4F7-FFC7-4F8D-8D1F-74C53D2BF113}"/>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51" name="Group 3450">
            <a:extLst>
              <a:ext uri="{FF2B5EF4-FFF2-40B4-BE49-F238E27FC236}">
                <a16:creationId xmlns:a16="http://schemas.microsoft.com/office/drawing/2014/main" id="{BCD65917-CB0F-4A0B-BC18-2EB26E571152}"/>
              </a:ext>
            </a:extLst>
          </p:cNvPr>
          <p:cNvGrpSpPr/>
          <p:nvPr/>
        </p:nvGrpSpPr>
        <p:grpSpPr>
          <a:xfrm>
            <a:off x="10382983" y="4946214"/>
            <a:ext cx="721037" cy="444217"/>
            <a:chOff x="1926169" y="1632181"/>
            <a:chExt cx="540854" cy="333210"/>
          </a:xfrm>
        </p:grpSpPr>
        <p:sp>
          <p:nvSpPr>
            <p:cNvPr id="3452" name="Rectangle 3451">
              <a:extLst>
                <a:ext uri="{FF2B5EF4-FFF2-40B4-BE49-F238E27FC236}">
                  <a16:creationId xmlns:a16="http://schemas.microsoft.com/office/drawing/2014/main" id="{17BC5306-1617-4ED6-8736-BC17A008D8CE}"/>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53" name="Rectangle 3452">
              <a:extLst>
                <a:ext uri="{FF2B5EF4-FFF2-40B4-BE49-F238E27FC236}">
                  <a16:creationId xmlns:a16="http://schemas.microsoft.com/office/drawing/2014/main" id="{8B6402F5-0B7C-4960-A590-067233408D1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54" name="Group 3453">
              <a:extLst>
                <a:ext uri="{FF2B5EF4-FFF2-40B4-BE49-F238E27FC236}">
                  <a16:creationId xmlns:a16="http://schemas.microsoft.com/office/drawing/2014/main" id="{4FE42618-59A1-4202-887A-B7905537C3AC}"/>
                </a:ext>
              </a:extLst>
            </p:cNvPr>
            <p:cNvGrpSpPr/>
            <p:nvPr/>
          </p:nvGrpSpPr>
          <p:grpSpPr>
            <a:xfrm>
              <a:off x="1989961" y="1665409"/>
              <a:ext cx="413499" cy="266755"/>
              <a:chOff x="1371600" y="2038342"/>
              <a:chExt cx="609600" cy="393263"/>
            </a:xfrm>
          </p:grpSpPr>
          <p:cxnSp>
            <p:nvCxnSpPr>
              <p:cNvPr id="3458" name="Straight Connector 3457">
                <a:extLst>
                  <a:ext uri="{FF2B5EF4-FFF2-40B4-BE49-F238E27FC236}">
                    <a16:creationId xmlns:a16="http://schemas.microsoft.com/office/drawing/2014/main" id="{643E9F9D-57F1-4F4E-BD3F-C723FCD9C90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59" name="Straight Connector 3458">
                <a:extLst>
                  <a:ext uri="{FF2B5EF4-FFF2-40B4-BE49-F238E27FC236}">
                    <a16:creationId xmlns:a16="http://schemas.microsoft.com/office/drawing/2014/main" id="{8311BB2B-1C18-453E-8DDB-BAFC0139857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60" name="Straight Connector 3459">
                <a:extLst>
                  <a:ext uri="{FF2B5EF4-FFF2-40B4-BE49-F238E27FC236}">
                    <a16:creationId xmlns:a16="http://schemas.microsoft.com/office/drawing/2014/main" id="{118C11CF-E3C1-4B20-A87D-8B60B7C1DEC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61" name="Straight Connector 3460">
                <a:extLst>
                  <a:ext uri="{FF2B5EF4-FFF2-40B4-BE49-F238E27FC236}">
                    <a16:creationId xmlns:a16="http://schemas.microsoft.com/office/drawing/2014/main" id="{E2217618-F11B-4111-906A-26AD47193ED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62" name="Straight Connector 3461">
                <a:extLst>
                  <a:ext uri="{FF2B5EF4-FFF2-40B4-BE49-F238E27FC236}">
                    <a16:creationId xmlns:a16="http://schemas.microsoft.com/office/drawing/2014/main" id="{1FFCF80F-1DE3-4FAA-BC2A-DEABC653623B}"/>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63" name="Straight Connector 3462">
                <a:extLst>
                  <a:ext uri="{FF2B5EF4-FFF2-40B4-BE49-F238E27FC236}">
                    <a16:creationId xmlns:a16="http://schemas.microsoft.com/office/drawing/2014/main" id="{06E4A155-27D5-4697-9C16-2F0441CF971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64" name="Straight Connector 3463">
                <a:extLst>
                  <a:ext uri="{FF2B5EF4-FFF2-40B4-BE49-F238E27FC236}">
                    <a16:creationId xmlns:a16="http://schemas.microsoft.com/office/drawing/2014/main" id="{82D92700-909B-4D30-85F3-6552ACC8B71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65" name="Straight Connector 3464">
                <a:extLst>
                  <a:ext uri="{FF2B5EF4-FFF2-40B4-BE49-F238E27FC236}">
                    <a16:creationId xmlns:a16="http://schemas.microsoft.com/office/drawing/2014/main" id="{1F6DC5C4-07B7-4D80-9037-0830FE3B33A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66" name="Straight Connector 3465">
                <a:extLst>
                  <a:ext uri="{FF2B5EF4-FFF2-40B4-BE49-F238E27FC236}">
                    <a16:creationId xmlns:a16="http://schemas.microsoft.com/office/drawing/2014/main" id="{5D488E14-00CC-47EF-A87F-99C43C88BB5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55" name="Rectangle 3454">
              <a:extLst>
                <a:ext uri="{FF2B5EF4-FFF2-40B4-BE49-F238E27FC236}">
                  <a16:creationId xmlns:a16="http://schemas.microsoft.com/office/drawing/2014/main" id="{F7163998-7F66-442C-BC08-64A4D2C0A60D}"/>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56" name="Rectangle 3455">
              <a:extLst>
                <a:ext uri="{FF2B5EF4-FFF2-40B4-BE49-F238E27FC236}">
                  <a16:creationId xmlns:a16="http://schemas.microsoft.com/office/drawing/2014/main" id="{8C02C197-8427-4D23-B1F5-B202F71A229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57" name="Rectangle 3456">
              <a:extLst>
                <a:ext uri="{FF2B5EF4-FFF2-40B4-BE49-F238E27FC236}">
                  <a16:creationId xmlns:a16="http://schemas.microsoft.com/office/drawing/2014/main" id="{6199C677-A5DA-4773-A949-61466FC14A03}"/>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67" name="Group 3466">
            <a:extLst>
              <a:ext uri="{FF2B5EF4-FFF2-40B4-BE49-F238E27FC236}">
                <a16:creationId xmlns:a16="http://schemas.microsoft.com/office/drawing/2014/main" id="{01199D38-BA16-4552-A615-F7714AFE79C9}"/>
              </a:ext>
            </a:extLst>
          </p:cNvPr>
          <p:cNvGrpSpPr/>
          <p:nvPr/>
        </p:nvGrpSpPr>
        <p:grpSpPr>
          <a:xfrm>
            <a:off x="10382983" y="4536918"/>
            <a:ext cx="721037" cy="444217"/>
            <a:chOff x="1926169" y="1632181"/>
            <a:chExt cx="540854" cy="333210"/>
          </a:xfrm>
        </p:grpSpPr>
        <p:sp>
          <p:nvSpPr>
            <p:cNvPr id="3468" name="Rectangle 3467">
              <a:extLst>
                <a:ext uri="{FF2B5EF4-FFF2-40B4-BE49-F238E27FC236}">
                  <a16:creationId xmlns:a16="http://schemas.microsoft.com/office/drawing/2014/main" id="{03CC0258-842A-481B-BF7E-8C1D9A237EB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69" name="Rectangle 3468">
              <a:extLst>
                <a:ext uri="{FF2B5EF4-FFF2-40B4-BE49-F238E27FC236}">
                  <a16:creationId xmlns:a16="http://schemas.microsoft.com/office/drawing/2014/main" id="{58110FD8-5F05-4376-9B74-5E2C47FB3BD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70" name="Group 3469">
              <a:extLst>
                <a:ext uri="{FF2B5EF4-FFF2-40B4-BE49-F238E27FC236}">
                  <a16:creationId xmlns:a16="http://schemas.microsoft.com/office/drawing/2014/main" id="{AAE66774-6846-44A6-9984-06816FEA7D28}"/>
                </a:ext>
              </a:extLst>
            </p:cNvPr>
            <p:cNvGrpSpPr/>
            <p:nvPr/>
          </p:nvGrpSpPr>
          <p:grpSpPr>
            <a:xfrm>
              <a:off x="1989961" y="1665409"/>
              <a:ext cx="413499" cy="266755"/>
              <a:chOff x="1371600" y="2038342"/>
              <a:chExt cx="609600" cy="393263"/>
            </a:xfrm>
          </p:grpSpPr>
          <p:cxnSp>
            <p:nvCxnSpPr>
              <p:cNvPr id="3474" name="Straight Connector 3473">
                <a:extLst>
                  <a:ext uri="{FF2B5EF4-FFF2-40B4-BE49-F238E27FC236}">
                    <a16:creationId xmlns:a16="http://schemas.microsoft.com/office/drawing/2014/main" id="{FCDF5874-0B67-4C73-887F-82E6405F7E9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75" name="Straight Connector 3474">
                <a:extLst>
                  <a:ext uri="{FF2B5EF4-FFF2-40B4-BE49-F238E27FC236}">
                    <a16:creationId xmlns:a16="http://schemas.microsoft.com/office/drawing/2014/main" id="{12B9CF42-6DF2-459C-828A-094F81477CD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76" name="Straight Connector 3475">
                <a:extLst>
                  <a:ext uri="{FF2B5EF4-FFF2-40B4-BE49-F238E27FC236}">
                    <a16:creationId xmlns:a16="http://schemas.microsoft.com/office/drawing/2014/main" id="{D2FAE9DF-205F-4825-8E7A-091FA6995A3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77" name="Straight Connector 3476">
                <a:extLst>
                  <a:ext uri="{FF2B5EF4-FFF2-40B4-BE49-F238E27FC236}">
                    <a16:creationId xmlns:a16="http://schemas.microsoft.com/office/drawing/2014/main" id="{7DEF3C7A-7D48-40D1-AF90-CE8AC641E55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78" name="Straight Connector 3477">
                <a:extLst>
                  <a:ext uri="{FF2B5EF4-FFF2-40B4-BE49-F238E27FC236}">
                    <a16:creationId xmlns:a16="http://schemas.microsoft.com/office/drawing/2014/main" id="{38A6DCD7-7B6E-4A36-A20F-AF05AAC1757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79" name="Straight Connector 3478">
                <a:extLst>
                  <a:ext uri="{FF2B5EF4-FFF2-40B4-BE49-F238E27FC236}">
                    <a16:creationId xmlns:a16="http://schemas.microsoft.com/office/drawing/2014/main" id="{69F4E7F9-4688-4ECC-B3BE-6FEC991B105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80" name="Straight Connector 3479">
                <a:extLst>
                  <a:ext uri="{FF2B5EF4-FFF2-40B4-BE49-F238E27FC236}">
                    <a16:creationId xmlns:a16="http://schemas.microsoft.com/office/drawing/2014/main" id="{2ADA9DE3-36AD-44DB-9137-1C47688152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81" name="Straight Connector 3480">
                <a:extLst>
                  <a:ext uri="{FF2B5EF4-FFF2-40B4-BE49-F238E27FC236}">
                    <a16:creationId xmlns:a16="http://schemas.microsoft.com/office/drawing/2014/main" id="{993ED0CE-A37B-45CF-8EEB-44ED490778B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82" name="Straight Connector 3481">
                <a:extLst>
                  <a:ext uri="{FF2B5EF4-FFF2-40B4-BE49-F238E27FC236}">
                    <a16:creationId xmlns:a16="http://schemas.microsoft.com/office/drawing/2014/main" id="{17968CD4-C108-4948-BF9A-BE39D95B0B3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71" name="Rectangle 3470">
              <a:extLst>
                <a:ext uri="{FF2B5EF4-FFF2-40B4-BE49-F238E27FC236}">
                  <a16:creationId xmlns:a16="http://schemas.microsoft.com/office/drawing/2014/main" id="{2783570C-6B9E-4003-8F25-0DC03EB26884}"/>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72" name="Rectangle 3471">
              <a:extLst>
                <a:ext uri="{FF2B5EF4-FFF2-40B4-BE49-F238E27FC236}">
                  <a16:creationId xmlns:a16="http://schemas.microsoft.com/office/drawing/2014/main" id="{D91C5658-E408-42A8-B5DD-6FF402157FB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73" name="Rectangle 3472">
              <a:extLst>
                <a:ext uri="{FF2B5EF4-FFF2-40B4-BE49-F238E27FC236}">
                  <a16:creationId xmlns:a16="http://schemas.microsoft.com/office/drawing/2014/main" id="{4925B958-A0B9-49D1-B0CD-6535D045D97A}"/>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83" name="Group 3482">
            <a:extLst>
              <a:ext uri="{FF2B5EF4-FFF2-40B4-BE49-F238E27FC236}">
                <a16:creationId xmlns:a16="http://schemas.microsoft.com/office/drawing/2014/main" id="{7A71B286-AFB8-4EAB-AF9B-661CE1B84683}"/>
              </a:ext>
            </a:extLst>
          </p:cNvPr>
          <p:cNvGrpSpPr/>
          <p:nvPr/>
        </p:nvGrpSpPr>
        <p:grpSpPr>
          <a:xfrm>
            <a:off x="9660261" y="4127621"/>
            <a:ext cx="721037" cy="444217"/>
            <a:chOff x="1926169" y="1632181"/>
            <a:chExt cx="540854" cy="333210"/>
          </a:xfrm>
        </p:grpSpPr>
        <p:sp>
          <p:nvSpPr>
            <p:cNvPr id="3484" name="Rectangle 3483">
              <a:extLst>
                <a:ext uri="{FF2B5EF4-FFF2-40B4-BE49-F238E27FC236}">
                  <a16:creationId xmlns:a16="http://schemas.microsoft.com/office/drawing/2014/main" id="{3695B565-B9B3-4BF9-9046-544E7E813397}"/>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85" name="Rectangle 3484">
              <a:extLst>
                <a:ext uri="{FF2B5EF4-FFF2-40B4-BE49-F238E27FC236}">
                  <a16:creationId xmlns:a16="http://schemas.microsoft.com/office/drawing/2014/main" id="{85659192-ACB6-4A5D-B34D-9A07BEB8A41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486" name="Group 3485">
              <a:extLst>
                <a:ext uri="{FF2B5EF4-FFF2-40B4-BE49-F238E27FC236}">
                  <a16:creationId xmlns:a16="http://schemas.microsoft.com/office/drawing/2014/main" id="{7D610AE5-8BFA-4E51-B7E7-6AC6DAE747B9}"/>
                </a:ext>
              </a:extLst>
            </p:cNvPr>
            <p:cNvGrpSpPr/>
            <p:nvPr/>
          </p:nvGrpSpPr>
          <p:grpSpPr>
            <a:xfrm>
              <a:off x="1989961" y="1665409"/>
              <a:ext cx="413499" cy="266755"/>
              <a:chOff x="1371600" y="2038342"/>
              <a:chExt cx="609600" cy="393263"/>
            </a:xfrm>
          </p:grpSpPr>
          <p:cxnSp>
            <p:nvCxnSpPr>
              <p:cNvPr id="3490" name="Straight Connector 3489">
                <a:extLst>
                  <a:ext uri="{FF2B5EF4-FFF2-40B4-BE49-F238E27FC236}">
                    <a16:creationId xmlns:a16="http://schemas.microsoft.com/office/drawing/2014/main" id="{CE1F60F0-D13A-4B93-8753-8ABAD4EAA39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491" name="Straight Connector 3490">
                <a:extLst>
                  <a:ext uri="{FF2B5EF4-FFF2-40B4-BE49-F238E27FC236}">
                    <a16:creationId xmlns:a16="http://schemas.microsoft.com/office/drawing/2014/main" id="{4E3221AF-E67E-4B0A-9698-77CEF116414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492" name="Straight Connector 3491">
                <a:extLst>
                  <a:ext uri="{FF2B5EF4-FFF2-40B4-BE49-F238E27FC236}">
                    <a16:creationId xmlns:a16="http://schemas.microsoft.com/office/drawing/2014/main" id="{E41D933C-20F9-40C3-AB04-106118BC9D6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493" name="Straight Connector 3492">
                <a:extLst>
                  <a:ext uri="{FF2B5EF4-FFF2-40B4-BE49-F238E27FC236}">
                    <a16:creationId xmlns:a16="http://schemas.microsoft.com/office/drawing/2014/main" id="{5654BDFD-9C08-43A9-8C31-9BAF3481D40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494" name="Straight Connector 3493">
                <a:extLst>
                  <a:ext uri="{FF2B5EF4-FFF2-40B4-BE49-F238E27FC236}">
                    <a16:creationId xmlns:a16="http://schemas.microsoft.com/office/drawing/2014/main" id="{80F73EBE-41D4-426E-AC8F-98C27CB8D89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495" name="Straight Connector 3494">
                <a:extLst>
                  <a:ext uri="{FF2B5EF4-FFF2-40B4-BE49-F238E27FC236}">
                    <a16:creationId xmlns:a16="http://schemas.microsoft.com/office/drawing/2014/main" id="{C9149CB9-DD3F-49DC-AA01-17A2D2202F1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496" name="Straight Connector 3495">
                <a:extLst>
                  <a:ext uri="{FF2B5EF4-FFF2-40B4-BE49-F238E27FC236}">
                    <a16:creationId xmlns:a16="http://schemas.microsoft.com/office/drawing/2014/main" id="{5AA09946-3069-4A23-A6E5-3A46F823F99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497" name="Straight Connector 3496">
                <a:extLst>
                  <a:ext uri="{FF2B5EF4-FFF2-40B4-BE49-F238E27FC236}">
                    <a16:creationId xmlns:a16="http://schemas.microsoft.com/office/drawing/2014/main" id="{F6D474B0-4541-4DF5-8C67-F2724E24188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498" name="Straight Connector 3497">
                <a:extLst>
                  <a:ext uri="{FF2B5EF4-FFF2-40B4-BE49-F238E27FC236}">
                    <a16:creationId xmlns:a16="http://schemas.microsoft.com/office/drawing/2014/main" id="{9D153849-FE83-465E-86C0-0389FECDE82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487" name="Rectangle 3486">
              <a:extLst>
                <a:ext uri="{FF2B5EF4-FFF2-40B4-BE49-F238E27FC236}">
                  <a16:creationId xmlns:a16="http://schemas.microsoft.com/office/drawing/2014/main" id="{00FF3639-CF64-4CEB-87F5-11C21C83876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88" name="Rectangle 3487">
              <a:extLst>
                <a:ext uri="{FF2B5EF4-FFF2-40B4-BE49-F238E27FC236}">
                  <a16:creationId xmlns:a16="http://schemas.microsoft.com/office/drawing/2014/main" id="{E163038D-A9EC-4EE8-8D19-8D7393C68D4E}"/>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89" name="Rectangle 3488">
              <a:extLst>
                <a:ext uri="{FF2B5EF4-FFF2-40B4-BE49-F238E27FC236}">
                  <a16:creationId xmlns:a16="http://schemas.microsoft.com/office/drawing/2014/main" id="{5412FD2D-9576-46EF-8BA7-3D48A79F67B6}"/>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99" name="Group 3498">
            <a:extLst>
              <a:ext uri="{FF2B5EF4-FFF2-40B4-BE49-F238E27FC236}">
                <a16:creationId xmlns:a16="http://schemas.microsoft.com/office/drawing/2014/main" id="{F4AA0202-865B-469D-944C-0E6551E5CED0}"/>
              </a:ext>
            </a:extLst>
          </p:cNvPr>
          <p:cNvGrpSpPr/>
          <p:nvPr/>
        </p:nvGrpSpPr>
        <p:grpSpPr>
          <a:xfrm>
            <a:off x="10382983" y="4127621"/>
            <a:ext cx="721037" cy="444217"/>
            <a:chOff x="1926169" y="1632181"/>
            <a:chExt cx="540854" cy="333210"/>
          </a:xfrm>
        </p:grpSpPr>
        <p:sp>
          <p:nvSpPr>
            <p:cNvPr id="3500" name="Rectangle 3499">
              <a:extLst>
                <a:ext uri="{FF2B5EF4-FFF2-40B4-BE49-F238E27FC236}">
                  <a16:creationId xmlns:a16="http://schemas.microsoft.com/office/drawing/2014/main" id="{38F64003-B60D-4958-9E43-FF672F68D98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01" name="Rectangle 3500">
              <a:extLst>
                <a:ext uri="{FF2B5EF4-FFF2-40B4-BE49-F238E27FC236}">
                  <a16:creationId xmlns:a16="http://schemas.microsoft.com/office/drawing/2014/main" id="{C2A29FDF-A59F-41D7-A3FF-CC22B71E2A4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02" name="Group 3501">
              <a:extLst>
                <a:ext uri="{FF2B5EF4-FFF2-40B4-BE49-F238E27FC236}">
                  <a16:creationId xmlns:a16="http://schemas.microsoft.com/office/drawing/2014/main" id="{2A64CA4B-03D1-4131-982F-E403AB682075}"/>
                </a:ext>
              </a:extLst>
            </p:cNvPr>
            <p:cNvGrpSpPr/>
            <p:nvPr/>
          </p:nvGrpSpPr>
          <p:grpSpPr>
            <a:xfrm>
              <a:off x="1989961" y="1665409"/>
              <a:ext cx="413499" cy="266755"/>
              <a:chOff x="1371600" y="2038342"/>
              <a:chExt cx="609600" cy="393263"/>
            </a:xfrm>
          </p:grpSpPr>
          <p:cxnSp>
            <p:nvCxnSpPr>
              <p:cNvPr id="3506" name="Straight Connector 3505">
                <a:extLst>
                  <a:ext uri="{FF2B5EF4-FFF2-40B4-BE49-F238E27FC236}">
                    <a16:creationId xmlns:a16="http://schemas.microsoft.com/office/drawing/2014/main" id="{6C088B38-7D8B-49B9-8904-801A3DA2C23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07" name="Straight Connector 3506">
                <a:extLst>
                  <a:ext uri="{FF2B5EF4-FFF2-40B4-BE49-F238E27FC236}">
                    <a16:creationId xmlns:a16="http://schemas.microsoft.com/office/drawing/2014/main" id="{E09479C5-B8AC-4F6E-9533-52C34F57548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08" name="Straight Connector 3507">
                <a:extLst>
                  <a:ext uri="{FF2B5EF4-FFF2-40B4-BE49-F238E27FC236}">
                    <a16:creationId xmlns:a16="http://schemas.microsoft.com/office/drawing/2014/main" id="{8164AF3B-EC9B-4A2E-87DE-BC9A9575439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09" name="Straight Connector 3508">
                <a:extLst>
                  <a:ext uri="{FF2B5EF4-FFF2-40B4-BE49-F238E27FC236}">
                    <a16:creationId xmlns:a16="http://schemas.microsoft.com/office/drawing/2014/main" id="{5746D36D-BDE1-46E9-8B0D-746A2CAF34D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10" name="Straight Connector 3509">
                <a:extLst>
                  <a:ext uri="{FF2B5EF4-FFF2-40B4-BE49-F238E27FC236}">
                    <a16:creationId xmlns:a16="http://schemas.microsoft.com/office/drawing/2014/main" id="{BB34D889-F4C0-4672-81A3-26F2717FC42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11" name="Straight Connector 3510">
                <a:extLst>
                  <a:ext uri="{FF2B5EF4-FFF2-40B4-BE49-F238E27FC236}">
                    <a16:creationId xmlns:a16="http://schemas.microsoft.com/office/drawing/2014/main" id="{C4C4CBE1-1969-4312-A70C-96FB2E995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12" name="Straight Connector 3511">
                <a:extLst>
                  <a:ext uri="{FF2B5EF4-FFF2-40B4-BE49-F238E27FC236}">
                    <a16:creationId xmlns:a16="http://schemas.microsoft.com/office/drawing/2014/main" id="{CAA6BD13-3B68-4CD1-BD60-C29DFA636E8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13" name="Straight Connector 3512">
                <a:extLst>
                  <a:ext uri="{FF2B5EF4-FFF2-40B4-BE49-F238E27FC236}">
                    <a16:creationId xmlns:a16="http://schemas.microsoft.com/office/drawing/2014/main" id="{AD6A4B9F-97DA-4196-8FD9-682303211E0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14" name="Straight Connector 3513">
                <a:extLst>
                  <a:ext uri="{FF2B5EF4-FFF2-40B4-BE49-F238E27FC236}">
                    <a16:creationId xmlns:a16="http://schemas.microsoft.com/office/drawing/2014/main" id="{03B85BEF-C317-4938-A0ED-39E838DA307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03" name="Rectangle 3502">
              <a:extLst>
                <a:ext uri="{FF2B5EF4-FFF2-40B4-BE49-F238E27FC236}">
                  <a16:creationId xmlns:a16="http://schemas.microsoft.com/office/drawing/2014/main" id="{FB986F53-EE03-47B0-A549-21D82339023A}"/>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04" name="Rectangle 3503">
              <a:extLst>
                <a:ext uri="{FF2B5EF4-FFF2-40B4-BE49-F238E27FC236}">
                  <a16:creationId xmlns:a16="http://schemas.microsoft.com/office/drawing/2014/main" id="{86C99000-30B2-4498-A140-4671CBDC10B7}"/>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05" name="Rectangle 3504">
              <a:extLst>
                <a:ext uri="{FF2B5EF4-FFF2-40B4-BE49-F238E27FC236}">
                  <a16:creationId xmlns:a16="http://schemas.microsoft.com/office/drawing/2014/main" id="{4CD4460E-A080-4B3B-B4F3-E1F7FBC2785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15" name="Group 3514">
            <a:extLst>
              <a:ext uri="{FF2B5EF4-FFF2-40B4-BE49-F238E27FC236}">
                <a16:creationId xmlns:a16="http://schemas.microsoft.com/office/drawing/2014/main" id="{AC284A3C-0A40-413A-BFF1-A72BDF9515FD}"/>
              </a:ext>
            </a:extLst>
          </p:cNvPr>
          <p:cNvGrpSpPr/>
          <p:nvPr/>
        </p:nvGrpSpPr>
        <p:grpSpPr>
          <a:xfrm>
            <a:off x="9660261" y="3718324"/>
            <a:ext cx="721037" cy="444217"/>
            <a:chOff x="1926169" y="1632181"/>
            <a:chExt cx="540854" cy="333210"/>
          </a:xfrm>
        </p:grpSpPr>
        <p:sp>
          <p:nvSpPr>
            <p:cNvPr id="3516" name="Rectangle 3515">
              <a:extLst>
                <a:ext uri="{FF2B5EF4-FFF2-40B4-BE49-F238E27FC236}">
                  <a16:creationId xmlns:a16="http://schemas.microsoft.com/office/drawing/2014/main" id="{BCCFCFC2-DAA3-4D0C-9AF7-1AFCDEE25D6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17" name="Rectangle 3516">
              <a:extLst>
                <a:ext uri="{FF2B5EF4-FFF2-40B4-BE49-F238E27FC236}">
                  <a16:creationId xmlns:a16="http://schemas.microsoft.com/office/drawing/2014/main" id="{6DB89F6B-0D18-40D3-94B0-E3C3F0F7976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18" name="Group 3517">
              <a:extLst>
                <a:ext uri="{FF2B5EF4-FFF2-40B4-BE49-F238E27FC236}">
                  <a16:creationId xmlns:a16="http://schemas.microsoft.com/office/drawing/2014/main" id="{B7EDECC5-032F-401F-951F-FF127B5CFB38}"/>
                </a:ext>
              </a:extLst>
            </p:cNvPr>
            <p:cNvGrpSpPr/>
            <p:nvPr/>
          </p:nvGrpSpPr>
          <p:grpSpPr>
            <a:xfrm>
              <a:off x="1989961" y="1665409"/>
              <a:ext cx="413499" cy="266755"/>
              <a:chOff x="1371600" y="2038342"/>
              <a:chExt cx="609600" cy="393263"/>
            </a:xfrm>
          </p:grpSpPr>
          <p:cxnSp>
            <p:nvCxnSpPr>
              <p:cNvPr id="3522" name="Straight Connector 3521">
                <a:extLst>
                  <a:ext uri="{FF2B5EF4-FFF2-40B4-BE49-F238E27FC236}">
                    <a16:creationId xmlns:a16="http://schemas.microsoft.com/office/drawing/2014/main" id="{A35AB3ED-6C5C-41A7-B734-D94F5B6C15AC}"/>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23" name="Straight Connector 3522">
                <a:extLst>
                  <a:ext uri="{FF2B5EF4-FFF2-40B4-BE49-F238E27FC236}">
                    <a16:creationId xmlns:a16="http://schemas.microsoft.com/office/drawing/2014/main" id="{4F5112BE-65C6-48DC-800F-73181C4C1E8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24" name="Straight Connector 3523">
                <a:extLst>
                  <a:ext uri="{FF2B5EF4-FFF2-40B4-BE49-F238E27FC236}">
                    <a16:creationId xmlns:a16="http://schemas.microsoft.com/office/drawing/2014/main" id="{5E32D63A-3722-4964-BBA6-E743D3FF2C7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25" name="Straight Connector 3524">
                <a:extLst>
                  <a:ext uri="{FF2B5EF4-FFF2-40B4-BE49-F238E27FC236}">
                    <a16:creationId xmlns:a16="http://schemas.microsoft.com/office/drawing/2014/main" id="{E2AC14D1-4859-40FD-BB42-E89A7706E1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26" name="Straight Connector 3525">
                <a:extLst>
                  <a:ext uri="{FF2B5EF4-FFF2-40B4-BE49-F238E27FC236}">
                    <a16:creationId xmlns:a16="http://schemas.microsoft.com/office/drawing/2014/main" id="{DBCC3577-4F87-4D5E-AB71-C60832A93F0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27" name="Straight Connector 3526">
                <a:extLst>
                  <a:ext uri="{FF2B5EF4-FFF2-40B4-BE49-F238E27FC236}">
                    <a16:creationId xmlns:a16="http://schemas.microsoft.com/office/drawing/2014/main" id="{E618D796-E43F-4228-9F8B-9120EB5927F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28" name="Straight Connector 3527">
                <a:extLst>
                  <a:ext uri="{FF2B5EF4-FFF2-40B4-BE49-F238E27FC236}">
                    <a16:creationId xmlns:a16="http://schemas.microsoft.com/office/drawing/2014/main" id="{AB5278E3-2B3B-4D57-9443-EE2DD1C1C43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29" name="Straight Connector 3528">
                <a:extLst>
                  <a:ext uri="{FF2B5EF4-FFF2-40B4-BE49-F238E27FC236}">
                    <a16:creationId xmlns:a16="http://schemas.microsoft.com/office/drawing/2014/main" id="{F6B226A5-16D5-4840-9AB2-98A3480E073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30" name="Straight Connector 3529">
                <a:extLst>
                  <a:ext uri="{FF2B5EF4-FFF2-40B4-BE49-F238E27FC236}">
                    <a16:creationId xmlns:a16="http://schemas.microsoft.com/office/drawing/2014/main" id="{221EBB75-CDED-4E6D-BE98-08452DF8517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19" name="Rectangle 3518">
              <a:extLst>
                <a:ext uri="{FF2B5EF4-FFF2-40B4-BE49-F238E27FC236}">
                  <a16:creationId xmlns:a16="http://schemas.microsoft.com/office/drawing/2014/main" id="{FC5AD665-A2A8-4F76-8FA4-C52B908C90F0}"/>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20" name="Rectangle 3519">
              <a:extLst>
                <a:ext uri="{FF2B5EF4-FFF2-40B4-BE49-F238E27FC236}">
                  <a16:creationId xmlns:a16="http://schemas.microsoft.com/office/drawing/2014/main" id="{49B10632-FA84-4022-A60D-72DD7F9639C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21" name="Rectangle 3520">
              <a:extLst>
                <a:ext uri="{FF2B5EF4-FFF2-40B4-BE49-F238E27FC236}">
                  <a16:creationId xmlns:a16="http://schemas.microsoft.com/office/drawing/2014/main" id="{B5803319-A8F7-4AB5-888B-D956916F909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31" name="Group 3530">
            <a:extLst>
              <a:ext uri="{FF2B5EF4-FFF2-40B4-BE49-F238E27FC236}">
                <a16:creationId xmlns:a16="http://schemas.microsoft.com/office/drawing/2014/main" id="{6C4A5069-9BD3-48D4-BB3E-F8B33EDB5472}"/>
              </a:ext>
            </a:extLst>
          </p:cNvPr>
          <p:cNvGrpSpPr/>
          <p:nvPr/>
        </p:nvGrpSpPr>
        <p:grpSpPr>
          <a:xfrm>
            <a:off x="10382983" y="3718324"/>
            <a:ext cx="721037" cy="444217"/>
            <a:chOff x="1926169" y="1632181"/>
            <a:chExt cx="540854" cy="333210"/>
          </a:xfrm>
        </p:grpSpPr>
        <p:sp>
          <p:nvSpPr>
            <p:cNvPr id="3532" name="Rectangle 3531">
              <a:extLst>
                <a:ext uri="{FF2B5EF4-FFF2-40B4-BE49-F238E27FC236}">
                  <a16:creationId xmlns:a16="http://schemas.microsoft.com/office/drawing/2014/main" id="{B3D21DC9-B4F5-486B-8AA1-CD4864053B9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33" name="Rectangle 3532">
              <a:extLst>
                <a:ext uri="{FF2B5EF4-FFF2-40B4-BE49-F238E27FC236}">
                  <a16:creationId xmlns:a16="http://schemas.microsoft.com/office/drawing/2014/main" id="{28A3FB70-70E4-4586-A46E-E297E791B1E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34" name="Group 3533">
              <a:extLst>
                <a:ext uri="{FF2B5EF4-FFF2-40B4-BE49-F238E27FC236}">
                  <a16:creationId xmlns:a16="http://schemas.microsoft.com/office/drawing/2014/main" id="{FE1F67BB-046F-4D42-8F15-811EE9F9F653}"/>
                </a:ext>
              </a:extLst>
            </p:cNvPr>
            <p:cNvGrpSpPr/>
            <p:nvPr/>
          </p:nvGrpSpPr>
          <p:grpSpPr>
            <a:xfrm>
              <a:off x="1989961" y="1665409"/>
              <a:ext cx="413499" cy="266755"/>
              <a:chOff x="1371600" y="2038342"/>
              <a:chExt cx="609600" cy="393263"/>
            </a:xfrm>
          </p:grpSpPr>
          <p:cxnSp>
            <p:nvCxnSpPr>
              <p:cNvPr id="3538" name="Straight Connector 3537">
                <a:extLst>
                  <a:ext uri="{FF2B5EF4-FFF2-40B4-BE49-F238E27FC236}">
                    <a16:creationId xmlns:a16="http://schemas.microsoft.com/office/drawing/2014/main" id="{720817AF-0491-4A07-8748-5DEBA5512C4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39" name="Straight Connector 3538">
                <a:extLst>
                  <a:ext uri="{FF2B5EF4-FFF2-40B4-BE49-F238E27FC236}">
                    <a16:creationId xmlns:a16="http://schemas.microsoft.com/office/drawing/2014/main" id="{EAD72AB8-BA3F-4266-AF26-EE3DB0F0CC3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40" name="Straight Connector 3539">
                <a:extLst>
                  <a:ext uri="{FF2B5EF4-FFF2-40B4-BE49-F238E27FC236}">
                    <a16:creationId xmlns:a16="http://schemas.microsoft.com/office/drawing/2014/main" id="{396A1B71-2A81-49BF-B377-EB3BE252E30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41" name="Straight Connector 3540">
                <a:extLst>
                  <a:ext uri="{FF2B5EF4-FFF2-40B4-BE49-F238E27FC236}">
                    <a16:creationId xmlns:a16="http://schemas.microsoft.com/office/drawing/2014/main" id="{AD6C94C6-D790-4515-A764-17EE26E0A2C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42" name="Straight Connector 3541">
                <a:extLst>
                  <a:ext uri="{FF2B5EF4-FFF2-40B4-BE49-F238E27FC236}">
                    <a16:creationId xmlns:a16="http://schemas.microsoft.com/office/drawing/2014/main" id="{2E4F00EB-9411-4C0B-8FC9-73E23BF264F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43" name="Straight Connector 3542">
                <a:extLst>
                  <a:ext uri="{FF2B5EF4-FFF2-40B4-BE49-F238E27FC236}">
                    <a16:creationId xmlns:a16="http://schemas.microsoft.com/office/drawing/2014/main" id="{C043B7C9-4E1D-4A09-8B11-0F3B07D8ECC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44" name="Straight Connector 3543">
                <a:extLst>
                  <a:ext uri="{FF2B5EF4-FFF2-40B4-BE49-F238E27FC236}">
                    <a16:creationId xmlns:a16="http://schemas.microsoft.com/office/drawing/2014/main" id="{65F638D2-AAB2-4F67-B7F1-0E478E49FD4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45" name="Straight Connector 3544">
                <a:extLst>
                  <a:ext uri="{FF2B5EF4-FFF2-40B4-BE49-F238E27FC236}">
                    <a16:creationId xmlns:a16="http://schemas.microsoft.com/office/drawing/2014/main" id="{C6EEC9D5-0569-47B8-A99F-1A89A4B3CF9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46" name="Straight Connector 3545">
                <a:extLst>
                  <a:ext uri="{FF2B5EF4-FFF2-40B4-BE49-F238E27FC236}">
                    <a16:creationId xmlns:a16="http://schemas.microsoft.com/office/drawing/2014/main" id="{E63C1A3B-2FA4-4076-93CA-78475C08732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35" name="Rectangle 3534">
              <a:extLst>
                <a:ext uri="{FF2B5EF4-FFF2-40B4-BE49-F238E27FC236}">
                  <a16:creationId xmlns:a16="http://schemas.microsoft.com/office/drawing/2014/main" id="{9248B4D9-2114-4FD0-9939-EDE5F5C891B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36" name="Rectangle 3535">
              <a:extLst>
                <a:ext uri="{FF2B5EF4-FFF2-40B4-BE49-F238E27FC236}">
                  <a16:creationId xmlns:a16="http://schemas.microsoft.com/office/drawing/2014/main" id="{E972E0CE-7728-40F8-AEA7-34AC4C86C55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37" name="Rectangle 3536">
              <a:extLst>
                <a:ext uri="{FF2B5EF4-FFF2-40B4-BE49-F238E27FC236}">
                  <a16:creationId xmlns:a16="http://schemas.microsoft.com/office/drawing/2014/main" id="{892D889C-D4A7-4233-8A38-9560C81F9C5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47" name="Group 3546">
            <a:extLst>
              <a:ext uri="{FF2B5EF4-FFF2-40B4-BE49-F238E27FC236}">
                <a16:creationId xmlns:a16="http://schemas.microsoft.com/office/drawing/2014/main" id="{2B84B7BE-1696-44B9-89DD-CC52B3547212}"/>
              </a:ext>
            </a:extLst>
          </p:cNvPr>
          <p:cNvGrpSpPr/>
          <p:nvPr/>
        </p:nvGrpSpPr>
        <p:grpSpPr>
          <a:xfrm>
            <a:off x="1067227" y="2875601"/>
            <a:ext cx="721037" cy="444217"/>
            <a:chOff x="1926169" y="1632181"/>
            <a:chExt cx="540854" cy="333210"/>
          </a:xfrm>
        </p:grpSpPr>
        <p:sp>
          <p:nvSpPr>
            <p:cNvPr id="3548" name="Rectangle 3547">
              <a:extLst>
                <a:ext uri="{FF2B5EF4-FFF2-40B4-BE49-F238E27FC236}">
                  <a16:creationId xmlns:a16="http://schemas.microsoft.com/office/drawing/2014/main" id="{EFCE9347-FD24-4EB5-A5F2-3846968CFB5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49" name="Rectangle 3548">
              <a:extLst>
                <a:ext uri="{FF2B5EF4-FFF2-40B4-BE49-F238E27FC236}">
                  <a16:creationId xmlns:a16="http://schemas.microsoft.com/office/drawing/2014/main" id="{75286F36-557F-42AA-893D-98788D2CCB5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50" name="Group 3549">
              <a:extLst>
                <a:ext uri="{FF2B5EF4-FFF2-40B4-BE49-F238E27FC236}">
                  <a16:creationId xmlns:a16="http://schemas.microsoft.com/office/drawing/2014/main" id="{33A49292-94A1-4BDD-A0D0-1A94302D7666}"/>
                </a:ext>
              </a:extLst>
            </p:cNvPr>
            <p:cNvGrpSpPr/>
            <p:nvPr/>
          </p:nvGrpSpPr>
          <p:grpSpPr>
            <a:xfrm>
              <a:off x="1989961" y="1665409"/>
              <a:ext cx="413499" cy="266755"/>
              <a:chOff x="1371600" y="2038342"/>
              <a:chExt cx="609600" cy="393263"/>
            </a:xfrm>
          </p:grpSpPr>
          <p:cxnSp>
            <p:nvCxnSpPr>
              <p:cNvPr id="3554" name="Straight Connector 3553">
                <a:extLst>
                  <a:ext uri="{FF2B5EF4-FFF2-40B4-BE49-F238E27FC236}">
                    <a16:creationId xmlns:a16="http://schemas.microsoft.com/office/drawing/2014/main" id="{FC8F0D2D-05C1-4FD0-9278-A7F80EFABFF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55" name="Straight Connector 3554">
                <a:extLst>
                  <a:ext uri="{FF2B5EF4-FFF2-40B4-BE49-F238E27FC236}">
                    <a16:creationId xmlns:a16="http://schemas.microsoft.com/office/drawing/2014/main" id="{CCFD3D23-E450-4B19-88AD-CF5D2A44259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56" name="Straight Connector 3555">
                <a:extLst>
                  <a:ext uri="{FF2B5EF4-FFF2-40B4-BE49-F238E27FC236}">
                    <a16:creationId xmlns:a16="http://schemas.microsoft.com/office/drawing/2014/main" id="{2AC2F416-84FA-4DE6-A8B0-89824962C7C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57" name="Straight Connector 3556">
                <a:extLst>
                  <a:ext uri="{FF2B5EF4-FFF2-40B4-BE49-F238E27FC236}">
                    <a16:creationId xmlns:a16="http://schemas.microsoft.com/office/drawing/2014/main" id="{466AC017-951C-4FB7-8782-F26E43EBAD2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58" name="Straight Connector 3557">
                <a:extLst>
                  <a:ext uri="{FF2B5EF4-FFF2-40B4-BE49-F238E27FC236}">
                    <a16:creationId xmlns:a16="http://schemas.microsoft.com/office/drawing/2014/main" id="{F472FA54-5C38-42C6-A71C-588A5A911F7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59" name="Straight Connector 3558">
                <a:extLst>
                  <a:ext uri="{FF2B5EF4-FFF2-40B4-BE49-F238E27FC236}">
                    <a16:creationId xmlns:a16="http://schemas.microsoft.com/office/drawing/2014/main" id="{F7E5C055-932F-40E4-9132-8AAC3692011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60" name="Straight Connector 3559">
                <a:extLst>
                  <a:ext uri="{FF2B5EF4-FFF2-40B4-BE49-F238E27FC236}">
                    <a16:creationId xmlns:a16="http://schemas.microsoft.com/office/drawing/2014/main" id="{BEFAFE0B-49C8-46E7-B368-A4193AD7775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61" name="Straight Connector 3560">
                <a:extLst>
                  <a:ext uri="{FF2B5EF4-FFF2-40B4-BE49-F238E27FC236}">
                    <a16:creationId xmlns:a16="http://schemas.microsoft.com/office/drawing/2014/main" id="{9DB5BF16-C88B-4BE0-867A-D238A30363C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62" name="Straight Connector 3561">
                <a:extLst>
                  <a:ext uri="{FF2B5EF4-FFF2-40B4-BE49-F238E27FC236}">
                    <a16:creationId xmlns:a16="http://schemas.microsoft.com/office/drawing/2014/main" id="{1C05247E-57AE-46D7-9988-55E9A1A28B9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51" name="Rectangle 3550">
              <a:extLst>
                <a:ext uri="{FF2B5EF4-FFF2-40B4-BE49-F238E27FC236}">
                  <a16:creationId xmlns:a16="http://schemas.microsoft.com/office/drawing/2014/main" id="{CEEBB83E-C3B6-4C0D-AC66-695B5FB8381D}"/>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52" name="Rectangle 3551">
              <a:extLst>
                <a:ext uri="{FF2B5EF4-FFF2-40B4-BE49-F238E27FC236}">
                  <a16:creationId xmlns:a16="http://schemas.microsoft.com/office/drawing/2014/main" id="{BEFFC941-FD6B-4506-8E98-2AB8C18ED6FF}"/>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53" name="Rectangle 3552">
              <a:extLst>
                <a:ext uri="{FF2B5EF4-FFF2-40B4-BE49-F238E27FC236}">
                  <a16:creationId xmlns:a16="http://schemas.microsoft.com/office/drawing/2014/main" id="{071CDD7C-F78F-4369-BC83-B8C03FBA685D}"/>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63" name="Group 3562">
            <a:extLst>
              <a:ext uri="{FF2B5EF4-FFF2-40B4-BE49-F238E27FC236}">
                <a16:creationId xmlns:a16="http://schemas.microsoft.com/office/drawing/2014/main" id="{62D7338A-823C-48B1-8E2E-09BFBC75BBC3}"/>
              </a:ext>
            </a:extLst>
          </p:cNvPr>
          <p:cNvGrpSpPr/>
          <p:nvPr/>
        </p:nvGrpSpPr>
        <p:grpSpPr>
          <a:xfrm>
            <a:off x="1789949" y="2875601"/>
            <a:ext cx="721037" cy="444217"/>
            <a:chOff x="1926169" y="1632181"/>
            <a:chExt cx="540854" cy="333210"/>
          </a:xfrm>
        </p:grpSpPr>
        <p:sp>
          <p:nvSpPr>
            <p:cNvPr id="3564" name="Rectangle 3563">
              <a:extLst>
                <a:ext uri="{FF2B5EF4-FFF2-40B4-BE49-F238E27FC236}">
                  <a16:creationId xmlns:a16="http://schemas.microsoft.com/office/drawing/2014/main" id="{E9FBDDAB-948C-4739-BFA3-A2658379BF83}"/>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65" name="Rectangle 3564">
              <a:extLst>
                <a:ext uri="{FF2B5EF4-FFF2-40B4-BE49-F238E27FC236}">
                  <a16:creationId xmlns:a16="http://schemas.microsoft.com/office/drawing/2014/main" id="{B50BC18D-5A0F-4969-8720-72F4DBD48D9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66" name="Group 3565">
              <a:extLst>
                <a:ext uri="{FF2B5EF4-FFF2-40B4-BE49-F238E27FC236}">
                  <a16:creationId xmlns:a16="http://schemas.microsoft.com/office/drawing/2014/main" id="{3F08C49A-1CD3-4EF6-AD8D-3F1F4E324D4D}"/>
                </a:ext>
              </a:extLst>
            </p:cNvPr>
            <p:cNvGrpSpPr/>
            <p:nvPr/>
          </p:nvGrpSpPr>
          <p:grpSpPr>
            <a:xfrm>
              <a:off x="1989961" y="1665409"/>
              <a:ext cx="413499" cy="266755"/>
              <a:chOff x="1371600" y="2038342"/>
              <a:chExt cx="609600" cy="393263"/>
            </a:xfrm>
          </p:grpSpPr>
          <p:cxnSp>
            <p:nvCxnSpPr>
              <p:cNvPr id="3570" name="Straight Connector 3569">
                <a:extLst>
                  <a:ext uri="{FF2B5EF4-FFF2-40B4-BE49-F238E27FC236}">
                    <a16:creationId xmlns:a16="http://schemas.microsoft.com/office/drawing/2014/main" id="{F1E69537-1AA5-4AF1-A891-6A585F1E41D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71" name="Straight Connector 3570">
                <a:extLst>
                  <a:ext uri="{FF2B5EF4-FFF2-40B4-BE49-F238E27FC236}">
                    <a16:creationId xmlns:a16="http://schemas.microsoft.com/office/drawing/2014/main" id="{8D52FA1D-B740-4F00-A946-C742B90DF9B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72" name="Straight Connector 3571">
                <a:extLst>
                  <a:ext uri="{FF2B5EF4-FFF2-40B4-BE49-F238E27FC236}">
                    <a16:creationId xmlns:a16="http://schemas.microsoft.com/office/drawing/2014/main" id="{EC97C24F-10B8-4328-B9B9-7429C0B23F8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73" name="Straight Connector 3572">
                <a:extLst>
                  <a:ext uri="{FF2B5EF4-FFF2-40B4-BE49-F238E27FC236}">
                    <a16:creationId xmlns:a16="http://schemas.microsoft.com/office/drawing/2014/main" id="{6DF0C5D3-B814-4BD0-B8AC-DE8169E8AFA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74" name="Straight Connector 3573">
                <a:extLst>
                  <a:ext uri="{FF2B5EF4-FFF2-40B4-BE49-F238E27FC236}">
                    <a16:creationId xmlns:a16="http://schemas.microsoft.com/office/drawing/2014/main" id="{07C489D6-4142-4135-94AA-1AE09A8C0C5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75" name="Straight Connector 3574">
                <a:extLst>
                  <a:ext uri="{FF2B5EF4-FFF2-40B4-BE49-F238E27FC236}">
                    <a16:creationId xmlns:a16="http://schemas.microsoft.com/office/drawing/2014/main" id="{2AA50C06-2EEA-415C-8C78-A0762EE076C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76" name="Straight Connector 3575">
                <a:extLst>
                  <a:ext uri="{FF2B5EF4-FFF2-40B4-BE49-F238E27FC236}">
                    <a16:creationId xmlns:a16="http://schemas.microsoft.com/office/drawing/2014/main" id="{B92330B9-FF21-4D39-ABAD-927273DD5C3C}"/>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77" name="Straight Connector 3576">
                <a:extLst>
                  <a:ext uri="{FF2B5EF4-FFF2-40B4-BE49-F238E27FC236}">
                    <a16:creationId xmlns:a16="http://schemas.microsoft.com/office/drawing/2014/main" id="{F02E5893-7202-494A-AB3E-BFA3012776E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78" name="Straight Connector 3577">
                <a:extLst>
                  <a:ext uri="{FF2B5EF4-FFF2-40B4-BE49-F238E27FC236}">
                    <a16:creationId xmlns:a16="http://schemas.microsoft.com/office/drawing/2014/main" id="{8F91DA0E-34F3-431B-A675-9C22E5BA384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67" name="Rectangle 3566">
              <a:extLst>
                <a:ext uri="{FF2B5EF4-FFF2-40B4-BE49-F238E27FC236}">
                  <a16:creationId xmlns:a16="http://schemas.microsoft.com/office/drawing/2014/main" id="{96DECA7A-A0A7-4DE0-88CE-1271B566616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68" name="Rectangle 3567">
              <a:extLst>
                <a:ext uri="{FF2B5EF4-FFF2-40B4-BE49-F238E27FC236}">
                  <a16:creationId xmlns:a16="http://schemas.microsoft.com/office/drawing/2014/main" id="{A9C4FDAB-D548-4BA6-A4A8-3CAD0CDAB5A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69" name="Rectangle 3568">
              <a:extLst>
                <a:ext uri="{FF2B5EF4-FFF2-40B4-BE49-F238E27FC236}">
                  <a16:creationId xmlns:a16="http://schemas.microsoft.com/office/drawing/2014/main" id="{A9ACFC15-3EF4-4D1E-9E2E-56D728AA99E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79" name="Group 3578">
            <a:extLst>
              <a:ext uri="{FF2B5EF4-FFF2-40B4-BE49-F238E27FC236}">
                <a16:creationId xmlns:a16="http://schemas.microsoft.com/office/drawing/2014/main" id="{E8137A81-21DD-4441-9566-4CCAD1D8C44B}"/>
              </a:ext>
            </a:extLst>
          </p:cNvPr>
          <p:cNvGrpSpPr/>
          <p:nvPr/>
        </p:nvGrpSpPr>
        <p:grpSpPr>
          <a:xfrm>
            <a:off x="1067227" y="2466304"/>
            <a:ext cx="721037" cy="444217"/>
            <a:chOff x="1926169" y="1632181"/>
            <a:chExt cx="540854" cy="333210"/>
          </a:xfrm>
        </p:grpSpPr>
        <p:sp>
          <p:nvSpPr>
            <p:cNvPr id="3580" name="Rectangle 3579">
              <a:extLst>
                <a:ext uri="{FF2B5EF4-FFF2-40B4-BE49-F238E27FC236}">
                  <a16:creationId xmlns:a16="http://schemas.microsoft.com/office/drawing/2014/main" id="{99762002-AE86-4568-810B-4B88A9543D6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81" name="Rectangle 3580">
              <a:extLst>
                <a:ext uri="{FF2B5EF4-FFF2-40B4-BE49-F238E27FC236}">
                  <a16:creationId xmlns:a16="http://schemas.microsoft.com/office/drawing/2014/main" id="{70B1B430-7C6C-478C-A1D2-9A9801BF094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82" name="Group 3581">
              <a:extLst>
                <a:ext uri="{FF2B5EF4-FFF2-40B4-BE49-F238E27FC236}">
                  <a16:creationId xmlns:a16="http://schemas.microsoft.com/office/drawing/2014/main" id="{5211C14A-A0E9-4B92-A2AA-1CEFEB682FCD}"/>
                </a:ext>
              </a:extLst>
            </p:cNvPr>
            <p:cNvGrpSpPr/>
            <p:nvPr/>
          </p:nvGrpSpPr>
          <p:grpSpPr>
            <a:xfrm>
              <a:off x="1989961" y="1665409"/>
              <a:ext cx="413499" cy="266755"/>
              <a:chOff x="1371600" y="2038342"/>
              <a:chExt cx="609600" cy="393263"/>
            </a:xfrm>
          </p:grpSpPr>
          <p:cxnSp>
            <p:nvCxnSpPr>
              <p:cNvPr id="3586" name="Straight Connector 3585">
                <a:extLst>
                  <a:ext uri="{FF2B5EF4-FFF2-40B4-BE49-F238E27FC236}">
                    <a16:creationId xmlns:a16="http://schemas.microsoft.com/office/drawing/2014/main" id="{CDA6587C-D18B-4287-B5EA-20762C7870D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587" name="Straight Connector 3586">
                <a:extLst>
                  <a:ext uri="{FF2B5EF4-FFF2-40B4-BE49-F238E27FC236}">
                    <a16:creationId xmlns:a16="http://schemas.microsoft.com/office/drawing/2014/main" id="{8A9C7D34-D4CA-439C-85A7-EAB650F88EC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588" name="Straight Connector 3587">
                <a:extLst>
                  <a:ext uri="{FF2B5EF4-FFF2-40B4-BE49-F238E27FC236}">
                    <a16:creationId xmlns:a16="http://schemas.microsoft.com/office/drawing/2014/main" id="{530D7260-DDAF-4666-B167-653D47EFC66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589" name="Straight Connector 3588">
                <a:extLst>
                  <a:ext uri="{FF2B5EF4-FFF2-40B4-BE49-F238E27FC236}">
                    <a16:creationId xmlns:a16="http://schemas.microsoft.com/office/drawing/2014/main" id="{A797345E-7E3C-430B-96C7-08EC29D4A41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590" name="Straight Connector 3589">
                <a:extLst>
                  <a:ext uri="{FF2B5EF4-FFF2-40B4-BE49-F238E27FC236}">
                    <a16:creationId xmlns:a16="http://schemas.microsoft.com/office/drawing/2014/main" id="{48AF2757-858C-4FAF-B52C-E26967AC429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591" name="Straight Connector 3590">
                <a:extLst>
                  <a:ext uri="{FF2B5EF4-FFF2-40B4-BE49-F238E27FC236}">
                    <a16:creationId xmlns:a16="http://schemas.microsoft.com/office/drawing/2014/main" id="{F9142B3C-EECC-49CB-AB51-9D4AC767391F}"/>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592" name="Straight Connector 3591">
                <a:extLst>
                  <a:ext uri="{FF2B5EF4-FFF2-40B4-BE49-F238E27FC236}">
                    <a16:creationId xmlns:a16="http://schemas.microsoft.com/office/drawing/2014/main" id="{0EF784DC-0399-4663-AA64-AE93962BDA2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593" name="Straight Connector 3592">
                <a:extLst>
                  <a:ext uri="{FF2B5EF4-FFF2-40B4-BE49-F238E27FC236}">
                    <a16:creationId xmlns:a16="http://schemas.microsoft.com/office/drawing/2014/main" id="{95CB6D51-8B13-4C90-B4E7-74171560CE86}"/>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594" name="Straight Connector 3593">
                <a:extLst>
                  <a:ext uri="{FF2B5EF4-FFF2-40B4-BE49-F238E27FC236}">
                    <a16:creationId xmlns:a16="http://schemas.microsoft.com/office/drawing/2014/main" id="{CB992CBF-0940-4ECD-89F1-4FABF15C0C2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83" name="Rectangle 3582">
              <a:extLst>
                <a:ext uri="{FF2B5EF4-FFF2-40B4-BE49-F238E27FC236}">
                  <a16:creationId xmlns:a16="http://schemas.microsoft.com/office/drawing/2014/main" id="{15AE2E6C-C313-45D2-B0A0-A9065E9B184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84" name="Rectangle 3583">
              <a:extLst>
                <a:ext uri="{FF2B5EF4-FFF2-40B4-BE49-F238E27FC236}">
                  <a16:creationId xmlns:a16="http://schemas.microsoft.com/office/drawing/2014/main" id="{4BDF3AA0-2083-4B46-B557-76F84B4BE3EE}"/>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85" name="Rectangle 3584">
              <a:extLst>
                <a:ext uri="{FF2B5EF4-FFF2-40B4-BE49-F238E27FC236}">
                  <a16:creationId xmlns:a16="http://schemas.microsoft.com/office/drawing/2014/main" id="{B43874DB-A06C-4F6D-BBED-ED30F1497364}"/>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595" name="Group 3594">
            <a:extLst>
              <a:ext uri="{FF2B5EF4-FFF2-40B4-BE49-F238E27FC236}">
                <a16:creationId xmlns:a16="http://schemas.microsoft.com/office/drawing/2014/main" id="{342873AC-7164-43D7-BCE5-7E15D65F2485}"/>
              </a:ext>
            </a:extLst>
          </p:cNvPr>
          <p:cNvGrpSpPr/>
          <p:nvPr/>
        </p:nvGrpSpPr>
        <p:grpSpPr>
          <a:xfrm>
            <a:off x="1789949" y="2466304"/>
            <a:ext cx="721037" cy="444217"/>
            <a:chOff x="1926169" y="1632181"/>
            <a:chExt cx="540854" cy="333210"/>
          </a:xfrm>
        </p:grpSpPr>
        <p:sp>
          <p:nvSpPr>
            <p:cNvPr id="3596" name="Rectangle 3595">
              <a:extLst>
                <a:ext uri="{FF2B5EF4-FFF2-40B4-BE49-F238E27FC236}">
                  <a16:creationId xmlns:a16="http://schemas.microsoft.com/office/drawing/2014/main" id="{1E26F84F-F65F-463E-B2FA-05540F567DD6}"/>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97" name="Rectangle 3596">
              <a:extLst>
                <a:ext uri="{FF2B5EF4-FFF2-40B4-BE49-F238E27FC236}">
                  <a16:creationId xmlns:a16="http://schemas.microsoft.com/office/drawing/2014/main" id="{CB800A55-05C5-464C-A076-9676C82321C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98" name="Group 3597">
              <a:extLst>
                <a:ext uri="{FF2B5EF4-FFF2-40B4-BE49-F238E27FC236}">
                  <a16:creationId xmlns:a16="http://schemas.microsoft.com/office/drawing/2014/main" id="{7E5F8CA9-4681-4C8E-9D23-29F7C691B6CB}"/>
                </a:ext>
              </a:extLst>
            </p:cNvPr>
            <p:cNvGrpSpPr/>
            <p:nvPr/>
          </p:nvGrpSpPr>
          <p:grpSpPr>
            <a:xfrm>
              <a:off x="1989961" y="1665409"/>
              <a:ext cx="413499" cy="266755"/>
              <a:chOff x="1371600" y="2038342"/>
              <a:chExt cx="609600" cy="393263"/>
            </a:xfrm>
          </p:grpSpPr>
          <p:cxnSp>
            <p:nvCxnSpPr>
              <p:cNvPr id="3602" name="Straight Connector 3601">
                <a:extLst>
                  <a:ext uri="{FF2B5EF4-FFF2-40B4-BE49-F238E27FC236}">
                    <a16:creationId xmlns:a16="http://schemas.microsoft.com/office/drawing/2014/main" id="{47A56AC0-67CA-4130-8CB7-2A8B7D0633A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03" name="Straight Connector 3602">
                <a:extLst>
                  <a:ext uri="{FF2B5EF4-FFF2-40B4-BE49-F238E27FC236}">
                    <a16:creationId xmlns:a16="http://schemas.microsoft.com/office/drawing/2014/main" id="{66AB96A2-15E9-4103-BFBA-7C59CDFF4A2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04" name="Straight Connector 3603">
                <a:extLst>
                  <a:ext uri="{FF2B5EF4-FFF2-40B4-BE49-F238E27FC236}">
                    <a16:creationId xmlns:a16="http://schemas.microsoft.com/office/drawing/2014/main" id="{CEB3A90F-BEED-4A6B-91E4-644B4230EA7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05" name="Straight Connector 3604">
                <a:extLst>
                  <a:ext uri="{FF2B5EF4-FFF2-40B4-BE49-F238E27FC236}">
                    <a16:creationId xmlns:a16="http://schemas.microsoft.com/office/drawing/2014/main" id="{D81D9873-1344-4634-92F2-C62CAD9FA7D9}"/>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06" name="Straight Connector 3605">
                <a:extLst>
                  <a:ext uri="{FF2B5EF4-FFF2-40B4-BE49-F238E27FC236}">
                    <a16:creationId xmlns:a16="http://schemas.microsoft.com/office/drawing/2014/main" id="{0296FF93-72B1-41C3-99C7-D599A738309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07" name="Straight Connector 3606">
                <a:extLst>
                  <a:ext uri="{FF2B5EF4-FFF2-40B4-BE49-F238E27FC236}">
                    <a16:creationId xmlns:a16="http://schemas.microsoft.com/office/drawing/2014/main" id="{3FBDE720-B57D-4312-A8B2-5AF21D292F7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08" name="Straight Connector 3607">
                <a:extLst>
                  <a:ext uri="{FF2B5EF4-FFF2-40B4-BE49-F238E27FC236}">
                    <a16:creationId xmlns:a16="http://schemas.microsoft.com/office/drawing/2014/main" id="{CCD77E62-9ECC-4D50-8063-C22E392E7E5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09" name="Straight Connector 3608">
                <a:extLst>
                  <a:ext uri="{FF2B5EF4-FFF2-40B4-BE49-F238E27FC236}">
                    <a16:creationId xmlns:a16="http://schemas.microsoft.com/office/drawing/2014/main" id="{30D8900B-8381-4CE4-AF6F-9AEA03B4527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10" name="Straight Connector 3609">
                <a:extLst>
                  <a:ext uri="{FF2B5EF4-FFF2-40B4-BE49-F238E27FC236}">
                    <a16:creationId xmlns:a16="http://schemas.microsoft.com/office/drawing/2014/main" id="{12C4956D-0B2D-4DAF-B315-07C62AC26CE4}"/>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599" name="Rectangle 3598">
              <a:extLst>
                <a:ext uri="{FF2B5EF4-FFF2-40B4-BE49-F238E27FC236}">
                  <a16:creationId xmlns:a16="http://schemas.microsoft.com/office/drawing/2014/main" id="{F2B7CB77-3698-49D2-AEEA-6743C7EF77D2}"/>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00" name="Rectangle 3599">
              <a:extLst>
                <a:ext uri="{FF2B5EF4-FFF2-40B4-BE49-F238E27FC236}">
                  <a16:creationId xmlns:a16="http://schemas.microsoft.com/office/drawing/2014/main" id="{7261E3CD-5A53-4CE6-8387-662B538F6974}"/>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01" name="Rectangle 3600">
              <a:extLst>
                <a:ext uri="{FF2B5EF4-FFF2-40B4-BE49-F238E27FC236}">
                  <a16:creationId xmlns:a16="http://schemas.microsoft.com/office/drawing/2014/main" id="{AC24435E-C99A-4DB8-AA35-886AEC1C8AF6}"/>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11" name="Group 3610">
            <a:extLst>
              <a:ext uri="{FF2B5EF4-FFF2-40B4-BE49-F238E27FC236}">
                <a16:creationId xmlns:a16="http://schemas.microsoft.com/office/drawing/2014/main" id="{B167D73F-1F5C-4B3C-9C1A-DB9C575FC22B}"/>
              </a:ext>
            </a:extLst>
          </p:cNvPr>
          <p:cNvGrpSpPr/>
          <p:nvPr/>
        </p:nvGrpSpPr>
        <p:grpSpPr>
          <a:xfrm>
            <a:off x="1067227" y="2057007"/>
            <a:ext cx="721037" cy="444217"/>
            <a:chOff x="1926169" y="1632181"/>
            <a:chExt cx="540854" cy="333210"/>
          </a:xfrm>
        </p:grpSpPr>
        <p:sp>
          <p:nvSpPr>
            <p:cNvPr id="3612" name="Rectangle 3611">
              <a:extLst>
                <a:ext uri="{FF2B5EF4-FFF2-40B4-BE49-F238E27FC236}">
                  <a16:creationId xmlns:a16="http://schemas.microsoft.com/office/drawing/2014/main" id="{56BE1812-D9A1-490B-A7C5-61E2C3FC1FF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13" name="Rectangle 3612">
              <a:extLst>
                <a:ext uri="{FF2B5EF4-FFF2-40B4-BE49-F238E27FC236}">
                  <a16:creationId xmlns:a16="http://schemas.microsoft.com/office/drawing/2014/main" id="{4F6FCF78-3B33-4654-86FA-11E28ECD662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14" name="Group 3613">
              <a:extLst>
                <a:ext uri="{FF2B5EF4-FFF2-40B4-BE49-F238E27FC236}">
                  <a16:creationId xmlns:a16="http://schemas.microsoft.com/office/drawing/2014/main" id="{43C2F739-A9F7-4FB0-B686-E77BFE12D7BA}"/>
                </a:ext>
              </a:extLst>
            </p:cNvPr>
            <p:cNvGrpSpPr/>
            <p:nvPr/>
          </p:nvGrpSpPr>
          <p:grpSpPr>
            <a:xfrm>
              <a:off x="1989961" y="1665409"/>
              <a:ext cx="413499" cy="266755"/>
              <a:chOff x="1371600" y="2038342"/>
              <a:chExt cx="609600" cy="393263"/>
            </a:xfrm>
          </p:grpSpPr>
          <p:cxnSp>
            <p:nvCxnSpPr>
              <p:cNvPr id="3618" name="Straight Connector 3617">
                <a:extLst>
                  <a:ext uri="{FF2B5EF4-FFF2-40B4-BE49-F238E27FC236}">
                    <a16:creationId xmlns:a16="http://schemas.microsoft.com/office/drawing/2014/main" id="{DA8BBE1E-2AB0-4C2B-A4ED-D83057613DC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19" name="Straight Connector 3618">
                <a:extLst>
                  <a:ext uri="{FF2B5EF4-FFF2-40B4-BE49-F238E27FC236}">
                    <a16:creationId xmlns:a16="http://schemas.microsoft.com/office/drawing/2014/main" id="{BF0E034C-12A6-4977-96B7-D4920261CCD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20" name="Straight Connector 3619">
                <a:extLst>
                  <a:ext uri="{FF2B5EF4-FFF2-40B4-BE49-F238E27FC236}">
                    <a16:creationId xmlns:a16="http://schemas.microsoft.com/office/drawing/2014/main" id="{C7186FD2-D48C-4D3C-ADE6-EDA7B001E5C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21" name="Straight Connector 3620">
                <a:extLst>
                  <a:ext uri="{FF2B5EF4-FFF2-40B4-BE49-F238E27FC236}">
                    <a16:creationId xmlns:a16="http://schemas.microsoft.com/office/drawing/2014/main" id="{B6EFCF2A-A8E5-411C-A2A3-5B8181875EBA}"/>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22" name="Straight Connector 3621">
                <a:extLst>
                  <a:ext uri="{FF2B5EF4-FFF2-40B4-BE49-F238E27FC236}">
                    <a16:creationId xmlns:a16="http://schemas.microsoft.com/office/drawing/2014/main" id="{7C1651E2-CC2F-45AA-9691-BA5360B9111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23" name="Straight Connector 3622">
                <a:extLst>
                  <a:ext uri="{FF2B5EF4-FFF2-40B4-BE49-F238E27FC236}">
                    <a16:creationId xmlns:a16="http://schemas.microsoft.com/office/drawing/2014/main" id="{E2ECE420-4042-4568-A894-6E4A9BECF8B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24" name="Straight Connector 3623">
                <a:extLst>
                  <a:ext uri="{FF2B5EF4-FFF2-40B4-BE49-F238E27FC236}">
                    <a16:creationId xmlns:a16="http://schemas.microsoft.com/office/drawing/2014/main" id="{76BBE6AE-40EA-4184-9469-93BAEAE5682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25" name="Straight Connector 3624">
                <a:extLst>
                  <a:ext uri="{FF2B5EF4-FFF2-40B4-BE49-F238E27FC236}">
                    <a16:creationId xmlns:a16="http://schemas.microsoft.com/office/drawing/2014/main" id="{1C1781AD-57BA-4C05-9AB6-F206B773702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26" name="Straight Connector 3625">
                <a:extLst>
                  <a:ext uri="{FF2B5EF4-FFF2-40B4-BE49-F238E27FC236}">
                    <a16:creationId xmlns:a16="http://schemas.microsoft.com/office/drawing/2014/main" id="{348B40D4-09CB-4D2F-B1B6-8A654219141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15" name="Rectangle 3614">
              <a:extLst>
                <a:ext uri="{FF2B5EF4-FFF2-40B4-BE49-F238E27FC236}">
                  <a16:creationId xmlns:a16="http://schemas.microsoft.com/office/drawing/2014/main" id="{D7DD2B8D-4B9E-49F2-9869-E2EB8974F28E}"/>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16" name="Rectangle 3615">
              <a:extLst>
                <a:ext uri="{FF2B5EF4-FFF2-40B4-BE49-F238E27FC236}">
                  <a16:creationId xmlns:a16="http://schemas.microsoft.com/office/drawing/2014/main" id="{BDCF9EDE-DA81-47FE-9FAB-2A57A58D0C13}"/>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17" name="Rectangle 3616">
              <a:extLst>
                <a:ext uri="{FF2B5EF4-FFF2-40B4-BE49-F238E27FC236}">
                  <a16:creationId xmlns:a16="http://schemas.microsoft.com/office/drawing/2014/main" id="{619381E9-CC4F-453D-A8E3-FBCD3CD32940}"/>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27" name="Group 3626">
            <a:extLst>
              <a:ext uri="{FF2B5EF4-FFF2-40B4-BE49-F238E27FC236}">
                <a16:creationId xmlns:a16="http://schemas.microsoft.com/office/drawing/2014/main" id="{5957FDCE-41EA-46E3-8577-4EFEC62CA4C9}"/>
              </a:ext>
            </a:extLst>
          </p:cNvPr>
          <p:cNvGrpSpPr/>
          <p:nvPr/>
        </p:nvGrpSpPr>
        <p:grpSpPr>
          <a:xfrm>
            <a:off x="1789949" y="2057007"/>
            <a:ext cx="721037" cy="444217"/>
            <a:chOff x="1926169" y="1632181"/>
            <a:chExt cx="540854" cy="333210"/>
          </a:xfrm>
        </p:grpSpPr>
        <p:sp>
          <p:nvSpPr>
            <p:cNvPr id="3628" name="Rectangle 3627">
              <a:extLst>
                <a:ext uri="{FF2B5EF4-FFF2-40B4-BE49-F238E27FC236}">
                  <a16:creationId xmlns:a16="http://schemas.microsoft.com/office/drawing/2014/main" id="{161DCDD8-E11D-43CA-972F-6581AD310933}"/>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29" name="Rectangle 3628">
              <a:extLst>
                <a:ext uri="{FF2B5EF4-FFF2-40B4-BE49-F238E27FC236}">
                  <a16:creationId xmlns:a16="http://schemas.microsoft.com/office/drawing/2014/main" id="{52E7DC21-C0AE-4670-84B3-D4E568F5D6D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30" name="Group 3629">
              <a:extLst>
                <a:ext uri="{FF2B5EF4-FFF2-40B4-BE49-F238E27FC236}">
                  <a16:creationId xmlns:a16="http://schemas.microsoft.com/office/drawing/2014/main" id="{49A05484-B23D-4A79-9FBD-E899CE5B5C7E}"/>
                </a:ext>
              </a:extLst>
            </p:cNvPr>
            <p:cNvGrpSpPr/>
            <p:nvPr/>
          </p:nvGrpSpPr>
          <p:grpSpPr>
            <a:xfrm>
              <a:off x="1989961" y="1665409"/>
              <a:ext cx="413499" cy="266755"/>
              <a:chOff x="1371600" y="2038342"/>
              <a:chExt cx="609600" cy="393263"/>
            </a:xfrm>
          </p:grpSpPr>
          <p:cxnSp>
            <p:nvCxnSpPr>
              <p:cNvPr id="3634" name="Straight Connector 3633">
                <a:extLst>
                  <a:ext uri="{FF2B5EF4-FFF2-40B4-BE49-F238E27FC236}">
                    <a16:creationId xmlns:a16="http://schemas.microsoft.com/office/drawing/2014/main" id="{50016285-7891-40F4-A266-5BE2B3AC54F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35" name="Straight Connector 3634">
                <a:extLst>
                  <a:ext uri="{FF2B5EF4-FFF2-40B4-BE49-F238E27FC236}">
                    <a16:creationId xmlns:a16="http://schemas.microsoft.com/office/drawing/2014/main" id="{222B225D-D0E7-46DB-9FFB-D9145252FF2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36" name="Straight Connector 3635">
                <a:extLst>
                  <a:ext uri="{FF2B5EF4-FFF2-40B4-BE49-F238E27FC236}">
                    <a16:creationId xmlns:a16="http://schemas.microsoft.com/office/drawing/2014/main" id="{D08AD3A0-6482-47D8-82D1-A195086280A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37" name="Straight Connector 3636">
                <a:extLst>
                  <a:ext uri="{FF2B5EF4-FFF2-40B4-BE49-F238E27FC236}">
                    <a16:creationId xmlns:a16="http://schemas.microsoft.com/office/drawing/2014/main" id="{0F13827A-2ADC-4EA4-AD1A-02B8024AF9F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38" name="Straight Connector 3637">
                <a:extLst>
                  <a:ext uri="{FF2B5EF4-FFF2-40B4-BE49-F238E27FC236}">
                    <a16:creationId xmlns:a16="http://schemas.microsoft.com/office/drawing/2014/main" id="{89D70ADF-008E-4005-94E9-BA29A923329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39" name="Straight Connector 3638">
                <a:extLst>
                  <a:ext uri="{FF2B5EF4-FFF2-40B4-BE49-F238E27FC236}">
                    <a16:creationId xmlns:a16="http://schemas.microsoft.com/office/drawing/2014/main" id="{0C31A9F6-D769-45B1-92B3-A275B6DE8E6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40" name="Straight Connector 3639">
                <a:extLst>
                  <a:ext uri="{FF2B5EF4-FFF2-40B4-BE49-F238E27FC236}">
                    <a16:creationId xmlns:a16="http://schemas.microsoft.com/office/drawing/2014/main" id="{83D9AFD7-1AE0-49F6-B802-E70D3B54792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41" name="Straight Connector 3640">
                <a:extLst>
                  <a:ext uri="{FF2B5EF4-FFF2-40B4-BE49-F238E27FC236}">
                    <a16:creationId xmlns:a16="http://schemas.microsoft.com/office/drawing/2014/main" id="{B8841788-D806-49A3-9C17-F760583313E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42" name="Straight Connector 3641">
                <a:extLst>
                  <a:ext uri="{FF2B5EF4-FFF2-40B4-BE49-F238E27FC236}">
                    <a16:creationId xmlns:a16="http://schemas.microsoft.com/office/drawing/2014/main" id="{5496170F-2501-4B9B-8C86-2489C1B5E1B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31" name="Rectangle 3630">
              <a:extLst>
                <a:ext uri="{FF2B5EF4-FFF2-40B4-BE49-F238E27FC236}">
                  <a16:creationId xmlns:a16="http://schemas.microsoft.com/office/drawing/2014/main" id="{C2DBD7DD-842C-40FE-9947-9ADF91274C2B}"/>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32" name="Rectangle 3631">
              <a:extLst>
                <a:ext uri="{FF2B5EF4-FFF2-40B4-BE49-F238E27FC236}">
                  <a16:creationId xmlns:a16="http://schemas.microsoft.com/office/drawing/2014/main" id="{229735F8-D37D-4D2D-A8B0-D2AD3BD7C692}"/>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33" name="Rectangle 3632">
              <a:extLst>
                <a:ext uri="{FF2B5EF4-FFF2-40B4-BE49-F238E27FC236}">
                  <a16:creationId xmlns:a16="http://schemas.microsoft.com/office/drawing/2014/main" id="{FFC7BBAA-5A66-4FD6-BA54-8A085DCCE154}"/>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43" name="Group 3642">
            <a:extLst>
              <a:ext uri="{FF2B5EF4-FFF2-40B4-BE49-F238E27FC236}">
                <a16:creationId xmlns:a16="http://schemas.microsoft.com/office/drawing/2014/main" id="{33F76DB9-98B1-4FFF-82BF-0FDC887D4897}"/>
              </a:ext>
            </a:extLst>
          </p:cNvPr>
          <p:cNvGrpSpPr/>
          <p:nvPr/>
        </p:nvGrpSpPr>
        <p:grpSpPr>
          <a:xfrm>
            <a:off x="1067227" y="1647710"/>
            <a:ext cx="721037" cy="444217"/>
            <a:chOff x="1926169" y="1632181"/>
            <a:chExt cx="540854" cy="333210"/>
          </a:xfrm>
        </p:grpSpPr>
        <p:sp>
          <p:nvSpPr>
            <p:cNvPr id="3644" name="Rectangle 3643">
              <a:extLst>
                <a:ext uri="{FF2B5EF4-FFF2-40B4-BE49-F238E27FC236}">
                  <a16:creationId xmlns:a16="http://schemas.microsoft.com/office/drawing/2014/main" id="{8CF3A9CE-D266-4FC5-B181-680ED063C58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45" name="Rectangle 3644">
              <a:extLst>
                <a:ext uri="{FF2B5EF4-FFF2-40B4-BE49-F238E27FC236}">
                  <a16:creationId xmlns:a16="http://schemas.microsoft.com/office/drawing/2014/main" id="{F44A1D02-ADF0-4B40-AB6D-69F3A3F156D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46" name="Group 3645">
              <a:extLst>
                <a:ext uri="{FF2B5EF4-FFF2-40B4-BE49-F238E27FC236}">
                  <a16:creationId xmlns:a16="http://schemas.microsoft.com/office/drawing/2014/main" id="{D8FBBF9E-8DDF-4739-8BD0-191092D50B42}"/>
                </a:ext>
              </a:extLst>
            </p:cNvPr>
            <p:cNvGrpSpPr/>
            <p:nvPr/>
          </p:nvGrpSpPr>
          <p:grpSpPr>
            <a:xfrm>
              <a:off x="1989961" y="1665409"/>
              <a:ext cx="413499" cy="266755"/>
              <a:chOff x="1371600" y="2038342"/>
              <a:chExt cx="609600" cy="393263"/>
            </a:xfrm>
          </p:grpSpPr>
          <p:cxnSp>
            <p:nvCxnSpPr>
              <p:cNvPr id="3650" name="Straight Connector 3649">
                <a:extLst>
                  <a:ext uri="{FF2B5EF4-FFF2-40B4-BE49-F238E27FC236}">
                    <a16:creationId xmlns:a16="http://schemas.microsoft.com/office/drawing/2014/main" id="{B5D0CBB3-EA79-473D-9B7A-4219F6AA0BB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51" name="Straight Connector 3650">
                <a:extLst>
                  <a:ext uri="{FF2B5EF4-FFF2-40B4-BE49-F238E27FC236}">
                    <a16:creationId xmlns:a16="http://schemas.microsoft.com/office/drawing/2014/main" id="{BA6E7104-9A49-4FC0-94A9-3293FFDE25B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52" name="Straight Connector 3651">
                <a:extLst>
                  <a:ext uri="{FF2B5EF4-FFF2-40B4-BE49-F238E27FC236}">
                    <a16:creationId xmlns:a16="http://schemas.microsoft.com/office/drawing/2014/main" id="{BE5AFA84-561B-4497-A00A-30E67EBF3CF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53" name="Straight Connector 3652">
                <a:extLst>
                  <a:ext uri="{FF2B5EF4-FFF2-40B4-BE49-F238E27FC236}">
                    <a16:creationId xmlns:a16="http://schemas.microsoft.com/office/drawing/2014/main" id="{165359D3-C8AE-4D99-8F2E-4C48AF9D099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54" name="Straight Connector 3653">
                <a:extLst>
                  <a:ext uri="{FF2B5EF4-FFF2-40B4-BE49-F238E27FC236}">
                    <a16:creationId xmlns:a16="http://schemas.microsoft.com/office/drawing/2014/main" id="{244C9B59-0A9D-482E-B6B7-218E029ECC4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55" name="Straight Connector 3654">
                <a:extLst>
                  <a:ext uri="{FF2B5EF4-FFF2-40B4-BE49-F238E27FC236}">
                    <a16:creationId xmlns:a16="http://schemas.microsoft.com/office/drawing/2014/main" id="{165364C1-429A-4EEB-82A2-FDA616AB1D8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56" name="Straight Connector 3655">
                <a:extLst>
                  <a:ext uri="{FF2B5EF4-FFF2-40B4-BE49-F238E27FC236}">
                    <a16:creationId xmlns:a16="http://schemas.microsoft.com/office/drawing/2014/main" id="{E5D4B5A9-A236-4F0D-B1C4-5477C3912E0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57" name="Straight Connector 3656">
                <a:extLst>
                  <a:ext uri="{FF2B5EF4-FFF2-40B4-BE49-F238E27FC236}">
                    <a16:creationId xmlns:a16="http://schemas.microsoft.com/office/drawing/2014/main" id="{448218C0-9DC4-4376-9334-18E747EA85F2}"/>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58" name="Straight Connector 3657">
                <a:extLst>
                  <a:ext uri="{FF2B5EF4-FFF2-40B4-BE49-F238E27FC236}">
                    <a16:creationId xmlns:a16="http://schemas.microsoft.com/office/drawing/2014/main" id="{C66FDBD2-C237-4BAC-9ACD-CF7673F3E34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47" name="Rectangle 3646">
              <a:extLst>
                <a:ext uri="{FF2B5EF4-FFF2-40B4-BE49-F238E27FC236}">
                  <a16:creationId xmlns:a16="http://schemas.microsoft.com/office/drawing/2014/main" id="{8007450B-F1BE-44CC-AF46-93224A54B643}"/>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48" name="Rectangle 3647">
              <a:extLst>
                <a:ext uri="{FF2B5EF4-FFF2-40B4-BE49-F238E27FC236}">
                  <a16:creationId xmlns:a16="http://schemas.microsoft.com/office/drawing/2014/main" id="{9D6E2D3F-8461-4A46-870D-868117669A8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49" name="Rectangle 3648">
              <a:extLst>
                <a:ext uri="{FF2B5EF4-FFF2-40B4-BE49-F238E27FC236}">
                  <a16:creationId xmlns:a16="http://schemas.microsoft.com/office/drawing/2014/main" id="{C5B83F96-BADD-429B-A740-840ED64EB953}"/>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59" name="Group 3658">
            <a:extLst>
              <a:ext uri="{FF2B5EF4-FFF2-40B4-BE49-F238E27FC236}">
                <a16:creationId xmlns:a16="http://schemas.microsoft.com/office/drawing/2014/main" id="{79B0E4F3-4116-4DDA-89FC-77E6DB2034B3}"/>
              </a:ext>
            </a:extLst>
          </p:cNvPr>
          <p:cNvGrpSpPr/>
          <p:nvPr/>
        </p:nvGrpSpPr>
        <p:grpSpPr>
          <a:xfrm>
            <a:off x="1789949" y="1647710"/>
            <a:ext cx="721037" cy="444217"/>
            <a:chOff x="1926169" y="1632181"/>
            <a:chExt cx="540854" cy="333210"/>
          </a:xfrm>
        </p:grpSpPr>
        <p:sp>
          <p:nvSpPr>
            <p:cNvPr id="3660" name="Rectangle 3659">
              <a:extLst>
                <a:ext uri="{FF2B5EF4-FFF2-40B4-BE49-F238E27FC236}">
                  <a16:creationId xmlns:a16="http://schemas.microsoft.com/office/drawing/2014/main" id="{5334204F-F955-4255-8469-40789CE2808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61" name="Rectangle 3660">
              <a:extLst>
                <a:ext uri="{FF2B5EF4-FFF2-40B4-BE49-F238E27FC236}">
                  <a16:creationId xmlns:a16="http://schemas.microsoft.com/office/drawing/2014/main" id="{31AFA79C-611D-4DBE-B88A-24D711C85C4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62" name="Group 3661">
              <a:extLst>
                <a:ext uri="{FF2B5EF4-FFF2-40B4-BE49-F238E27FC236}">
                  <a16:creationId xmlns:a16="http://schemas.microsoft.com/office/drawing/2014/main" id="{A27A4A71-77B5-4104-8596-AC72CA4D7848}"/>
                </a:ext>
              </a:extLst>
            </p:cNvPr>
            <p:cNvGrpSpPr/>
            <p:nvPr/>
          </p:nvGrpSpPr>
          <p:grpSpPr>
            <a:xfrm>
              <a:off x="1989961" y="1665409"/>
              <a:ext cx="413499" cy="266755"/>
              <a:chOff x="1371600" y="2038342"/>
              <a:chExt cx="609600" cy="393263"/>
            </a:xfrm>
          </p:grpSpPr>
          <p:cxnSp>
            <p:nvCxnSpPr>
              <p:cNvPr id="3666" name="Straight Connector 3665">
                <a:extLst>
                  <a:ext uri="{FF2B5EF4-FFF2-40B4-BE49-F238E27FC236}">
                    <a16:creationId xmlns:a16="http://schemas.microsoft.com/office/drawing/2014/main" id="{EC33E88C-5540-4889-A54D-1A767574313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67" name="Straight Connector 3666">
                <a:extLst>
                  <a:ext uri="{FF2B5EF4-FFF2-40B4-BE49-F238E27FC236}">
                    <a16:creationId xmlns:a16="http://schemas.microsoft.com/office/drawing/2014/main" id="{7B687497-6451-4B19-B2A2-4EE784E31C7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68" name="Straight Connector 3667">
                <a:extLst>
                  <a:ext uri="{FF2B5EF4-FFF2-40B4-BE49-F238E27FC236}">
                    <a16:creationId xmlns:a16="http://schemas.microsoft.com/office/drawing/2014/main" id="{BA933642-A7E8-42B6-8622-F7024F04C71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69" name="Straight Connector 3668">
                <a:extLst>
                  <a:ext uri="{FF2B5EF4-FFF2-40B4-BE49-F238E27FC236}">
                    <a16:creationId xmlns:a16="http://schemas.microsoft.com/office/drawing/2014/main" id="{6001E3FC-9A07-4FD5-BA82-D83132A09FE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70" name="Straight Connector 3669">
                <a:extLst>
                  <a:ext uri="{FF2B5EF4-FFF2-40B4-BE49-F238E27FC236}">
                    <a16:creationId xmlns:a16="http://schemas.microsoft.com/office/drawing/2014/main" id="{B26A88A0-8008-4D80-B0AA-D272EB0A171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71" name="Straight Connector 3670">
                <a:extLst>
                  <a:ext uri="{FF2B5EF4-FFF2-40B4-BE49-F238E27FC236}">
                    <a16:creationId xmlns:a16="http://schemas.microsoft.com/office/drawing/2014/main" id="{F73E8175-BF11-4AAA-BC74-03197007566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72" name="Straight Connector 3671">
                <a:extLst>
                  <a:ext uri="{FF2B5EF4-FFF2-40B4-BE49-F238E27FC236}">
                    <a16:creationId xmlns:a16="http://schemas.microsoft.com/office/drawing/2014/main" id="{B1B06B1F-7349-4E1D-B050-ADB4A738473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73" name="Straight Connector 3672">
                <a:extLst>
                  <a:ext uri="{FF2B5EF4-FFF2-40B4-BE49-F238E27FC236}">
                    <a16:creationId xmlns:a16="http://schemas.microsoft.com/office/drawing/2014/main" id="{6AC740E0-36BD-4E6D-9804-B675F736A91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74" name="Straight Connector 3673">
                <a:extLst>
                  <a:ext uri="{FF2B5EF4-FFF2-40B4-BE49-F238E27FC236}">
                    <a16:creationId xmlns:a16="http://schemas.microsoft.com/office/drawing/2014/main" id="{2FBC446C-4955-4291-81DD-54386E5F4FE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63" name="Rectangle 3662">
              <a:extLst>
                <a:ext uri="{FF2B5EF4-FFF2-40B4-BE49-F238E27FC236}">
                  <a16:creationId xmlns:a16="http://schemas.microsoft.com/office/drawing/2014/main" id="{13CC1691-E560-40FC-B217-C5C968A45ED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64" name="Rectangle 3663">
              <a:extLst>
                <a:ext uri="{FF2B5EF4-FFF2-40B4-BE49-F238E27FC236}">
                  <a16:creationId xmlns:a16="http://schemas.microsoft.com/office/drawing/2014/main" id="{35173E81-DA75-485B-BFA5-9DD5A88C3954}"/>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65" name="Rectangle 3664">
              <a:extLst>
                <a:ext uri="{FF2B5EF4-FFF2-40B4-BE49-F238E27FC236}">
                  <a16:creationId xmlns:a16="http://schemas.microsoft.com/office/drawing/2014/main" id="{C6DAE734-6B16-4799-96A6-3AF84789B757}"/>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75" name="Group 3674">
            <a:extLst>
              <a:ext uri="{FF2B5EF4-FFF2-40B4-BE49-F238E27FC236}">
                <a16:creationId xmlns:a16="http://schemas.microsoft.com/office/drawing/2014/main" id="{41FDC095-C991-475F-BCFD-B685F383EDC2}"/>
              </a:ext>
            </a:extLst>
          </p:cNvPr>
          <p:cNvGrpSpPr/>
          <p:nvPr/>
        </p:nvGrpSpPr>
        <p:grpSpPr>
          <a:xfrm>
            <a:off x="3248687" y="2875601"/>
            <a:ext cx="721037" cy="444217"/>
            <a:chOff x="1926169" y="1632181"/>
            <a:chExt cx="540854" cy="333210"/>
          </a:xfrm>
        </p:grpSpPr>
        <p:sp>
          <p:nvSpPr>
            <p:cNvPr id="3676" name="Rectangle 3675">
              <a:extLst>
                <a:ext uri="{FF2B5EF4-FFF2-40B4-BE49-F238E27FC236}">
                  <a16:creationId xmlns:a16="http://schemas.microsoft.com/office/drawing/2014/main" id="{D3EC35FB-CA79-439C-A4D3-1E35B8F99B3E}"/>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77" name="Rectangle 3676">
              <a:extLst>
                <a:ext uri="{FF2B5EF4-FFF2-40B4-BE49-F238E27FC236}">
                  <a16:creationId xmlns:a16="http://schemas.microsoft.com/office/drawing/2014/main" id="{9BA6B17B-8E43-40D0-BA6D-6775736AC20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78" name="Group 3677">
              <a:extLst>
                <a:ext uri="{FF2B5EF4-FFF2-40B4-BE49-F238E27FC236}">
                  <a16:creationId xmlns:a16="http://schemas.microsoft.com/office/drawing/2014/main" id="{94D9A93A-4836-4FD0-B532-CD895E34282E}"/>
                </a:ext>
              </a:extLst>
            </p:cNvPr>
            <p:cNvGrpSpPr/>
            <p:nvPr/>
          </p:nvGrpSpPr>
          <p:grpSpPr>
            <a:xfrm>
              <a:off x="1989961" y="1665409"/>
              <a:ext cx="413499" cy="266755"/>
              <a:chOff x="1371600" y="2038342"/>
              <a:chExt cx="609600" cy="393263"/>
            </a:xfrm>
          </p:grpSpPr>
          <p:cxnSp>
            <p:nvCxnSpPr>
              <p:cNvPr id="3682" name="Straight Connector 3681">
                <a:extLst>
                  <a:ext uri="{FF2B5EF4-FFF2-40B4-BE49-F238E27FC236}">
                    <a16:creationId xmlns:a16="http://schemas.microsoft.com/office/drawing/2014/main" id="{8D239FF1-34A3-46B3-8808-3768762D6E7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83" name="Straight Connector 3682">
                <a:extLst>
                  <a:ext uri="{FF2B5EF4-FFF2-40B4-BE49-F238E27FC236}">
                    <a16:creationId xmlns:a16="http://schemas.microsoft.com/office/drawing/2014/main" id="{B0C0D7BE-680B-4CB9-A22A-31422610CAEC}"/>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684" name="Straight Connector 3683">
                <a:extLst>
                  <a:ext uri="{FF2B5EF4-FFF2-40B4-BE49-F238E27FC236}">
                    <a16:creationId xmlns:a16="http://schemas.microsoft.com/office/drawing/2014/main" id="{3A2C17E6-548B-4A95-95E3-B37C1A3428F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685" name="Straight Connector 3684">
                <a:extLst>
                  <a:ext uri="{FF2B5EF4-FFF2-40B4-BE49-F238E27FC236}">
                    <a16:creationId xmlns:a16="http://schemas.microsoft.com/office/drawing/2014/main" id="{DD7185AD-A968-46C9-A9A2-1C95AB63374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686" name="Straight Connector 3685">
                <a:extLst>
                  <a:ext uri="{FF2B5EF4-FFF2-40B4-BE49-F238E27FC236}">
                    <a16:creationId xmlns:a16="http://schemas.microsoft.com/office/drawing/2014/main" id="{742D8216-9EF9-4150-A732-D6E11DD0CC2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687" name="Straight Connector 3686">
                <a:extLst>
                  <a:ext uri="{FF2B5EF4-FFF2-40B4-BE49-F238E27FC236}">
                    <a16:creationId xmlns:a16="http://schemas.microsoft.com/office/drawing/2014/main" id="{5DB7E1DF-AF39-408D-9057-39C4B2A67FE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688" name="Straight Connector 3687">
                <a:extLst>
                  <a:ext uri="{FF2B5EF4-FFF2-40B4-BE49-F238E27FC236}">
                    <a16:creationId xmlns:a16="http://schemas.microsoft.com/office/drawing/2014/main" id="{E4EAEEAB-7948-4F1F-950D-884D2F39939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689" name="Straight Connector 3688">
                <a:extLst>
                  <a:ext uri="{FF2B5EF4-FFF2-40B4-BE49-F238E27FC236}">
                    <a16:creationId xmlns:a16="http://schemas.microsoft.com/office/drawing/2014/main" id="{EA784974-BF8E-4682-9A34-E371FAAF517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690" name="Straight Connector 3689">
                <a:extLst>
                  <a:ext uri="{FF2B5EF4-FFF2-40B4-BE49-F238E27FC236}">
                    <a16:creationId xmlns:a16="http://schemas.microsoft.com/office/drawing/2014/main" id="{8C175CA0-1143-479A-B1BD-459A9956C9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79" name="Rectangle 3678">
              <a:extLst>
                <a:ext uri="{FF2B5EF4-FFF2-40B4-BE49-F238E27FC236}">
                  <a16:creationId xmlns:a16="http://schemas.microsoft.com/office/drawing/2014/main" id="{611051C6-5D89-4302-8395-41944AA2C486}"/>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80" name="Rectangle 3679">
              <a:extLst>
                <a:ext uri="{FF2B5EF4-FFF2-40B4-BE49-F238E27FC236}">
                  <a16:creationId xmlns:a16="http://schemas.microsoft.com/office/drawing/2014/main" id="{E0F3D7A2-B028-4979-B33D-1993A219CB32}"/>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81" name="Rectangle 3680">
              <a:extLst>
                <a:ext uri="{FF2B5EF4-FFF2-40B4-BE49-F238E27FC236}">
                  <a16:creationId xmlns:a16="http://schemas.microsoft.com/office/drawing/2014/main" id="{4E417E78-BB43-403F-A160-C1F940C6112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691" name="Group 3690">
            <a:extLst>
              <a:ext uri="{FF2B5EF4-FFF2-40B4-BE49-F238E27FC236}">
                <a16:creationId xmlns:a16="http://schemas.microsoft.com/office/drawing/2014/main" id="{D9184BD0-EF82-484B-BA55-E72D205C5ECF}"/>
              </a:ext>
            </a:extLst>
          </p:cNvPr>
          <p:cNvGrpSpPr/>
          <p:nvPr/>
        </p:nvGrpSpPr>
        <p:grpSpPr>
          <a:xfrm>
            <a:off x="3971409" y="2875601"/>
            <a:ext cx="721037" cy="444217"/>
            <a:chOff x="1926169" y="1632181"/>
            <a:chExt cx="540854" cy="333210"/>
          </a:xfrm>
        </p:grpSpPr>
        <p:sp>
          <p:nvSpPr>
            <p:cNvPr id="3692" name="Rectangle 3691">
              <a:extLst>
                <a:ext uri="{FF2B5EF4-FFF2-40B4-BE49-F238E27FC236}">
                  <a16:creationId xmlns:a16="http://schemas.microsoft.com/office/drawing/2014/main" id="{FB7C9D02-8327-43ED-AA70-161FC087988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93" name="Rectangle 3692">
              <a:extLst>
                <a:ext uri="{FF2B5EF4-FFF2-40B4-BE49-F238E27FC236}">
                  <a16:creationId xmlns:a16="http://schemas.microsoft.com/office/drawing/2014/main" id="{62B9845C-7799-47BD-97C3-6158724E2BB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694" name="Group 3693">
              <a:extLst>
                <a:ext uri="{FF2B5EF4-FFF2-40B4-BE49-F238E27FC236}">
                  <a16:creationId xmlns:a16="http://schemas.microsoft.com/office/drawing/2014/main" id="{4C91E7A3-AB36-469B-BA5F-254B62004CEB}"/>
                </a:ext>
              </a:extLst>
            </p:cNvPr>
            <p:cNvGrpSpPr/>
            <p:nvPr/>
          </p:nvGrpSpPr>
          <p:grpSpPr>
            <a:xfrm>
              <a:off x="1989961" y="1665409"/>
              <a:ext cx="413499" cy="266755"/>
              <a:chOff x="1371600" y="2038342"/>
              <a:chExt cx="609600" cy="393263"/>
            </a:xfrm>
          </p:grpSpPr>
          <p:cxnSp>
            <p:nvCxnSpPr>
              <p:cNvPr id="3698" name="Straight Connector 3697">
                <a:extLst>
                  <a:ext uri="{FF2B5EF4-FFF2-40B4-BE49-F238E27FC236}">
                    <a16:creationId xmlns:a16="http://schemas.microsoft.com/office/drawing/2014/main" id="{2FEA2265-3429-4F4E-8850-3B0C4C3D9CF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699" name="Straight Connector 3698">
                <a:extLst>
                  <a:ext uri="{FF2B5EF4-FFF2-40B4-BE49-F238E27FC236}">
                    <a16:creationId xmlns:a16="http://schemas.microsoft.com/office/drawing/2014/main" id="{EB5C5AAF-7F17-47AE-A678-BE7EB6327A5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00" name="Straight Connector 3699">
                <a:extLst>
                  <a:ext uri="{FF2B5EF4-FFF2-40B4-BE49-F238E27FC236}">
                    <a16:creationId xmlns:a16="http://schemas.microsoft.com/office/drawing/2014/main" id="{3F800F66-711A-43B1-A88F-5E9818A4B43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01" name="Straight Connector 3700">
                <a:extLst>
                  <a:ext uri="{FF2B5EF4-FFF2-40B4-BE49-F238E27FC236}">
                    <a16:creationId xmlns:a16="http://schemas.microsoft.com/office/drawing/2014/main" id="{C55CFDCB-54B0-4D5B-8B93-444AC5795A2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02" name="Straight Connector 3701">
                <a:extLst>
                  <a:ext uri="{FF2B5EF4-FFF2-40B4-BE49-F238E27FC236}">
                    <a16:creationId xmlns:a16="http://schemas.microsoft.com/office/drawing/2014/main" id="{4561B429-39BA-4E71-8D51-D2F3E4FFE0D8}"/>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03" name="Straight Connector 3702">
                <a:extLst>
                  <a:ext uri="{FF2B5EF4-FFF2-40B4-BE49-F238E27FC236}">
                    <a16:creationId xmlns:a16="http://schemas.microsoft.com/office/drawing/2014/main" id="{3D9E551D-0114-403F-B03E-AAEC98D673A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04" name="Straight Connector 3703">
                <a:extLst>
                  <a:ext uri="{FF2B5EF4-FFF2-40B4-BE49-F238E27FC236}">
                    <a16:creationId xmlns:a16="http://schemas.microsoft.com/office/drawing/2014/main" id="{455E8658-2A2E-449C-8C61-43DA0F856D6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05" name="Straight Connector 3704">
                <a:extLst>
                  <a:ext uri="{FF2B5EF4-FFF2-40B4-BE49-F238E27FC236}">
                    <a16:creationId xmlns:a16="http://schemas.microsoft.com/office/drawing/2014/main" id="{8707A7C9-281E-4E3F-AEF5-D3B3E89D896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06" name="Straight Connector 3705">
                <a:extLst>
                  <a:ext uri="{FF2B5EF4-FFF2-40B4-BE49-F238E27FC236}">
                    <a16:creationId xmlns:a16="http://schemas.microsoft.com/office/drawing/2014/main" id="{5D126B05-C4A7-4EF6-BE94-236886B13B3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695" name="Rectangle 3694">
              <a:extLst>
                <a:ext uri="{FF2B5EF4-FFF2-40B4-BE49-F238E27FC236}">
                  <a16:creationId xmlns:a16="http://schemas.microsoft.com/office/drawing/2014/main" id="{FEE1A9BD-2DF4-419F-9CDF-FA1549E4876F}"/>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96" name="Rectangle 3695">
              <a:extLst>
                <a:ext uri="{FF2B5EF4-FFF2-40B4-BE49-F238E27FC236}">
                  <a16:creationId xmlns:a16="http://schemas.microsoft.com/office/drawing/2014/main" id="{87655EB5-67BE-4D60-A9EF-1108A7754D4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97" name="Rectangle 3696">
              <a:extLst>
                <a:ext uri="{FF2B5EF4-FFF2-40B4-BE49-F238E27FC236}">
                  <a16:creationId xmlns:a16="http://schemas.microsoft.com/office/drawing/2014/main" id="{23FEEC6C-FE35-440F-88FF-A55BE3B24C3C}"/>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07" name="Group 3706">
            <a:extLst>
              <a:ext uri="{FF2B5EF4-FFF2-40B4-BE49-F238E27FC236}">
                <a16:creationId xmlns:a16="http://schemas.microsoft.com/office/drawing/2014/main" id="{9534A4FA-851F-4876-BB56-7850445D08E1}"/>
              </a:ext>
            </a:extLst>
          </p:cNvPr>
          <p:cNvGrpSpPr/>
          <p:nvPr/>
        </p:nvGrpSpPr>
        <p:grpSpPr>
          <a:xfrm>
            <a:off x="3248687" y="2466304"/>
            <a:ext cx="721037" cy="444217"/>
            <a:chOff x="1926169" y="1632181"/>
            <a:chExt cx="540854" cy="333210"/>
          </a:xfrm>
        </p:grpSpPr>
        <p:sp>
          <p:nvSpPr>
            <p:cNvPr id="3708" name="Rectangle 3707">
              <a:extLst>
                <a:ext uri="{FF2B5EF4-FFF2-40B4-BE49-F238E27FC236}">
                  <a16:creationId xmlns:a16="http://schemas.microsoft.com/office/drawing/2014/main" id="{FBDBA984-6220-4C4C-88AC-08979537EA9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09" name="Rectangle 3708">
              <a:extLst>
                <a:ext uri="{FF2B5EF4-FFF2-40B4-BE49-F238E27FC236}">
                  <a16:creationId xmlns:a16="http://schemas.microsoft.com/office/drawing/2014/main" id="{289218C1-810D-4317-829F-CB0732DF981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10" name="Group 3709">
              <a:extLst>
                <a:ext uri="{FF2B5EF4-FFF2-40B4-BE49-F238E27FC236}">
                  <a16:creationId xmlns:a16="http://schemas.microsoft.com/office/drawing/2014/main" id="{EFE9F768-181D-4CE5-AB0C-6BB09615852B}"/>
                </a:ext>
              </a:extLst>
            </p:cNvPr>
            <p:cNvGrpSpPr/>
            <p:nvPr/>
          </p:nvGrpSpPr>
          <p:grpSpPr>
            <a:xfrm>
              <a:off x="1989961" y="1665409"/>
              <a:ext cx="413499" cy="266755"/>
              <a:chOff x="1371600" y="2038342"/>
              <a:chExt cx="609600" cy="393263"/>
            </a:xfrm>
          </p:grpSpPr>
          <p:cxnSp>
            <p:nvCxnSpPr>
              <p:cNvPr id="3714" name="Straight Connector 3713">
                <a:extLst>
                  <a:ext uri="{FF2B5EF4-FFF2-40B4-BE49-F238E27FC236}">
                    <a16:creationId xmlns:a16="http://schemas.microsoft.com/office/drawing/2014/main" id="{B6D1BEFB-4DEE-4AB6-8A17-823195A1869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15" name="Straight Connector 3714">
                <a:extLst>
                  <a:ext uri="{FF2B5EF4-FFF2-40B4-BE49-F238E27FC236}">
                    <a16:creationId xmlns:a16="http://schemas.microsoft.com/office/drawing/2014/main" id="{966A506E-6E60-4655-9775-B42BD948CCD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16" name="Straight Connector 3715">
                <a:extLst>
                  <a:ext uri="{FF2B5EF4-FFF2-40B4-BE49-F238E27FC236}">
                    <a16:creationId xmlns:a16="http://schemas.microsoft.com/office/drawing/2014/main" id="{EEC0B6FB-FDD4-4A40-9F47-C31A589764A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17" name="Straight Connector 3716">
                <a:extLst>
                  <a:ext uri="{FF2B5EF4-FFF2-40B4-BE49-F238E27FC236}">
                    <a16:creationId xmlns:a16="http://schemas.microsoft.com/office/drawing/2014/main" id="{7161649B-CE72-47D9-9D71-45957C7C1AB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18" name="Straight Connector 3717">
                <a:extLst>
                  <a:ext uri="{FF2B5EF4-FFF2-40B4-BE49-F238E27FC236}">
                    <a16:creationId xmlns:a16="http://schemas.microsoft.com/office/drawing/2014/main" id="{EDDC603A-90C7-4C07-BE55-F4419689964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19" name="Straight Connector 3718">
                <a:extLst>
                  <a:ext uri="{FF2B5EF4-FFF2-40B4-BE49-F238E27FC236}">
                    <a16:creationId xmlns:a16="http://schemas.microsoft.com/office/drawing/2014/main" id="{5D284A77-C75E-42B7-AA90-23CC0373080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20" name="Straight Connector 3719">
                <a:extLst>
                  <a:ext uri="{FF2B5EF4-FFF2-40B4-BE49-F238E27FC236}">
                    <a16:creationId xmlns:a16="http://schemas.microsoft.com/office/drawing/2014/main" id="{1C9C40FB-28E8-4AF1-82D8-DCCD1A811CC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21" name="Straight Connector 3720">
                <a:extLst>
                  <a:ext uri="{FF2B5EF4-FFF2-40B4-BE49-F238E27FC236}">
                    <a16:creationId xmlns:a16="http://schemas.microsoft.com/office/drawing/2014/main" id="{640B8A67-3F49-49FA-8800-338C44036CB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22" name="Straight Connector 3721">
                <a:extLst>
                  <a:ext uri="{FF2B5EF4-FFF2-40B4-BE49-F238E27FC236}">
                    <a16:creationId xmlns:a16="http://schemas.microsoft.com/office/drawing/2014/main" id="{1DD1B7B0-69EA-4B8A-8D81-096C908CEC6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11" name="Rectangle 3710">
              <a:extLst>
                <a:ext uri="{FF2B5EF4-FFF2-40B4-BE49-F238E27FC236}">
                  <a16:creationId xmlns:a16="http://schemas.microsoft.com/office/drawing/2014/main" id="{06F86C13-7063-411B-8BC5-156441ACB31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12" name="Rectangle 3711">
              <a:extLst>
                <a:ext uri="{FF2B5EF4-FFF2-40B4-BE49-F238E27FC236}">
                  <a16:creationId xmlns:a16="http://schemas.microsoft.com/office/drawing/2014/main" id="{FB45AD92-B891-4092-95C9-AFCEC4108E4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13" name="Rectangle 3712">
              <a:extLst>
                <a:ext uri="{FF2B5EF4-FFF2-40B4-BE49-F238E27FC236}">
                  <a16:creationId xmlns:a16="http://schemas.microsoft.com/office/drawing/2014/main" id="{6EF4AC27-F0D9-45C3-B061-21ADC40B897A}"/>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23" name="Group 3722">
            <a:extLst>
              <a:ext uri="{FF2B5EF4-FFF2-40B4-BE49-F238E27FC236}">
                <a16:creationId xmlns:a16="http://schemas.microsoft.com/office/drawing/2014/main" id="{C6E4671F-EA60-48AF-ACB7-DADF1FD93E0B}"/>
              </a:ext>
            </a:extLst>
          </p:cNvPr>
          <p:cNvGrpSpPr/>
          <p:nvPr/>
        </p:nvGrpSpPr>
        <p:grpSpPr>
          <a:xfrm>
            <a:off x="3971409" y="2466304"/>
            <a:ext cx="721037" cy="444217"/>
            <a:chOff x="1926169" y="1632181"/>
            <a:chExt cx="540854" cy="333210"/>
          </a:xfrm>
        </p:grpSpPr>
        <p:sp>
          <p:nvSpPr>
            <p:cNvPr id="3724" name="Rectangle 3723">
              <a:extLst>
                <a:ext uri="{FF2B5EF4-FFF2-40B4-BE49-F238E27FC236}">
                  <a16:creationId xmlns:a16="http://schemas.microsoft.com/office/drawing/2014/main" id="{051581E4-1E4F-4466-814D-38E91FCF1D70}"/>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25" name="Rectangle 3724">
              <a:extLst>
                <a:ext uri="{FF2B5EF4-FFF2-40B4-BE49-F238E27FC236}">
                  <a16:creationId xmlns:a16="http://schemas.microsoft.com/office/drawing/2014/main" id="{A768EB93-7668-4A35-89BA-67DED0B0CCC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26" name="Group 3725">
              <a:extLst>
                <a:ext uri="{FF2B5EF4-FFF2-40B4-BE49-F238E27FC236}">
                  <a16:creationId xmlns:a16="http://schemas.microsoft.com/office/drawing/2014/main" id="{F739BE90-F63F-4E84-9960-A9B3331D6CD9}"/>
                </a:ext>
              </a:extLst>
            </p:cNvPr>
            <p:cNvGrpSpPr/>
            <p:nvPr/>
          </p:nvGrpSpPr>
          <p:grpSpPr>
            <a:xfrm>
              <a:off x="1989961" y="1665409"/>
              <a:ext cx="413499" cy="266755"/>
              <a:chOff x="1371600" y="2038342"/>
              <a:chExt cx="609600" cy="393263"/>
            </a:xfrm>
          </p:grpSpPr>
          <p:cxnSp>
            <p:nvCxnSpPr>
              <p:cNvPr id="3730" name="Straight Connector 3729">
                <a:extLst>
                  <a:ext uri="{FF2B5EF4-FFF2-40B4-BE49-F238E27FC236}">
                    <a16:creationId xmlns:a16="http://schemas.microsoft.com/office/drawing/2014/main" id="{874C75D9-5CB1-4086-81E4-6BD3313AFAD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31" name="Straight Connector 3730">
                <a:extLst>
                  <a:ext uri="{FF2B5EF4-FFF2-40B4-BE49-F238E27FC236}">
                    <a16:creationId xmlns:a16="http://schemas.microsoft.com/office/drawing/2014/main" id="{9C132546-DC18-456E-8B87-F24517AC756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32" name="Straight Connector 3731">
                <a:extLst>
                  <a:ext uri="{FF2B5EF4-FFF2-40B4-BE49-F238E27FC236}">
                    <a16:creationId xmlns:a16="http://schemas.microsoft.com/office/drawing/2014/main" id="{40289B5E-2F77-4E3F-806B-5175AD1C758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33" name="Straight Connector 3732">
                <a:extLst>
                  <a:ext uri="{FF2B5EF4-FFF2-40B4-BE49-F238E27FC236}">
                    <a16:creationId xmlns:a16="http://schemas.microsoft.com/office/drawing/2014/main" id="{A1927210-7DED-443F-9E4D-65977D8A8E2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34" name="Straight Connector 3733">
                <a:extLst>
                  <a:ext uri="{FF2B5EF4-FFF2-40B4-BE49-F238E27FC236}">
                    <a16:creationId xmlns:a16="http://schemas.microsoft.com/office/drawing/2014/main" id="{32676B43-B59F-457E-AD45-B70DC43BDFE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35" name="Straight Connector 3734">
                <a:extLst>
                  <a:ext uri="{FF2B5EF4-FFF2-40B4-BE49-F238E27FC236}">
                    <a16:creationId xmlns:a16="http://schemas.microsoft.com/office/drawing/2014/main" id="{8836CC9F-93FD-420C-A786-4C69D75D766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36" name="Straight Connector 3735">
                <a:extLst>
                  <a:ext uri="{FF2B5EF4-FFF2-40B4-BE49-F238E27FC236}">
                    <a16:creationId xmlns:a16="http://schemas.microsoft.com/office/drawing/2014/main" id="{FF71697C-F211-4442-AF7A-9D14C91C972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37" name="Straight Connector 3736">
                <a:extLst>
                  <a:ext uri="{FF2B5EF4-FFF2-40B4-BE49-F238E27FC236}">
                    <a16:creationId xmlns:a16="http://schemas.microsoft.com/office/drawing/2014/main" id="{B3036921-8539-49E5-9A42-91ECE94167F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38" name="Straight Connector 3737">
                <a:extLst>
                  <a:ext uri="{FF2B5EF4-FFF2-40B4-BE49-F238E27FC236}">
                    <a16:creationId xmlns:a16="http://schemas.microsoft.com/office/drawing/2014/main" id="{1E6FDF2F-1B61-406B-8715-4BCEAC01042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27" name="Rectangle 3726">
              <a:extLst>
                <a:ext uri="{FF2B5EF4-FFF2-40B4-BE49-F238E27FC236}">
                  <a16:creationId xmlns:a16="http://schemas.microsoft.com/office/drawing/2014/main" id="{225972C4-2880-4F13-BAEB-F606E525D0B8}"/>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28" name="Rectangle 3727">
              <a:extLst>
                <a:ext uri="{FF2B5EF4-FFF2-40B4-BE49-F238E27FC236}">
                  <a16:creationId xmlns:a16="http://schemas.microsoft.com/office/drawing/2014/main" id="{DEC31BAD-779D-4BEA-AE2A-7F5264DC118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29" name="Rectangle 3728">
              <a:extLst>
                <a:ext uri="{FF2B5EF4-FFF2-40B4-BE49-F238E27FC236}">
                  <a16:creationId xmlns:a16="http://schemas.microsoft.com/office/drawing/2014/main" id="{3C05E1C1-ED08-4896-97D2-025A9CD5EC2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39" name="Group 3738">
            <a:extLst>
              <a:ext uri="{FF2B5EF4-FFF2-40B4-BE49-F238E27FC236}">
                <a16:creationId xmlns:a16="http://schemas.microsoft.com/office/drawing/2014/main" id="{97FF5FD4-9147-4EC0-8085-9532797E1269}"/>
              </a:ext>
            </a:extLst>
          </p:cNvPr>
          <p:cNvGrpSpPr/>
          <p:nvPr/>
        </p:nvGrpSpPr>
        <p:grpSpPr>
          <a:xfrm>
            <a:off x="3248687" y="2057007"/>
            <a:ext cx="721037" cy="444217"/>
            <a:chOff x="1926169" y="1632181"/>
            <a:chExt cx="540854" cy="333210"/>
          </a:xfrm>
        </p:grpSpPr>
        <p:sp>
          <p:nvSpPr>
            <p:cNvPr id="3740" name="Rectangle 3739">
              <a:extLst>
                <a:ext uri="{FF2B5EF4-FFF2-40B4-BE49-F238E27FC236}">
                  <a16:creationId xmlns:a16="http://schemas.microsoft.com/office/drawing/2014/main" id="{C5479504-A2B4-46FA-8C76-F58F2BB4803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41" name="Rectangle 3740">
              <a:extLst>
                <a:ext uri="{FF2B5EF4-FFF2-40B4-BE49-F238E27FC236}">
                  <a16:creationId xmlns:a16="http://schemas.microsoft.com/office/drawing/2014/main" id="{7FBE9728-BE8F-4136-A723-127CBF789C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42" name="Group 3741">
              <a:extLst>
                <a:ext uri="{FF2B5EF4-FFF2-40B4-BE49-F238E27FC236}">
                  <a16:creationId xmlns:a16="http://schemas.microsoft.com/office/drawing/2014/main" id="{39FB8672-7DC3-4CDC-8B1E-A9988BC00CA2}"/>
                </a:ext>
              </a:extLst>
            </p:cNvPr>
            <p:cNvGrpSpPr/>
            <p:nvPr/>
          </p:nvGrpSpPr>
          <p:grpSpPr>
            <a:xfrm>
              <a:off x="1989961" y="1665409"/>
              <a:ext cx="413499" cy="266755"/>
              <a:chOff x="1371600" y="2038342"/>
              <a:chExt cx="609600" cy="393263"/>
            </a:xfrm>
          </p:grpSpPr>
          <p:cxnSp>
            <p:nvCxnSpPr>
              <p:cNvPr id="3746" name="Straight Connector 3745">
                <a:extLst>
                  <a:ext uri="{FF2B5EF4-FFF2-40B4-BE49-F238E27FC236}">
                    <a16:creationId xmlns:a16="http://schemas.microsoft.com/office/drawing/2014/main" id="{F53876F8-39FE-48D4-95E0-02041C164E8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47" name="Straight Connector 3746">
                <a:extLst>
                  <a:ext uri="{FF2B5EF4-FFF2-40B4-BE49-F238E27FC236}">
                    <a16:creationId xmlns:a16="http://schemas.microsoft.com/office/drawing/2014/main" id="{12A90551-648F-40B7-9472-7E4F8B2BCFE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48" name="Straight Connector 3747">
                <a:extLst>
                  <a:ext uri="{FF2B5EF4-FFF2-40B4-BE49-F238E27FC236}">
                    <a16:creationId xmlns:a16="http://schemas.microsoft.com/office/drawing/2014/main" id="{430391F1-4386-4288-B277-24926E8054B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49" name="Straight Connector 3748">
                <a:extLst>
                  <a:ext uri="{FF2B5EF4-FFF2-40B4-BE49-F238E27FC236}">
                    <a16:creationId xmlns:a16="http://schemas.microsoft.com/office/drawing/2014/main" id="{0721A967-E206-42C9-8348-7C0A3A7FC9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50" name="Straight Connector 3749">
                <a:extLst>
                  <a:ext uri="{FF2B5EF4-FFF2-40B4-BE49-F238E27FC236}">
                    <a16:creationId xmlns:a16="http://schemas.microsoft.com/office/drawing/2014/main" id="{CD14AB68-94B3-46A7-BD22-586F6CE0157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51" name="Straight Connector 3750">
                <a:extLst>
                  <a:ext uri="{FF2B5EF4-FFF2-40B4-BE49-F238E27FC236}">
                    <a16:creationId xmlns:a16="http://schemas.microsoft.com/office/drawing/2014/main" id="{7A045062-85F9-44A0-B0EA-066CD50F3F0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52" name="Straight Connector 3751">
                <a:extLst>
                  <a:ext uri="{FF2B5EF4-FFF2-40B4-BE49-F238E27FC236}">
                    <a16:creationId xmlns:a16="http://schemas.microsoft.com/office/drawing/2014/main" id="{E0DE370B-36EF-4B70-8971-EC01CEAC41F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53" name="Straight Connector 3752">
                <a:extLst>
                  <a:ext uri="{FF2B5EF4-FFF2-40B4-BE49-F238E27FC236}">
                    <a16:creationId xmlns:a16="http://schemas.microsoft.com/office/drawing/2014/main" id="{9E2F6796-FF47-48CE-BC62-C0AB7FE6A78C}"/>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54" name="Straight Connector 3753">
                <a:extLst>
                  <a:ext uri="{FF2B5EF4-FFF2-40B4-BE49-F238E27FC236}">
                    <a16:creationId xmlns:a16="http://schemas.microsoft.com/office/drawing/2014/main" id="{4F3454B9-C2CF-4719-B707-B958F191D4C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43" name="Rectangle 3742">
              <a:extLst>
                <a:ext uri="{FF2B5EF4-FFF2-40B4-BE49-F238E27FC236}">
                  <a16:creationId xmlns:a16="http://schemas.microsoft.com/office/drawing/2014/main" id="{37CF4654-828B-4878-BF20-B7314752278E}"/>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44" name="Rectangle 3743">
              <a:extLst>
                <a:ext uri="{FF2B5EF4-FFF2-40B4-BE49-F238E27FC236}">
                  <a16:creationId xmlns:a16="http://schemas.microsoft.com/office/drawing/2014/main" id="{53DA752D-453E-4B74-BAFD-20FAB47D091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45" name="Rectangle 3744">
              <a:extLst>
                <a:ext uri="{FF2B5EF4-FFF2-40B4-BE49-F238E27FC236}">
                  <a16:creationId xmlns:a16="http://schemas.microsoft.com/office/drawing/2014/main" id="{3B0438B8-DEB9-47FD-8DEF-59FDAA013F23}"/>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55" name="Group 3754">
            <a:extLst>
              <a:ext uri="{FF2B5EF4-FFF2-40B4-BE49-F238E27FC236}">
                <a16:creationId xmlns:a16="http://schemas.microsoft.com/office/drawing/2014/main" id="{DB40240D-3948-449B-B8D4-D57E34527599}"/>
              </a:ext>
            </a:extLst>
          </p:cNvPr>
          <p:cNvGrpSpPr/>
          <p:nvPr/>
        </p:nvGrpSpPr>
        <p:grpSpPr>
          <a:xfrm>
            <a:off x="3971409" y="2057007"/>
            <a:ext cx="721037" cy="444217"/>
            <a:chOff x="1926169" y="1632181"/>
            <a:chExt cx="540854" cy="333210"/>
          </a:xfrm>
        </p:grpSpPr>
        <p:sp>
          <p:nvSpPr>
            <p:cNvPr id="3756" name="Rectangle 3755">
              <a:extLst>
                <a:ext uri="{FF2B5EF4-FFF2-40B4-BE49-F238E27FC236}">
                  <a16:creationId xmlns:a16="http://schemas.microsoft.com/office/drawing/2014/main" id="{7B325FE4-B3C3-4F66-8116-8DCA4815C31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57" name="Rectangle 3756">
              <a:extLst>
                <a:ext uri="{FF2B5EF4-FFF2-40B4-BE49-F238E27FC236}">
                  <a16:creationId xmlns:a16="http://schemas.microsoft.com/office/drawing/2014/main" id="{468EDC30-4649-40E9-AA73-A48F3CEE007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58" name="Group 3757">
              <a:extLst>
                <a:ext uri="{FF2B5EF4-FFF2-40B4-BE49-F238E27FC236}">
                  <a16:creationId xmlns:a16="http://schemas.microsoft.com/office/drawing/2014/main" id="{8B7E9156-44B5-4BA4-919C-16918D746120}"/>
                </a:ext>
              </a:extLst>
            </p:cNvPr>
            <p:cNvGrpSpPr/>
            <p:nvPr/>
          </p:nvGrpSpPr>
          <p:grpSpPr>
            <a:xfrm>
              <a:off x="1989961" y="1665409"/>
              <a:ext cx="413499" cy="266755"/>
              <a:chOff x="1371600" y="2038342"/>
              <a:chExt cx="609600" cy="393263"/>
            </a:xfrm>
          </p:grpSpPr>
          <p:cxnSp>
            <p:nvCxnSpPr>
              <p:cNvPr id="3762" name="Straight Connector 3761">
                <a:extLst>
                  <a:ext uri="{FF2B5EF4-FFF2-40B4-BE49-F238E27FC236}">
                    <a16:creationId xmlns:a16="http://schemas.microsoft.com/office/drawing/2014/main" id="{DA6E6BF6-0E04-4B1D-BC10-FE73DF72897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63" name="Straight Connector 3762">
                <a:extLst>
                  <a:ext uri="{FF2B5EF4-FFF2-40B4-BE49-F238E27FC236}">
                    <a16:creationId xmlns:a16="http://schemas.microsoft.com/office/drawing/2014/main" id="{D771ACC0-A98D-4E7A-BB0B-A9BAB26D9C5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64" name="Straight Connector 3763">
                <a:extLst>
                  <a:ext uri="{FF2B5EF4-FFF2-40B4-BE49-F238E27FC236}">
                    <a16:creationId xmlns:a16="http://schemas.microsoft.com/office/drawing/2014/main" id="{EA3C2E39-7635-4E39-929B-789CE3DC7C2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65" name="Straight Connector 3764">
                <a:extLst>
                  <a:ext uri="{FF2B5EF4-FFF2-40B4-BE49-F238E27FC236}">
                    <a16:creationId xmlns:a16="http://schemas.microsoft.com/office/drawing/2014/main" id="{C97A4559-9873-406A-A9B4-D87283E3E54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66" name="Straight Connector 3765">
                <a:extLst>
                  <a:ext uri="{FF2B5EF4-FFF2-40B4-BE49-F238E27FC236}">
                    <a16:creationId xmlns:a16="http://schemas.microsoft.com/office/drawing/2014/main" id="{EDCD8345-73D5-4C62-991E-4CF20C70228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67" name="Straight Connector 3766">
                <a:extLst>
                  <a:ext uri="{FF2B5EF4-FFF2-40B4-BE49-F238E27FC236}">
                    <a16:creationId xmlns:a16="http://schemas.microsoft.com/office/drawing/2014/main" id="{E0D7DEEB-31F7-489F-8924-B066D77C960F}"/>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68" name="Straight Connector 3767">
                <a:extLst>
                  <a:ext uri="{FF2B5EF4-FFF2-40B4-BE49-F238E27FC236}">
                    <a16:creationId xmlns:a16="http://schemas.microsoft.com/office/drawing/2014/main" id="{758F6196-62BC-4C67-8DC4-0B8A734ED8C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69" name="Straight Connector 3768">
                <a:extLst>
                  <a:ext uri="{FF2B5EF4-FFF2-40B4-BE49-F238E27FC236}">
                    <a16:creationId xmlns:a16="http://schemas.microsoft.com/office/drawing/2014/main" id="{53200A58-48F4-48CB-925F-B1DAC6FCB9E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70" name="Straight Connector 3769">
                <a:extLst>
                  <a:ext uri="{FF2B5EF4-FFF2-40B4-BE49-F238E27FC236}">
                    <a16:creationId xmlns:a16="http://schemas.microsoft.com/office/drawing/2014/main" id="{8C3B6B25-3F43-4AF0-8212-549BFA0B7CD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59" name="Rectangle 3758">
              <a:extLst>
                <a:ext uri="{FF2B5EF4-FFF2-40B4-BE49-F238E27FC236}">
                  <a16:creationId xmlns:a16="http://schemas.microsoft.com/office/drawing/2014/main" id="{9A7A1246-3691-45AC-8F55-570A71511FE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60" name="Rectangle 3759">
              <a:extLst>
                <a:ext uri="{FF2B5EF4-FFF2-40B4-BE49-F238E27FC236}">
                  <a16:creationId xmlns:a16="http://schemas.microsoft.com/office/drawing/2014/main" id="{2E100823-E7A1-49B9-A5DD-2C6324E9953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61" name="Rectangle 3760">
              <a:extLst>
                <a:ext uri="{FF2B5EF4-FFF2-40B4-BE49-F238E27FC236}">
                  <a16:creationId xmlns:a16="http://schemas.microsoft.com/office/drawing/2014/main" id="{6F760678-F6C1-42D1-83D9-1339E6D659E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71" name="Group 3770">
            <a:extLst>
              <a:ext uri="{FF2B5EF4-FFF2-40B4-BE49-F238E27FC236}">
                <a16:creationId xmlns:a16="http://schemas.microsoft.com/office/drawing/2014/main" id="{FD8D5197-54DE-48EB-937F-D57349A35643}"/>
              </a:ext>
            </a:extLst>
          </p:cNvPr>
          <p:cNvGrpSpPr/>
          <p:nvPr/>
        </p:nvGrpSpPr>
        <p:grpSpPr>
          <a:xfrm>
            <a:off x="3248687" y="1647710"/>
            <a:ext cx="721037" cy="444217"/>
            <a:chOff x="1926169" y="1632181"/>
            <a:chExt cx="540854" cy="333210"/>
          </a:xfrm>
        </p:grpSpPr>
        <p:sp>
          <p:nvSpPr>
            <p:cNvPr id="3772" name="Rectangle 3771">
              <a:extLst>
                <a:ext uri="{FF2B5EF4-FFF2-40B4-BE49-F238E27FC236}">
                  <a16:creationId xmlns:a16="http://schemas.microsoft.com/office/drawing/2014/main" id="{25104FA5-4EF0-4851-92F0-B20D0C35278D}"/>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73" name="Rectangle 3772">
              <a:extLst>
                <a:ext uri="{FF2B5EF4-FFF2-40B4-BE49-F238E27FC236}">
                  <a16:creationId xmlns:a16="http://schemas.microsoft.com/office/drawing/2014/main" id="{6C951761-9693-4BD3-85D8-6FAD10C2626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74" name="Group 3773">
              <a:extLst>
                <a:ext uri="{FF2B5EF4-FFF2-40B4-BE49-F238E27FC236}">
                  <a16:creationId xmlns:a16="http://schemas.microsoft.com/office/drawing/2014/main" id="{61F998F7-71D3-4A40-AF28-B763895C9A1F}"/>
                </a:ext>
              </a:extLst>
            </p:cNvPr>
            <p:cNvGrpSpPr/>
            <p:nvPr/>
          </p:nvGrpSpPr>
          <p:grpSpPr>
            <a:xfrm>
              <a:off x="1989961" y="1665409"/>
              <a:ext cx="413499" cy="266755"/>
              <a:chOff x="1371600" y="2038342"/>
              <a:chExt cx="609600" cy="393263"/>
            </a:xfrm>
          </p:grpSpPr>
          <p:cxnSp>
            <p:nvCxnSpPr>
              <p:cNvPr id="3778" name="Straight Connector 3777">
                <a:extLst>
                  <a:ext uri="{FF2B5EF4-FFF2-40B4-BE49-F238E27FC236}">
                    <a16:creationId xmlns:a16="http://schemas.microsoft.com/office/drawing/2014/main" id="{6111020B-5614-4FA8-A7A3-F765FFA7382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79" name="Straight Connector 3778">
                <a:extLst>
                  <a:ext uri="{FF2B5EF4-FFF2-40B4-BE49-F238E27FC236}">
                    <a16:creationId xmlns:a16="http://schemas.microsoft.com/office/drawing/2014/main" id="{0581F4FE-4B17-46B8-9EE2-604CBFC841A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80" name="Straight Connector 3779">
                <a:extLst>
                  <a:ext uri="{FF2B5EF4-FFF2-40B4-BE49-F238E27FC236}">
                    <a16:creationId xmlns:a16="http://schemas.microsoft.com/office/drawing/2014/main" id="{74E164A9-7D8E-4854-97A1-39FC45809AE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81" name="Straight Connector 3780">
                <a:extLst>
                  <a:ext uri="{FF2B5EF4-FFF2-40B4-BE49-F238E27FC236}">
                    <a16:creationId xmlns:a16="http://schemas.microsoft.com/office/drawing/2014/main" id="{70FE8961-B78C-43C5-822A-A3A23CE9FFC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82" name="Straight Connector 3781">
                <a:extLst>
                  <a:ext uri="{FF2B5EF4-FFF2-40B4-BE49-F238E27FC236}">
                    <a16:creationId xmlns:a16="http://schemas.microsoft.com/office/drawing/2014/main" id="{C661DA60-8FEE-457D-B3AC-446C8DEB34E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83" name="Straight Connector 3782">
                <a:extLst>
                  <a:ext uri="{FF2B5EF4-FFF2-40B4-BE49-F238E27FC236}">
                    <a16:creationId xmlns:a16="http://schemas.microsoft.com/office/drawing/2014/main" id="{A29D1393-5636-434F-AF41-F975811BB7F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784" name="Straight Connector 3783">
                <a:extLst>
                  <a:ext uri="{FF2B5EF4-FFF2-40B4-BE49-F238E27FC236}">
                    <a16:creationId xmlns:a16="http://schemas.microsoft.com/office/drawing/2014/main" id="{56F9A757-AAC6-47EF-B7AB-3F2A6AF4F77F}"/>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785" name="Straight Connector 3784">
                <a:extLst>
                  <a:ext uri="{FF2B5EF4-FFF2-40B4-BE49-F238E27FC236}">
                    <a16:creationId xmlns:a16="http://schemas.microsoft.com/office/drawing/2014/main" id="{0BBD23C3-3F17-495D-B1FF-294E94FFC71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786" name="Straight Connector 3785">
                <a:extLst>
                  <a:ext uri="{FF2B5EF4-FFF2-40B4-BE49-F238E27FC236}">
                    <a16:creationId xmlns:a16="http://schemas.microsoft.com/office/drawing/2014/main" id="{F3C7AD50-5F2F-419D-8AB9-6E3DA318299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75" name="Rectangle 3774">
              <a:extLst>
                <a:ext uri="{FF2B5EF4-FFF2-40B4-BE49-F238E27FC236}">
                  <a16:creationId xmlns:a16="http://schemas.microsoft.com/office/drawing/2014/main" id="{C587EA6D-B6F5-42CE-9483-98F4E2CCAA48}"/>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76" name="Rectangle 3775">
              <a:extLst>
                <a:ext uri="{FF2B5EF4-FFF2-40B4-BE49-F238E27FC236}">
                  <a16:creationId xmlns:a16="http://schemas.microsoft.com/office/drawing/2014/main" id="{313A092C-0088-4613-AB9D-FA91665864B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77" name="Rectangle 3776">
              <a:extLst>
                <a:ext uri="{FF2B5EF4-FFF2-40B4-BE49-F238E27FC236}">
                  <a16:creationId xmlns:a16="http://schemas.microsoft.com/office/drawing/2014/main" id="{6D547F6A-9098-4018-A675-681C15CF8CF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787" name="Group 3786">
            <a:extLst>
              <a:ext uri="{FF2B5EF4-FFF2-40B4-BE49-F238E27FC236}">
                <a16:creationId xmlns:a16="http://schemas.microsoft.com/office/drawing/2014/main" id="{C0ABD815-9422-45F8-AA79-5ED7E71C11BF}"/>
              </a:ext>
            </a:extLst>
          </p:cNvPr>
          <p:cNvGrpSpPr/>
          <p:nvPr/>
        </p:nvGrpSpPr>
        <p:grpSpPr>
          <a:xfrm>
            <a:off x="3971409" y="1647710"/>
            <a:ext cx="721037" cy="444217"/>
            <a:chOff x="1926169" y="1632181"/>
            <a:chExt cx="540854" cy="333210"/>
          </a:xfrm>
        </p:grpSpPr>
        <p:sp>
          <p:nvSpPr>
            <p:cNvPr id="3788" name="Rectangle 3787">
              <a:extLst>
                <a:ext uri="{FF2B5EF4-FFF2-40B4-BE49-F238E27FC236}">
                  <a16:creationId xmlns:a16="http://schemas.microsoft.com/office/drawing/2014/main" id="{3B1FC523-F1E8-4287-BE0C-B5274272115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89" name="Rectangle 3788">
              <a:extLst>
                <a:ext uri="{FF2B5EF4-FFF2-40B4-BE49-F238E27FC236}">
                  <a16:creationId xmlns:a16="http://schemas.microsoft.com/office/drawing/2014/main" id="{720F3703-D967-49D2-9906-883D3BB7C49F}"/>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790" name="Group 3789">
              <a:extLst>
                <a:ext uri="{FF2B5EF4-FFF2-40B4-BE49-F238E27FC236}">
                  <a16:creationId xmlns:a16="http://schemas.microsoft.com/office/drawing/2014/main" id="{68DDEF01-02D2-4D74-B5E6-9A4502A03089}"/>
                </a:ext>
              </a:extLst>
            </p:cNvPr>
            <p:cNvGrpSpPr/>
            <p:nvPr/>
          </p:nvGrpSpPr>
          <p:grpSpPr>
            <a:xfrm>
              <a:off x="1989961" y="1665409"/>
              <a:ext cx="413499" cy="266755"/>
              <a:chOff x="1371600" y="2038342"/>
              <a:chExt cx="609600" cy="393263"/>
            </a:xfrm>
          </p:grpSpPr>
          <p:cxnSp>
            <p:nvCxnSpPr>
              <p:cNvPr id="3794" name="Straight Connector 3793">
                <a:extLst>
                  <a:ext uri="{FF2B5EF4-FFF2-40B4-BE49-F238E27FC236}">
                    <a16:creationId xmlns:a16="http://schemas.microsoft.com/office/drawing/2014/main" id="{C989500C-0324-4C77-A8D1-7958D9043DA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795" name="Straight Connector 3794">
                <a:extLst>
                  <a:ext uri="{FF2B5EF4-FFF2-40B4-BE49-F238E27FC236}">
                    <a16:creationId xmlns:a16="http://schemas.microsoft.com/office/drawing/2014/main" id="{929A6326-1B68-4C78-A2AC-21EED4C6E0C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796" name="Straight Connector 3795">
                <a:extLst>
                  <a:ext uri="{FF2B5EF4-FFF2-40B4-BE49-F238E27FC236}">
                    <a16:creationId xmlns:a16="http://schemas.microsoft.com/office/drawing/2014/main" id="{1B4B14C4-796D-4068-A6FC-631B5D7590B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797" name="Straight Connector 3796">
                <a:extLst>
                  <a:ext uri="{FF2B5EF4-FFF2-40B4-BE49-F238E27FC236}">
                    <a16:creationId xmlns:a16="http://schemas.microsoft.com/office/drawing/2014/main" id="{0D7BA973-4753-42FE-9A29-E1DD407E626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798" name="Straight Connector 3797">
                <a:extLst>
                  <a:ext uri="{FF2B5EF4-FFF2-40B4-BE49-F238E27FC236}">
                    <a16:creationId xmlns:a16="http://schemas.microsoft.com/office/drawing/2014/main" id="{48E59243-F520-498B-955C-309BB8749C9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799" name="Straight Connector 3798">
                <a:extLst>
                  <a:ext uri="{FF2B5EF4-FFF2-40B4-BE49-F238E27FC236}">
                    <a16:creationId xmlns:a16="http://schemas.microsoft.com/office/drawing/2014/main" id="{F7B86D99-C0D6-420A-AE8C-3A5E4DE73BE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00" name="Straight Connector 3799">
                <a:extLst>
                  <a:ext uri="{FF2B5EF4-FFF2-40B4-BE49-F238E27FC236}">
                    <a16:creationId xmlns:a16="http://schemas.microsoft.com/office/drawing/2014/main" id="{C09A33AC-0913-40AA-9F19-2099D8D2ED1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01" name="Straight Connector 3800">
                <a:extLst>
                  <a:ext uri="{FF2B5EF4-FFF2-40B4-BE49-F238E27FC236}">
                    <a16:creationId xmlns:a16="http://schemas.microsoft.com/office/drawing/2014/main" id="{9902ADB8-D6F6-4C74-91D6-A30A1E4F15A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02" name="Straight Connector 3801">
                <a:extLst>
                  <a:ext uri="{FF2B5EF4-FFF2-40B4-BE49-F238E27FC236}">
                    <a16:creationId xmlns:a16="http://schemas.microsoft.com/office/drawing/2014/main" id="{152BF491-1185-4D10-83F5-7F751CFA60E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791" name="Rectangle 3790">
              <a:extLst>
                <a:ext uri="{FF2B5EF4-FFF2-40B4-BE49-F238E27FC236}">
                  <a16:creationId xmlns:a16="http://schemas.microsoft.com/office/drawing/2014/main" id="{9011188C-BDF7-4F13-B687-36AF18287676}"/>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92" name="Rectangle 3791">
              <a:extLst>
                <a:ext uri="{FF2B5EF4-FFF2-40B4-BE49-F238E27FC236}">
                  <a16:creationId xmlns:a16="http://schemas.microsoft.com/office/drawing/2014/main" id="{A7D86EFE-0C51-4811-9A38-012155CCDD59}"/>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93" name="Rectangle 3792">
              <a:extLst>
                <a:ext uri="{FF2B5EF4-FFF2-40B4-BE49-F238E27FC236}">
                  <a16:creationId xmlns:a16="http://schemas.microsoft.com/office/drawing/2014/main" id="{1FAA616F-410E-4411-8A04-0196B2A409A5}"/>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03" name="Group 3802">
            <a:extLst>
              <a:ext uri="{FF2B5EF4-FFF2-40B4-BE49-F238E27FC236}">
                <a16:creationId xmlns:a16="http://schemas.microsoft.com/office/drawing/2014/main" id="{FE81F57F-4F6F-49D6-8BF5-792187471053}"/>
              </a:ext>
            </a:extLst>
          </p:cNvPr>
          <p:cNvGrpSpPr/>
          <p:nvPr/>
        </p:nvGrpSpPr>
        <p:grpSpPr>
          <a:xfrm>
            <a:off x="5385105" y="2875601"/>
            <a:ext cx="721037" cy="444217"/>
            <a:chOff x="1926169" y="1632181"/>
            <a:chExt cx="540854" cy="333210"/>
          </a:xfrm>
        </p:grpSpPr>
        <p:sp>
          <p:nvSpPr>
            <p:cNvPr id="3804" name="Rectangle 3803">
              <a:extLst>
                <a:ext uri="{FF2B5EF4-FFF2-40B4-BE49-F238E27FC236}">
                  <a16:creationId xmlns:a16="http://schemas.microsoft.com/office/drawing/2014/main" id="{6A158048-00F9-451D-9AF2-C619FBFA4428}"/>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05" name="Rectangle 3804">
              <a:extLst>
                <a:ext uri="{FF2B5EF4-FFF2-40B4-BE49-F238E27FC236}">
                  <a16:creationId xmlns:a16="http://schemas.microsoft.com/office/drawing/2014/main" id="{A085D82F-E693-4E08-B569-F4F840EFD23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06" name="Group 3805">
              <a:extLst>
                <a:ext uri="{FF2B5EF4-FFF2-40B4-BE49-F238E27FC236}">
                  <a16:creationId xmlns:a16="http://schemas.microsoft.com/office/drawing/2014/main" id="{A1D792BF-128B-4A48-9C16-25E11BE2DCC4}"/>
                </a:ext>
              </a:extLst>
            </p:cNvPr>
            <p:cNvGrpSpPr/>
            <p:nvPr/>
          </p:nvGrpSpPr>
          <p:grpSpPr>
            <a:xfrm>
              <a:off x="1989961" y="1665409"/>
              <a:ext cx="413499" cy="266755"/>
              <a:chOff x="1371600" y="2038342"/>
              <a:chExt cx="609600" cy="393263"/>
            </a:xfrm>
          </p:grpSpPr>
          <p:cxnSp>
            <p:nvCxnSpPr>
              <p:cNvPr id="3810" name="Straight Connector 3809">
                <a:extLst>
                  <a:ext uri="{FF2B5EF4-FFF2-40B4-BE49-F238E27FC236}">
                    <a16:creationId xmlns:a16="http://schemas.microsoft.com/office/drawing/2014/main" id="{9A95EFF4-F8A5-4077-BC07-A1BBA62BCE5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11" name="Straight Connector 3810">
                <a:extLst>
                  <a:ext uri="{FF2B5EF4-FFF2-40B4-BE49-F238E27FC236}">
                    <a16:creationId xmlns:a16="http://schemas.microsoft.com/office/drawing/2014/main" id="{B32491E2-0351-421D-A4EA-768F26BB5E0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12" name="Straight Connector 3811">
                <a:extLst>
                  <a:ext uri="{FF2B5EF4-FFF2-40B4-BE49-F238E27FC236}">
                    <a16:creationId xmlns:a16="http://schemas.microsoft.com/office/drawing/2014/main" id="{7EEE696F-44ED-4F14-BED1-BDA2581A5EF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13" name="Straight Connector 3812">
                <a:extLst>
                  <a:ext uri="{FF2B5EF4-FFF2-40B4-BE49-F238E27FC236}">
                    <a16:creationId xmlns:a16="http://schemas.microsoft.com/office/drawing/2014/main" id="{9CB98AC0-FE21-470A-8A55-CA3C491F092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14" name="Straight Connector 3813">
                <a:extLst>
                  <a:ext uri="{FF2B5EF4-FFF2-40B4-BE49-F238E27FC236}">
                    <a16:creationId xmlns:a16="http://schemas.microsoft.com/office/drawing/2014/main" id="{AE4DF19A-EFD3-41A1-BFD7-EF437D8802D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15" name="Straight Connector 3814">
                <a:extLst>
                  <a:ext uri="{FF2B5EF4-FFF2-40B4-BE49-F238E27FC236}">
                    <a16:creationId xmlns:a16="http://schemas.microsoft.com/office/drawing/2014/main" id="{E32EA544-D0E9-462B-9D02-5775B7492AB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16" name="Straight Connector 3815">
                <a:extLst>
                  <a:ext uri="{FF2B5EF4-FFF2-40B4-BE49-F238E27FC236}">
                    <a16:creationId xmlns:a16="http://schemas.microsoft.com/office/drawing/2014/main" id="{9509C02F-6EA0-4BBE-A691-F914D0FCE7D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17" name="Straight Connector 3816">
                <a:extLst>
                  <a:ext uri="{FF2B5EF4-FFF2-40B4-BE49-F238E27FC236}">
                    <a16:creationId xmlns:a16="http://schemas.microsoft.com/office/drawing/2014/main" id="{883E5129-6BC0-4AE7-A2C8-C8D1391094C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18" name="Straight Connector 3817">
                <a:extLst>
                  <a:ext uri="{FF2B5EF4-FFF2-40B4-BE49-F238E27FC236}">
                    <a16:creationId xmlns:a16="http://schemas.microsoft.com/office/drawing/2014/main" id="{288F79D0-2D36-4539-8795-D862307782B9}"/>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07" name="Rectangle 3806">
              <a:extLst>
                <a:ext uri="{FF2B5EF4-FFF2-40B4-BE49-F238E27FC236}">
                  <a16:creationId xmlns:a16="http://schemas.microsoft.com/office/drawing/2014/main" id="{AA5D6516-D3EB-44BA-9647-D0D4B6C52EA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08" name="Rectangle 3807">
              <a:extLst>
                <a:ext uri="{FF2B5EF4-FFF2-40B4-BE49-F238E27FC236}">
                  <a16:creationId xmlns:a16="http://schemas.microsoft.com/office/drawing/2014/main" id="{1B4B8E52-CC5C-45AA-9E25-A258C3346742}"/>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09" name="Rectangle 3808">
              <a:extLst>
                <a:ext uri="{FF2B5EF4-FFF2-40B4-BE49-F238E27FC236}">
                  <a16:creationId xmlns:a16="http://schemas.microsoft.com/office/drawing/2014/main" id="{13C23874-8435-4D70-A177-D9E622924D6A}"/>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19" name="Group 3818">
            <a:extLst>
              <a:ext uri="{FF2B5EF4-FFF2-40B4-BE49-F238E27FC236}">
                <a16:creationId xmlns:a16="http://schemas.microsoft.com/office/drawing/2014/main" id="{0D8BF7E3-AB13-4571-9421-799150A6CC19}"/>
              </a:ext>
            </a:extLst>
          </p:cNvPr>
          <p:cNvGrpSpPr/>
          <p:nvPr/>
        </p:nvGrpSpPr>
        <p:grpSpPr>
          <a:xfrm>
            <a:off x="6107827" y="2875601"/>
            <a:ext cx="721037" cy="444217"/>
            <a:chOff x="1926169" y="1632181"/>
            <a:chExt cx="540854" cy="333210"/>
          </a:xfrm>
        </p:grpSpPr>
        <p:sp>
          <p:nvSpPr>
            <p:cNvPr id="3820" name="Rectangle 3819">
              <a:extLst>
                <a:ext uri="{FF2B5EF4-FFF2-40B4-BE49-F238E27FC236}">
                  <a16:creationId xmlns:a16="http://schemas.microsoft.com/office/drawing/2014/main" id="{5B8684F8-A941-4393-8E7B-32ABF849C85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21" name="Rectangle 3820">
              <a:extLst>
                <a:ext uri="{FF2B5EF4-FFF2-40B4-BE49-F238E27FC236}">
                  <a16:creationId xmlns:a16="http://schemas.microsoft.com/office/drawing/2014/main" id="{BEF449E4-162D-4B94-BB0B-A494CCB67B7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22" name="Group 3821">
              <a:extLst>
                <a:ext uri="{FF2B5EF4-FFF2-40B4-BE49-F238E27FC236}">
                  <a16:creationId xmlns:a16="http://schemas.microsoft.com/office/drawing/2014/main" id="{19B6CB7B-2CE5-4F9B-B3B6-151C731CB977}"/>
                </a:ext>
              </a:extLst>
            </p:cNvPr>
            <p:cNvGrpSpPr/>
            <p:nvPr/>
          </p:nvGrpSpPr>
          <p:grpSpPr>
            <a:xfrm>
              <a:off x="1989961" y="1665409"/>
              <a:ext cx="413499" cy="266755"/>
              <a:chOff x="1371600" y="2038342"/>
              <a:chExt cx="609600" cy="393263"/>
            </a:xfrm>
          </p:grpSpPr>
          <p:cxnSp>
            <p:nvCxnSpPr>
              <p:cNvPr id="3826" name="Straight Connector 3825">
                <a:extLst>
                  <a:ext uri="{FF2B5EF4-FFF2-40B4-BE49-F238E27FC236}">
                    <a16:creationId xmlns:a16="http://schemas.microsoft.com/office/drawing/2014/main" id="{46B12FD9-4BAD-4198-A549-C86174A124B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27" name="Straight Connector 3826">
                <a:extLst>
                  <a:ext uri="{FF2B5EF4-FFF2-40B4-BE49-F238E27FC236}">
                    <a16:creationId xmlns:a16="http://schemas.microsoft.com/office/drawing/2014/main" id="{F3760313-BE66-4ACC-A4F8-1FAF3EEBB35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28" name="Straight Connector 3827">
                <a:extLst>
                  <a:ext uri="{FF2B5EF4-FFF2-40B4-BE49-F238E27FC236}">
                    <a16:creationId xmlns:a16="http://schemas.microsoft.com/office/drawing/2014/main" id="{FBCE3CB0-B055-4782-A8C4-87B20C79127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29" name="Straight Connector 3828">
                <a:extLst>
                  <a:ext uri="{FF2B5EF4-FFF2-40B4-BE49-F238E27FC236}">
                    <a16:creationId xmlns:a16="http://schemas.microsoft.com/office/drawing/2014/main" id="{5274243C-26D2-439F-A508-713E5493E48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30" name="Straight Connector 3829">
                <a:extLst>
                  <a:ext uri="{FF2B5EF4-FFF2-40B4-BE49-F238E27FC236}">
                    <a16:creationId xmlns:a16="http://schemas.microsoft.com/office/drawing/2014/main" id="{8D5E620F-1D47-48F4-9A4B-7B7D9BAC3F28}"/>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31" name="Straight Connector 3830">
                <a:extLst>
                  <a:ext uri="{FF2B5EF4-FFF2-40B4-BE49-F238E27FC236}">
                    <a16:creationId xmlns:a16="http://schemas.microsoft.com/office/drawing/2014/main" id="{439B6C56-8C3A-4A14-8A3B-41AB358DC48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32" name="Straight Connector 3831">
                <a:extLst>
                  <a:ext uri="{FF2B5EF4-FFF2-40B4-BE49-F238E27FC236}">
                    <a16:creationId xmlns:a16="http://schemas.microsoft.com/office/drawing/2014/main" id="{1E18903D-32A5-47E0-9BA6-D8AC84425E1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33" name="Straight Connector 3832">
                <a:extLst>
                  <a:ext uri="{FF2B5EF4-FFF2-40B4-BE49-F238E27FC236}">
                    <a16:creationId xmlns:a16="http://schemas.microsoft.com/office/drawing/2014/main" id="{CE6B5B73-C46B-4F98-BFD7-377EB6B95D1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34" name="Straight Connector 3833">
                <a:extLst>
                  <a:ext uri="{FF2B5EF4-FFF2-40B4-BE49-F238E27FC236}">
                    <a16:creationId xmlns:a16="http://schemas.microsoft.com/office/drawing/2014/main" id="{7D667320-55FF-45DE-8055-E1DCA0A3DE2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23" name="Rectangle 3822">
              <a:extLst>
                <a:ext uri="{FF2B5EF4-FFF2-40B4-BE49-F238E27FC236}">
                  <a16:creationId xmlns:a16="http://schemas.microsoft.com/office/drawing/2014/main" id="{9A0764CF-9AFD-46BC-9486-CF91A2ACDB4D}"/>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24" name="Rectangle 3823">
              <a:extLst>
                <a:ext uri="{FF2B5EF4-FFF2-40B4-BE49-F238E27FC236}">
                  <a16:creationId xmlns:a16="http://schemas.microsoft.com/office/drawing/2014/main" id="{85318EBD-2115-450D-A78E-9E5E08591282}"/>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25" name="Rectangle 3824">
              <a:extLst>
                <a:ext uri="{FF2B5EF4-FFF2-40B4-BE49-F238E27FC236}">
                  <a16:creationId xmlns:a16="http://schemas.microsoft.com/office/drawing/2014/main" id="{8686DCAA-F105-4E14-A867-C3BE5E7EB6F4}"/>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35" name="Group 3834">
            <a:extLst>
              <a:ext uri="{FF2B5EF4-FFF2-40B4-BE49-F238E27FC236}">
                <a16:creationId xmlns:a16="http://schemas.microsoft.com/office/drawing/2014/main" id="{2E0D8812-B57A-471A-8041-ADA2430C1FA0}"/>
              </a:ext>
            </a:extLst>
          </p:cNvPr>
          <p:cNvGrpSpPr/>
          <p:nvPr/>
        </p:nvGrpSpPr>
        <p:grpSpPr>
          <a:xfrm>
            <a:off x="5385105" y="2466304"/>
            <a:ext cx="721037" cy="444217"/>
            <a:chOff x="1926169" y="1632181"/>
            <a:chExt cx="540854" cy="333210"/>
          </a:xfrm>
        </p:grpSpPr>
        <p:sp>
          <p:nvSpPr>
            <p:cNvPr id="3836" name="Rectangle 3835">
              <a:extLst>
                <a:ext uri="{FF2B5EF4-FFF2-40B4-BE49-F238E27FC236}">
                  <a16:creationId xmlns:a16="http://schemas.microsoft.com/office/drawing/2014/main" id="{71290CBC-5859-4F06-95BC-71E7705CBE71}"/>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37" name="Rectangle 3836">
              <a:extLst>
                <a:ext uri="{FF2B5EF4-FFF2-40B4-BE49-F238E27FC236}">
                  <a16:creationId xmlns:a16="http://schemas.microsoft.com/office/drawing/2014/main" id="{ED96F835-EFFA-4793-8862-5607E08CE3F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38" name="Group 3837">
              <a:extLst>
                <a:ext uri="{FF2B5EF4-FFF2-40B4-BE49-F238E27FC236}">
                  <a16:creationId xmlns:a16="http://schemas.microsoft.com/office/drawing/2014/main" id="{3787DB5D-DE97-44F4-A1F1-7FBD7D8678D3}"/>
                </a:ext>
              </a:extLst>
            </p:cNvPr>
            <p:cNvGrpSpPr/>
            <p:nvPr/>
          </p:nvGrpSpPr>
          <p:grpSpPr>
            <a:xfrm>
              <a:off x="1989961" y="1665409"/>
              <a:ext cx="413499" cy="266755"/>
              <a:chOff x="1371600" y="2038342"/>
              <a:chExt cx="609600" cy="393263"/>
            </a:xfrm>
          </p:grpSpPr>
          <p:cxnSp>
            <p:nvCxnSpPr>
              <p:cNvPr id="3842" name="Straight Connector 3841">
                <a:extLst>
                  <a:ext uri="{FF2B5EF4-FFF2-40B4-BE49-F238E27FC236}">
                    <a16:creationId xmlns:a16="http://schemas.microsoft.com/office/drawing/2014/main" id="{CBA97407-F1CD-4069-A3F7-0A50B64684F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43" name="Straight Connector 3842">
                <a:extLst>
                  <a:ext uri="{FF2B5EF4-FFF2-40B4-BE49-F238E27FC236}">
                    <a16:creationId xmlns:a16="http://schemas.microsoft.com/office/drawing/2014/main" id="{7DE1E22B-6EB4-42A3-8B7A-394860EE9E8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44" name="Straight Connector 3843">
                <a:extLst>
                  <a:ext uri="{FF2B5EF4-FFF2-40B4-BE49-F238E27FC236}">
                    <a16:creationId xmlns:a16="http://schemas.microsoft.com/office/drawing/2014/main" id="{21D67E0C-0C71-46FB-B9EB-091CEBCC618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45" name="Straight Connector 3844">
                <a:extLst>
                  <a:ext uri="{FF2B5EF4-FFF2-40B4-BE49-F238E27FC236}">
                    <a16:creationId xmlns:a16="http://schemas.microsoft.com/office/drawing/2014/main" id="{AA35D5A5-F2E2-430B-8DA7-E6AC6F435C5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46" name="Straight Connector 3845">
                <a:extLst>
                  <a:ext uri="{FF2B5EF4-FFF2-40B4-BE49-F238E27FC236}">
                    <a16:creationId xmlns:a16="http://schemas.microsoft.com/office/drawing/2014/main" id="{14D8800D-7804-4CD8-8D5E-0181EEFA0D7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47" name="Straight Connector 3846">
                <a:extLst>
                  <a:ext uri="{FF2B5EF4-FFF2-40B4-BE49-F238E27FC236}">
                    <a16:creationId xmlns:a16="http://schemas.microsoft.com/office/drawing/2014/main" id="{EE9868AC-F186-49BA-B0F0-30FF93A06A8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48" name="Straight Connector 3847">
                <a:extLst>
                  <a:ext uri="{FF2B5EF4-FFF2-40B4-BE49-F238E27FC236}">
                    <a16:creationId xmlns:a16="http://schemas.microsoft.com/office/drawing/2014/main" id="{9E65D66B-F40C-4D33-AD93-98C468BC3F0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49" name="Straight Connector 3848">
                <a:extLst>
                  <a:ext uri="{FF2B5EF4-FFF2-40B4-BE49-F238E27FC236}">
                    <a16:creationId xmlns:a16="http://schemas.microsoft.com/office/drawing/2014/main" id="{8B2A013E-2989-4FDB-8149-4803B3B1427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50" name="Straight Connector 3849">
                <a:extLst>
                  <a:ext uri="{FF2B5EF4-FFF2-40B4-BE49-F238E27FC236}">
                    <a16:creationId xmlns:a16="http://schemas.microsoft.com/office/drawing/2014/main" id="{244D1A47-B6DC-4A8D-A8BF-C274D73D23E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39" name="Rectangle 3838">
              <a:extLst>
                <a:ext uri="{FF2B5EF4-FFF2-40B4-BE49-F238E27FC236}">
                  <a16:creationId xmlns:a16="http://schemas.microsoft.com/office/drawing/2014/main" id="{5298D564-75CC-4E2A-87A5-FADBE49DA5F4}"/>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40" name="Rectangle 3839">
              <a:extLst>
                <a:ext uri="{FF2B5EF4-FFF2-40B4-BE49-F238E27FC236}">
                  <a16:creationId xmlns:a16="http://schemas.microsoft.com/office/drawing/2014/main" id="{F8334CF9-E239-4D8F-A4CB-77ADF0D3F55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41" name="Rectangle 3840">
              <a:extLst>
                <a:ext uri="{FF2B5EF4-FFF2-40B4-BE49-F238E27FC236}">
                  <a16:creationId xmlns:a16="http://schemas.microsoft.com/office/drawing/2014/main" id="{8F518C8A-F1C4-41A7-B1D5-84789C62501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51" name="Group 3850">
            <a:extLst>
              <a:ext uri="{FF2B5EF4-FFF2-40B4-BE49-F238E27FC236}">
                <a16:creationId xmlns:a16="http://schemas.microsoft.com/office/drawing/2014/main" id="{1559261F-D121-48D5-AE6E-FCE762A7C1AC}"/>
              </a:ext>
            </a:extLst>
          </p:cNvPr>
          <p:cNvGrpSpPr/>
          <p:nvPr/>
        </p:nvGrpSpPr>
        <p:grpSpPr>
          <a:xfrm>
            <a:off x="6107827" y="2466304"/>
            <a:ext cx="721037" cy="444217"/>
            <a:chOff x="1926169" y="1632181"/>
            <a:chExt cx="540854" cy="333210"/>
          </a:xfrm>
        </p:grpSpPr>
        <p:sp>
          <p:nvSpPr>
            <p:cNvPr id="3852" name="Rectangle 3851">
              <a:extLst>
                <a:ext uri="{FF2B5EF4-FFF2-40B4-BE49-F238E27FC236}">
                  <a16:creationId xmlns:a16="http://schemas.microsoft.com/office/drawing/2014/main" id="{F9048A60-5867-4875-833D-C52139BFAEF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53" name="Rectangle 3852">
              <a:extLst>
                <a:ext uri="{FF2B5EF4-FFF2-40B4-BE49-F238E27FC236}">
                  <a16:creationId xmlns:a16="http://schemas.microsoft.com/office/drawing/2014/main" id="{32491322-EB74-457B-83B7-E67F4E0A11E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54" name="Group 3853">
              <a:extLst>
                <a:ext uri="{FF2B5EF4-FFF2-40B4-BE49-F238E27FC236}">
                  <a16:creationId xmlns:a16="http://schemas.microsoft.com/office/drawing/2014/main" id="{88388331-46CA-42FA-895C-4E32D643FF50}"/>
                </a:ext>
              </a:extLst>
            </p:cNvPr>
            <p:cNvGrpSpPr/>
            <p:nvPr/>
          </p:nvGrpSpPr>
          <p:grpSpPr>
            <a:xfrm>
              <a:off x="1989961" y="1665409"/>
              <a:ext cx="413499" cy="266755"/>
              <a:chOff x="1371600" y="2038342"/>
              <a:chExt cx="609600" cy="393263"/>
            </a:xfrm>
          </p:grpSpPr>
          <p:cxnSp>
            <p:nvCxnSpPr>
              <p:cNvPr id="3858" name="Straight Connector 3857">
                <a:extLst>
                  <a:ext uri="{FF2B5EF4-FFF2-40B4-BE49-F238E27FC236}">
                    <a16:creationId xmlns:a16="http://schemas.microsoft.com/office/drawing/2014/main" id="{77226A9E-9046-430C-863F-4124ABBB2C1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59" name="Straight Connector 3858">
                <a:extLst>
                  <a:ext uri="{FF2B5EF4-FFF2-40B4-BE49-F238E27FC236}">
                    <a16:creationId xmlns:a16="http://schemas.microsoft.com/office/drawing/2014/main" id="{64822FEB-B0A5-4D4E-A37E-AE9C96CA3F14}"/>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60" name="Straight Connector 3859">
                <a:extLst>
                  <a:ext uri="{FF2B5EF4-FFF2-40B4-BE49-F238E27FC236}">
                    <a16:creationId xmlns:a16="http://schemas.microsoft.com/office/drawing/2014/main" id="{4A96B90D-9FFE-4275-91EC-6E8F4C8BEDC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61" name="Straight Connector 3860">
                <a:extLst>
                  <a:ext uri="{FF2B5EF4-FFF2-40B4-BE49-F238E27FC236}">
                    <a16:creationId xmlns:a16="http://schemas.microsoft.com/office/drawing/2014/main" id="{856B5D09-017A-4BAD-9E77-D6A5378C32E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62" name="Straight Connector 3861">
                <a:extLst>
                  <a:ext uri="{FF2B5EF4-FFF2-40B4-BE49-F238E27FC236}">
                    <a16:creationId xmlns:a16="http://schemas.microsoft.com/office/drawing/2014/main" id="{54384964-9807-4237-A23C-76BCF2675FB1}"/>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63" name="Straight Connector 3862">
                <a:extLst>
                  <a:ext uri="{FF2B5EF4-FFF2-40B4-BE49-F238E27FC236}">
                    <a16:creationId xmlns:a16="http://schemas.microsoft.com/office/drawing/2014/main" id="{F466E642-AA4E-46C3-92FD-0D4F82C347C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64" name="Straight Connector 3863">
                <a:extLst>
                  <a:ext uri="{FF2B5EF4-FFF2-40B4-BE49-F238E27FC236}">
                    <a16:creationId xmlns:a16="http://schemas.microsoft.com/office/drawing/2014/main" id="{61C1F6E2-E656-4F3D-AC0F-B661F46AAE1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65" name="Straight Connector 3864">
                <a:extLst>
                  <a:ext uri="{FF2B5EF4-FFF2-40B4-BE49-F238E27FC236}">
                    <a16:creationId xmlns:a16="http://schemas.microsoft.com/office/drawing/2014/main" id="{37390F71-64A5-4AF1-9DDF-0245295F0EA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66" name="Straight Connector 3865">
                <a:extLst>
                  <a:ext uri="{FF2B5EF4-FFF2-40B4-BE49-F238E27FC236}">
                    <a16:creationId xmlns:a16="http://schemas.microsoft.com/office/drawing/2014/main" id="{929FD8C3-D040-48B0-B4C4-7A77108B4BE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55" name="Rectangle 3854">
              <a:extLst>
                <a:ext uri="{FF2B5EF4-FFF2-40B4-BE49-F238E27FC236}">
                  <a16:creationId xmlns:a16="http://schemas.microsoft.com/office/drawing/2014/main" id="{51C9C61A-7F89-407B-BDCF-B7EA071ECBF0}"/>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56" name="Rectangle 3855">
              <a:extLst>
                <a:ext uri="{FF2B5EF4-FFF2-40B4-BE49-F238E27FC236}">
                  <a16:creationId xmlns:a16="http://schemas.microsoft.com/office/drawing/2014/main" id="{CE50BA0D-DAAB-4B16-8690-18A08719FFC0}"/>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57" name="Rectangle 3856">
              <a:extLst>
                <a:ext uri="{FF2B5EF4-FFF2-40B4-BE49-F238E27FC236}">
                  <a16:creationId xmlns:a16="http://schemas.microsoft.com/office/drawing/2014/main" id="{C6E7B2ED-8D38-4E77-BB9F-207C525B59C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67" name="Group 3866">
            <a:extLst>
              <a:ext uri="{FF2B5EF4-FFF2-40B4-BE49-F238E27FC236}">
                <a16:creationId xmlns:a16="http://schemas.microsoft.com/office/drawing/2014/main" id="{9BF25FD1-4261-41C7-BD01-45F24A418118}"/>
              </a:ext>
            </a:extLst>
          </p:cNvPr>
          <p:cNvGrpSpPr/>
          <p:nvPr/>
        </p:nvGrpSpPr>
        <p:grpSpPr>
          <a:xfrm>
            <a:off x="5385105" y="2057007"/>
            <a:ext cx="721037" cy="444217"/>
            <a:chOff x="1926169" y="1632181"/>
            <a:chExt cx="540854" cy="333210"/>
          </a:xfrm>
        </p:grpSpPr>
        <p:sp>
          <p:nvSpPr>
            <p:cNvPr id="3868" name="Rectangle 3867">
              <a:extLst>
                <a:ext uri="{FF2B5EF4-FFF2-40B4-BE49-F238E27FC236}">
                  <a16:creationId xmlns:a16="http://schemas.microsoft.com/office/drawing/2014/main" id="{B0444880-C363-4133-A7EC-949402C6D37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69" name="Rectangle 3868">
              <a:extLst>
                <a:ext uri="{FF2B5EF4-FFF2-40B4-BE49-F238E27FC236}">
                  <a16:creationId xmlns:a16="http://schemas.microsoft.com/office/drawing/2014/main" id="{09BD85C6-B0A0-40C7-9134-851A75401DF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70" name="Group 3869">
              <a:extLst>
                <a:ext uri="{FF2B5EF4-FFF2-40B4-BE49-F238E27FC236}">
                  <a16:creationId xmlns:a16="http://schemas.microsoft.com/office/drawing/2014/main" id="{66AD9287-74F6-4AB3-B10E-0A8CBCCDE10B}"/>
                </a:ext>
              </a:extLst>
            </p:cNvPr>
            <p:cNvGrpSpPr/>
            <p:nvPr/>
          </p:nvGrpSpPr>
          <p:grpSpPr>
            <a:xfrm>
              <a:off x="1989961" y="1665409"/>
              <a:ext cx="413499" cy="266755"/>
              <a:chOff x="1371600" y="2038342"/>
              <a:chExt cx="609600" cy="393263"/>
            </a:xfrm>
          </p:grpSpPr>
          <p:cxnSp>
            <p:nvCxnSpPr>
              <p:cNvPr id="3874" name="Straight Connector 3873">
                <a:extLst>
                  <a:ext uri="{FF2B5EF4-FFF2-40B4-BE49-F238E27FC236}">
                    <a16:creationId xmlns:a16="http://schemas.microsoft.com/office/drawing/2014/main" id="{5D4BB2A0-1C0B-4B81-B13F-43D7AFAC6EB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75" name="Straight Connector 3874">
                <a:extLst>
                  <a:ext uri="{FF2B5EF4-FFF2-40B4-BE49-F238E27FC236}">
                    <a16:creationId xmlns:a16="http://schemas.microsoft.com/office/drawing/2014/main" id="{0A767170-FB0B-4874-8987-C009D5AA57C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76" name="Straight Connector 3875">
                <a:extLst>
                  <a:ext uri="{FF2B5EF4-FFF2-40B4-BE49-F238E27FC236}">
                    <a16:creationId xmlns:a16="http://schemas.microsoft.com/office/drawing/2014/main" id="{D5C88A5D-18BC-4C1D-A3D9-49021FEB6D09}"/>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77" name="Straight Connector 3876">
                <a:extLst>
                  <a:ext uri="{FF2B5EF4-FFF2-40B4-BE49-F238E27FC236}">
                    <a16:creationId xmlns:a16="http://schemas.microsoft.com/office/drawing/2014/main" id="{DB5B7DF7-7413-4420-B49C-48D9ECC2D53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78" name="Straight Connector 3877">
                <a:extLst>
                  <a:ext uri="{FF2B5EF4-FFF2-40B4-BE49-F238E27FC236}">
                    <a16:creationId xmlns:a16="http://schemas.microsoft.com/office/drawing/2014/main" id="{CE5BB32C-C6A4-491E-8F15-724B28ACE9D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79" name="Straight Connector 3878">
                <a:extLst>
                  <a:ext uri="{FF2B5EF4-FFF2-40B4-BE49-F238E27FC236}">
                    <a16:creationId xmlns:a16="http://schemas.microsoft.com/office/drawing/2014/main" id="{F70A0A0E-B502-489E-B24C-C748D711263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80" name="Straight Connector 3879">
                <a:extLst>
                  <a:ext uri="{FF2B5EF4-FFF2-40B4-BE49-F238E27FC236}">
                    <a16:creationId xmlns:a16="http://schemas.microsoft.com/office/drawing/2014/main" id="{E19DDFE2-32FC-4518-9C2D-68EE611FD53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81" name="Straight Connector 3880">
                <a:extLst>
                  <a:ext uri="{FF2B5EF4-FFF2-40B4-BE49-F238E27FC236}">
                    <a16:creationId xmlns:a16="http://schemas.microsoft.com/office/drawing/2014/main" id="{0363DB59-463E-499E-9238-4185C02014E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82" name="Straight Connector 3881">
                <a:extLst>
                  <a:ext uri="{FF2B5EF4-FFF2-40B4-BE49-F238E27FC236}">
                    <a16:creationId xmlns:a16="http://schemas.microsoft.com/office/drawing/2014/main" id="{39532CEF-2C1F-4D5E-A4D7-E924E66A98F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71" name="Rectangle 3870">
              <a:extLst>
                <a:ext uri="{FF2B5EF4-FFF2-40B4-BE49-F238E27FC236}">
                  <a16:creationId xmlns:a16="http://schemas.microsoft.com/office/drawing/2014/main" id="{834E5ECF-5AC1-4B16-86AE-67B3EA946F7E}"/>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72" name="Rectangle 3871">
              <a:extLst>
                <a:ext uri="{FF2B5EF4-FFF2-40B4-BE49-F238E27FC236}">
                  <a16:creationId xmlns:a16="http://schemas.microsoft.com/office/drawing/2014/main" id="{36E90928-4EB5-40D4-858E-E03F4F5F954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73" name="Rectangle 3872">
              <a:extLst>
                <a:ext uri="{FF2B5EF4-FFF2-40B4-BE49-F238E27FC236}">
                  <a16:creationId xmlns:a16="http://schemas.microsoft.com/office/drawing/2014/main" id="{E13486C0-F1B7-4EAD-A075-DA76DCBBAA5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83" name="Group 3882">
            <a:extLst>
              <a:ext uri="{FF2B5EF4-FFF2-40B4-BE49-F238E27FC236}">
                <a16:creationId xmlns:a16="http://schemas.microsoft.com/office/drawing/2014/main" id="{71D09FF8-5001-41BC-88AF-6E02AF1F5D5E}"/>
              </a:ext>
            </a:extLst>
          </p:cNvPr>
          <p:cNvGrpSpPr/>
          <p:nvPr/>
        </p:nvGrpSpPr>
        <p:grpSpPr>
          <a:xfrm>
            <a:off x="6107827" y="2057007"/>
            <a:ext cx="721037" cy="444217"/>
            <a:chOff x="1926169" y="1632181"/>
            <a:chExt cx="540854" cy="333210"/>
          </a:xfrm>
        </p:grpSpPr>
        <p:sp>
          <p:nvSpPr>
            <p:cNvPr id="3884" name="Rectangle 3883">
              <a:extLst>
                <a:ext uri="{FF2B5EF4-FFF2-40B4-BE49-F238E27FC236}">
                  <a16:creationId xmlns:a16="http://schemas.microsoft.com/office/drawing/2014/main" id="{DC6BBEB1-3950-4770-96A7-EBBA7650478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85" name="Rectangle 3884">
              <a:extLst>
                <a:ext uri="{FF2B5EF4-FFF2-40B4-BE49-F238E27FC236}">
                  <a16:creationId xmlns:a16="http://schemas.microsoft.com/office/drawing/2014/main" id="{121467FA-D615-4BED-B0A3-9E4E087192E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886" name="Group 3885">
              <a:extLst>
                <a:ext uri="{FF2B5EF4-FFF2-40B4-BE49-F238E27FC236}">
                  <a16:creationId xmlns:a16="http://schemas.microsoft.com/office/drawing/2014/main" id="{F343595A-F6B2-46EF-830B-3A0B5BD33C41}"/>
                </a:ext>
              </a:extLst>
            </p:cNvPr>
            <p:cNvGrpSpPr/>
            <p:nvPr/>
          </p:nvGrpSpPr>
          <p:grpSpPr>
            <a:xfrm>
              <a:off x="1989961" y="1665409"/>
              <a:ext cx="413499" cy="266755"/>
              <a:chOff x="1371600" y="2038342"/>
              <a:chExt cx="609600" cy="393263"/>
            </a:xfrm>
          </p:grpSpPr>
          <p:cxnSp>
            <p:nvCxnSpPr>
              <p:cNvPr id="3890" name="Straight Connector 3889">
                <a:extLst>
                  <a:ext uri="{FF2B5EF4-FFF2-40B4-BE49-F238E27FC236}">
                    <a16:creationId xmlns:a16="http://schemas.microsoft.com/office/drawing/2014/main" id="{D92393B9-0FDA-46CB-A94E-98B00815427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891" name="Straight Connector 3890">
                <a:extLst>
                  <a:ext uri="{FF2B5EF4-FFF2-40B4-BE49-F238E27FC236}">
                    <a16:creationId xmlns:a16="http://schemas.microsoft.com/office/drawing/2014/main" id="{8BA70D42-6298-408F-B346-1437BB1483C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892" name="Straight Connector 3891">
                <a:extLst>
                  <a:ext uri="{FF2B5EF4-FFF2-40B4-BE49-F238E27FC236}">
                    <a16:creationId xmlns:a16="http://schemas.microsoft.com/office/drawing/2014/main" id="{3D43C9D9-417F-4BED-8454-3E715755B6B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893" name="Straight Connector 3892">
                <a:extLst>
                  <a:ext uri="{FF2B5EF4-FFF2-40B4-BE49-F238E27FC236}">
                    <a16:creationId xmlns:a16="http://schemas.microsoft.com/office/drawing/2014/main" id="{DC9D96AD-B893-4B73-BE5D-F8AEC3D2D38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894" name="Straight Connector 3893">
                <a:extLst>
                  <a:ext uri="{FF2B5EF4-FFF2-40B4-BE49-F238E27FC236}">
                    <a16:creationId xmlns:a16="http://schemas.microsoft.com/office/drawing/2014/main" id="{B2E38663-8934-4D5D-BED9-575CFEF4F1A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895" name="Straight Connector 3894">
                <a:extLst>
                  <a:ext uri="{FF2B5EF4-FFF2-40B4-BE49-F238E27FC236}">
                    <a16:creationId xmlns:a16="http://schemas.microsoft.com/office/drawing/2014/main" id="{262A5173-831A-4EC4-9E43-1BCC93C3460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896" name="Straight Connector 3895">
                <a:extLst>
                  <a:ext uri="{FF2B5EF4-FFF2-40B4-BE49-F238E27FC236}">
                    <a16:creationId xmlns:a16="http://schemas.microsoft.com/office/drawing/2014/main" id="{DEDBBA60-A9D6-4DD5-AB09-6BAF134900A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897" name="Straight Connector 3896">
                <a:extLst>
                  <a:ext uri="{FF2B5EF4-FFF2-40B4-BE49-F238E27FC236}">
                    <a16:creationId xmlns:a16="http://schemas.microsoft.com/office/drawing/2014/main" id="{723D6E72-526F-4404-9552-2721C324E72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898" name="Straight Connector 3897">
                <a:extLst>
                  <a:ext uri="{FF2B5EF4-FFF2-40B4-BE49-F238E27FC236}">
                    <a16:creationId xmlns:a16="http://schemas.microsoft.com/office/drawing/2014/main" id="{53230D22-58B8-412F-BCF0-0A72655F7D9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887" name="Rectangle 3886">
              <a:extLst>
                <a:ext uri="{FF2B5EF4-FFF2-40B4-BE49-F238E27FC236}">
                  <a16:creationId xmlns:a16="http://schemas.microsoft.com/office/drawing/2014/main" id="{4C44829C-AC58-4D5C-88DE-80E8711E23E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88" name="Rectangle 3887">
              <a:extLst>
                <a:ext uri="{FF2B5EF4-FFF2-40B4-BE49-F238E27FC236}">
                  <a16:creationId xmlns:a16="http://schemas.microsoft.com/office/drawing/2014/main" id="{31005828-FE98-42F9-99D3-918ECE761167}"/>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89" name="Rectangle 3888">
              <a:extLst>
                <a:ext uri="{FF2B5EF4-FFF2-40B4-BE49-F238E27FC236}">
                  <a16:creationId xmlns:a16="http://schemas.microsoft.com/office/drawing/2014/main" id="{8A9D05A2-A533-46FF-9621-32314E8F080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899" name="Group 3898">
            <a:extLst>
              <a:ext uri="{FF2B5EF4-FFF2-40B4-BE49-F238E27FC236}">
                <a16:creationId xmlns:a16="http://schemas.microsoft.com/office/drawing/2014/main" id="{9EE3383F-69A3-4E14-9BA0-20F2DCDD57DF}"/>
              </a:ext>
            </a:extLst>
          </p:cNvPr>
          <p:cNvGrpSpPr/>
          <p:nvPr/>
        </p:nvGrpSpPr>
        <p:grpSpPr>
          <a:xfrm>
            <a:off x="5385105" y="1647710"/>
            <a:ext cx="721037" cy="444217"/>
            <a:chOff x="1926169" y="1632181"/>
            <a:chExt cx="540854" cy="333210"/>
          </a:xfrm>
        </p:grpSpPr>
        <p:sp>
          <p:nvSpPr>
            <p:cNvPr id="3900" name="Rectangle 3899">
              <a:extLst>
                <a:ext uri="{FF2B5EF4-FFF2-40B4-BE49-F238E27FC236}">
                  <a16:creationId xmlns:a16="http://schemas.microsoft.com/office/drawing/2014/main" id="{07F3250D-62E2-4B63-AA4C-1EBF2ED722B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01" name="Rectangle 3900">
              <a:extLst>
                <a:ext uri="{FF2B5EF4-FFF2-40B4-BE49-F238E27FC236}">
                  <a16:creationId xmlns:a16="http://schemas.microsoft.com/office/drawing/2014/main" id="{FB03106F-6748-4DEF-BA3C-953CA9672C7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02" name="Group 3901">
              <a:extLst>
                <a:ext uri="{FF2B5EF4-FFF2-40B4-BE49-F238E27FC236}">
                  <a16:creationId xmlns:a16="http://schemas.microsoft.com/office/drawing/2014/main" id="{53B83844-7DCD-42AA-A6CD-A1ACEEAD2EE6}"/>
                </a:ext>
              </a:extLst>
            </p:cNvPr>
            <p:cNvGrpSpPr/>
            <p:nvPr/>
          </p:nvGrpSpPr>
          <p:grpSpPr>
            <a:xfrm>
              <a:off x="1989961" y="1665409"/>
              <a:ext cx="413499" cy="266755"/>
              <a:chOff x="1371600" y="2038342"/>
              <a:chExt cx="609600" cy="393263"/>
            </a:xfrm>
          </p:grpSpPr>
          <p:cxnSp>
            <p:nvCxnSpPr>
              <p:cNvPr id="3906" name="Straight Connector 3905">
                <a:extLst>
                  <a:ext uri="{FF2B5EF4-FFF2-40B4-BE49-F238E27FC236}">
                    <a16:creationId xmlns:a16="http://schemas.microsoft.com/office/drawing/2014/main" id="{F38BB66B-52AA-4D28-B678-F5D3B1AA5BA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07" name="Straight Connector 3906">
                <a:extLst>
                  <a:ext uri="{FF2B5EF4-FFF2-40B4-BE49-F238E27FC236}">
                    <a16:creationId xmlns:a16="http://schemas.microsoft.com/office/drawing/2014/main" id="{20335A80-6B5B-4EE3-BDB0-5D370DB9B6C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08" name="Straight Connector 3907">
                <a:extLst>
                  <a:ext uri="{FF2B5EF4-FFF2-40B4-BE49-F238E27FC236}">
                    <a16:creationId xmlns:a16="http://schemas.microsoft.com/office/drawing/2014/main" id="{D575EBFC-F415-4289-B36F-D0181AFB4C3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09" name="Straight Connector 3908">
                <a:extLst>
                  <a:ext uri="{FF2B5EF4-FFF2-40B4-BE49-F238E27FC236}">
                    <a16:creationId xmlns:a16="http://schemas.microsoft.com/office/drawing/2014/main" id="{1D447F88-E58D-468D-8DE3-EF90F371C0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10" name="Straight Connector 3909">
                <a:extLst>
                  <a:ext uri="{FF2B5EF4-FFF2-40B4-BE49-F238E27FC236}">
                    <a16:creationId xmlns:a16="http://schemas.microsoft.com/office/drawing/2014/main" id="{0772678A-18DB-4836-98DA-CA12EBE09AC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11" name="Straight Connector 3910">
                <a:extLst>
                  <a:ext uri="{FF2B5EF4-FFF2-40B4-BE49-F238E27FC236}">
                    <a16:creationId xmlns:a16="http://schemas.microsoft.com/office/drawing/2014/main" id="{3186C899-A266-49B3-B140-21131EE935B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12" name="Straight Connector 3911">
                <a:extLst>
                  <a:ext uri="{FF2B5EF4-FFF2-40B4-BE49-F238E27FC236}">
                    <a16:creationId xmlns:a16="http://schemas.microsoft.com/office/drawing/2014/main" id="{2154BD36-0448-4EAD-8BE2-84493BD6DE8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13" name="Straight Connector 3912">
                <a:extLst>
                  <a:ext uri="{FF2B5EF4-FFF2-40B4-BE49-F238E27FC236}">
                    <a16:creationId xmlns:a16="http://schemas.microsoft.com/office/drawing/2014/main" id="{739DE570-AF88-4354-A14C-1B432742DB93}"/>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14" name="Straight Connector 3913">
                <a:extLst>
                  <a:ext uri="{FF2B5EF4-FFF2-40B4-BE49-F238E27FC236}">
                    <a16:creationId xmlns:a16="http://schemas.microsoft.com/office/drawing/2014/main" id="{FCB71421-7C7C-40A8-BDD6-BCBDD1A77F0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03" name="Rectangle 3902">
              <a:extLst>
                <a:ext uri="{FF2B5EF4-FFF2-40B4-BE49-F238E27FC236}">
                  <a16:creationId xmlns:a16="http://schemas.microsoft.com/office/drawing/2014/main" id="{355E355E-E927-4B0B-B7C5-335C383F616B}"/>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04" name="Rectangle 3903">
              <a:extLst>
                <a:ext uri="{FF2B5EF4-FFF2-40B4-BE49-F238E27FC236}">
                  <a16:creationId xmlns:a16="http://schemas.microsoft.com/office/drawing/2014/main" id="{7FE9D2D2-5108-4843-93B5-7021FF85B14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05" name="Rectangle 3904">
              <a:extLst>
                <a:ext uri="{FF2B5EF4-FFF2-40B4-BE49-F238E27FC236}">
                  <a16:creationId xmlns:a16="http://schemas.microsoft.com/office/drawing/2014/main" id="{EDF04B80-2267-4D07-B40A-E6410F00E91B}"/>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15" name="Group 3914">
            <a:extLst>
              <a:ext uri="{FF2B5EF4-FFF2-40B4-BE49-F238E27FC236}">
                <a16:creationId xmlns:a16="http://schemas.microsoft.com/office/drawing/2014/main" id="{3DB411F9-D16D-489B-ACC9-ADD8BB06ADB7}"/>
              </a:ext>
            </a:extLst>
          </p:cNvPr>
          <p:cNvGrpSpPr/>
          <p:nvPr/>
        </p:nvGrpSpPr>
        <p:grpSpPr>
          <a:xfrm>
            <a:off x="6107827" y="1647710"/>
            <a:ext cx="721037" cy="444217"/>
            <a:chOff x="1926169" y="1632181"/>
            <a:chExt cx="540854" cy="333210"/>
          </a:xfrm>
        </p:grpSpPr>
        <p:sp>
          <p:nvSpPr>
            <p:cNvPr id="3916" name="Rectangle 3915">
              <a:extLst>
                <a:ext uri="{FF2B5EF4-FFF2-40B4-BE49-F238E27FC236}">
                  <a16:creationId xmlns:a16="http://schemas.microsoft.com/office/drawing/2014/main" id="{55161FED-9113-4AC2-8523-5754DE658208}"/>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17" name="Rectangle 3916">
              <a:extLst>
                <a:ext uri="{FF2B5EF4-FFF2-40B4-BE49-F238E27FC236}">
                  <a16:creationId xmlns:a16="http://schemas.microsoft.com/office/drawing/2014/main" id="{5E27A4D0-CD66-4B07-87B6-13C479C908F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18" name="Group 3917">
              <a:extLst>
                <a:ext uri="{FF2B5EF4-FFF2-40B4-BE49-F238E27FC236}">
                  <a16:creationId xmlns:a16="http://schemas.microsoft.com/office/drawing/2014/main" id="{87337519-2C03-4897-911A-F158C16D1898}"/>
                </a:ext>
              </a:extLst>
            </p:cNvPr>
            <p:cNvGrpSpPr/>
            <p:nvPr/>
          </p:nvGrpSpPr>
          <p:grpSpPr>
            <a:xfrm>
              <a:off x="1989961" y="1665409"/>
              <a:ext cx="413499" cy="266755"/>
              <a:chOff x="1371600" y="2038342"/>
              <a:chExt cx="609600" cy="393263"/>
            </a:xfrm>
          </p:grpSpPr>
          <p:cxnSp>
            <p:nvCxnSpPr>
              <p:cNvPr id="3922" name="Straight Connector 3921">
                <a:extLst>
                  <a:ext uri="{FF2B5EF4-FFF2-40B4-BE49-F238E27FC236}">
                    <a16:creationId xmlns:a16="http://schemas.microsoft.com/office/drawing/2014/main" id="{857C371D-812D-46C0-8E91-A80E49C36C7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23" name="Straight Connector 3922">
                <a:extLst>
                  <a:ext uri="{FF2B5EF4-FFF2-40B4-BE49-F238E27FC236}">
                    <a16:creationId xmlns:a16="http://schemas.microsoft.com/office/drawing/2014/main" id="{D34C93E9-9C1D-4863-B234-3B48A903A84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24" name="Straight Connector 3923">
                <a:extLst>
                  <a:ext uri="{FF2B5EF4-FFF2-40B4-BE49-F238E27FC236}">
                    <a16:creationId xmlns:a16="http://schemas.microsoft.com/office/drawing/2014/main" id="{07C4C21B-FB26-43DC-A003-6C90E7673AE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25" name="Straight Connector 3924">
                <a:extLst>
                  <a:ext uri="{FF2B5EF4-FFF2-40B4-BE49-F238E27FC236}">
                    <a16:creationId xmlns:a16="http://schemas.microsoft.com/office/drawing/2014/main" id="{0F2F4E31-CE25-4357-BC73-01BC01F3A35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26" name="Straight Connector 3925">
                <a:extLst>
                  <a:ext uri="{FF2B5EF4-FFF2-40B4-BE49-F238E27FC236}">
                    <a16:creationId xmlns:a16="http://schemas.microsoft.com/office/drawing/2014/main" id="{4D0F11CA-1AC7-4ABD-9B68-A04A91EAD03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27" name="Straight Connector 3926">
                <a:extLst>
                  <a:ext uri="{FF2B5EF4-FFF2-40B4-BE49-F238E27FC236}">
                    <a16:creationId xmlns:a16="http://schemas.microsoft.com/office/drawing/2014/main" id="{681A2E8C-2C1F-41C4-88DF-55C56152C62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28" name="Straight Connector 3927">
                <a:extLst>
                  <a:ext uri="{FF2B5EF4-FFF2-40B4-BE49-F238E27FC236}">
                    <a16:creationId xmlns:a16="http://schemas.microsoft.com/office/drawing/2014/main" id="{1A469808-CEE7-44B5-9035-631C409F0FA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29" name="Straight Connector 3928">
                <a:extLst>
                  <a:ext uri="{FF2B5EF4-FFF2-40B4-BE49-F238E27FC236}">
                    <a16:creationId xmlns:a16="http://schemas.microsoft.com/office/drawing/2014/main" id="{3200F72A-ED9E-4B0E-8D01-1169944070A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30" name="Straight Connector 3929">
                <a:extLst>
                  <a:ext uri="{FF2B5EF4-FFF2-40B4-BE49-F238E27FC236}">
                    <a16:creationId xmlns:a16="http://schemas.microsoft.com/office/drawing/2014/main" id="{7383D1F8-27CC-429B-8D3D-95C4B6922681}"/>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19" name="Rectangle 3918">
              <a:extLst>
                <a:ext uri="{FF2B5EF4-FFF2-40B4-BE49-F238E27FC236}">
                  <a16:creationId xmlns:a16="http://schemas.microsoft.com/office/drawing/2014/main" id="{BBA55FD6-1CDE-4C77-90C5-A53E5403866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20" name="Rectangle 3919">
              <a:extLst>
                <a:ext uri="{FF2B5EF4-FFF2-40B4-BE49-F238E27FC236}">
                  <a16:creationId xmlns:a16="http://schemas.microsoft.com/office/drawing/2014/main" id="{E08CEE7E-75D9-42F3-B37F-45FCC511415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21" name="Rectangle 3920">
              <a:extLst>
                <a:ext uri="{FF2B5EF4-FFF2-40B4-BE49-F238E27FC236}">
                  <a16:creationId xmlns:a16="http://schemas.microsoft.com/office/drawing/2014/main" id="{E396116E-04A5-45F6-A943-0AF0DDC93104}"/>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31" name="Group 3930">
            <a:extLst>
              <a:ext uri="{FF2B5EF4-FFF2-40B4-BE49-F238E27FC236}">
                <a16:creationId xmlns:a16="http://schemas.microsoft.com/office/drawing/2014/main" id="{01EFFDFF-DE9C-4410-B00E-1C570378BDB0}"/>
              </a:ext>
            </a:extLst>
          </p:cNvPr>
          <p:cNvGrpSpPr/>
          <p:nvPr/>
        </p:nvGrpSpPr>
        <p:grpSpPr>
          <a:xfrm>
            <a:off x="7530027" y="2875601"/>
            <a:ext cx="721037" cy="444217"/>
            <a:chOff x="1926169" y="1632181"/>
            <a:chExt cx="540854" cy="333210"/>
          </a:xfrm>
        </p:grpSpPr>
        <p:sp>
          <p:nvSpPr>
            <p:cNvPr id="3932" name="Rectangle 3931">
              <a:extLst>
                <a:ext uri="{FF2B5EF4-FFF2-40B4-BE49-F238E27FC236}">
                  <a16:creationId xmlns:a16="http://schemas.microsoft.com/office/drawing/2014/main" id="{06036044-4EF5-4C8B-9C67-2B74A6CBEFE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33" name="Rectangle 3932">
              <a:extLst>
                <a:ext uri="{FF2B5EF4-FFF2-40B4-BE49-F238E27FC236}">
                  <a16:creationId xmlns:a16="http://schemas.microsoft.com/office/drawing/2014/main" id="{1F21912C-1C6D-4910-AD9C-F491D4C5B8D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34" name="Group 3933">
              <a:extLst>
                <a:ext uri="{FF2B5EF4-FFF2-40B4-BE49-F238E27FC236}">
                  <a16:creationId xmlns:a16="http://schemas.microsoft.com/office/drawing/2014/main" id="{D54E2991-3E02-49E1-AE67-558327C4F582}"/>
                </a:ext>
              </a:extLst>
            </p:cNvPr>
            <p:cNvGrpSpPr/>
            <p:nvPr/>
          </p:nvGrpSpPr>
          <p:grpSpPr>
            <a:xfrm>
              <a:off x="1989961" y="1665409"/>
              <a:ext cx="413499" cy="266755"/>
              <a:chOff x="1371600" y="2038342"/>
              <a:chExt cx="609600" cy="393263"/>
            </a:xfrm>
          </p:grpSpPr>
          <p:cxnSp>
            <p:nvCxnSpPr>
              <p:cNvPr id="3938" name="Straight Connector 3937">
                <a:extLst>
                  <a:ext uri="{FF2B5EF4-FFF2-40B4-BE49-F238E27FC236}">
                    <a16:creationId xmlns:a16="http://schemas.microsoft.com/office/drawing/2014/main" id="{F79D9C2C-267B-4EED-BAA3-FDA9EC303EB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39" name="Straight Connector 3938">
                <a:extLst>
                  <a:ext uri="{FF2B5EF4-FFF2-40B4-BE49-F238E27FC236}">
                    <a16:creationId xmlns:a16="http://schemas.microsoft.com/office/drawing/2014/main" id="{6C9629BC-914F-42F7-A8DE-3E471C696FF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40" name="Straight Connector 3939">
                <a:extLst>
                  <a:ext uri="{FF2B5EF4-FFF2-40B4-BE49-F238E27FC236}">
                    <a16:creationId xmlns:a16="http://schemas.microsoft.com/office/drawing/2014/main" id="{0F285803-F48C-4543-8E9E-216DB4BC9E5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41" name="Straight Connector 3940">
                <a:extLst>
                  <a:ext uri="{FF2B5EF4-FFF2-40B4-BE49-F238E27FC236}">
                    <a16:creationId xmlns:a16="http://schemas.microsoft.com/office/drawing/2014/main" id="{CBCCF4FB-6F78-4BEF-AACC-D85A007B877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42" name="Straight Connector 3941">
                <a:extLst>
                  <a:ext uri="{FF2B5EF4-FFF2-40B4-BE49-F238E27FC236}">
                    <a16:creationId xmlns:a16="http://schemas.microsoft.com/office/drawing/2014/main" id="{4CEC7BD3-FFF4-430F-B949-6E00EA60D08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43" name="Straight Connector 3942">
                <a:extLst>
                  <a:ext uri="{FF2B5EF4-FFF2-40B4-BE49-F238E27FC236}">
                    <a16:creationId xmlns:a16="http://schemas.microsoft.com/office/drawing/2014/main" id="{51F555AA-65DF-4FF0-AAC0-934F06A0DBB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44" name="Straight Connector 3943">
                <a:extLst>
                  <a:ext uri="{FF2B5EF4-FFF2-40B4-BE49-F238E27FC236}">
                    <a16:creationId xmlns:a16="http://schemas.microsoft.com/office/drawing/2014/main" id="{2B7181E4-E44B-4C12-9EDE-EAB2BC639C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45" name="Straight Connector 3944">
                <a:extLst>
                  <a:ext uri="{FF2B5EF4-FFF2-40B4-BE49-F238E27FC236}">
                    <a16:creationId xmlns:a16="http://schemas.microsoft.com/office/drawing/2014/main" id="{C013C983-FAEF-4270-8CB3-10831E89758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46" name="Straight Connector 3945">
                <a:extLst>
                  <a:ext uri="{FF2B5EF4-FFF2-40B4-BE49-F238E27FC236}">
                    <a16:creationId xmlns:a16="http://schemas.microsoft.com/office/drawing/2014/main" id="{5BE3D916-DBB1-4CF7-AECC-C74A57D1A5F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35" name="Rectangle 3934">
              <a:extLst>
                <a:ext uri="{FF2B5EF4-FFF2-40B4-BE49-F238E27FC236}">
                  <a16:creationId xmlns:a16="http://schemas.microsoft.com/office/drawing/2014/main" id="{B401872E-5D9E-4435-A171-E16E1A32B691}"/>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36" name="Rectangle 3935">
              <a:extLst>
                <a:ext uri="{FF2B5EF4-FFF2-40B4-BE49-F238E27FC236}">
                  <a16:creationId xmlns:a16="http://schemas.microsoft.com/office/drawing/2014/main" id="{99FCE0E6-EA9F-4CB5-8AAF-14E691657CF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37" name="Rectangle 3936">
              <a:extLst>
                <a:ext uri="{FF2B5EF4-FFF2-40B4-BE49-F238E27FC236}">
                  <a16:creationId xmlns:a16="http://schemas.microsoft.com/office/drawing/2014/main" id="{778BC1A4-3747-4125-A5C6-28BBBF7FBFB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47" name="Group 3946">
            <a:extLst>
              <a:ext uri="{FF2B5EF4-FFF2-40B4-BE49-F238E27FC236}">
                <a16:creationId xmlns:a16="http://schemas.microsoft.com/office/drawing/2014/main" id="{D5608BA2-3478-4750-AC02-5CE91F2ACC00}"/>
              </a:ext>
            </a:extLst>
          </p:cNvPr>
          <p:cNvGrpSpPr/>
          <p:nvPr/>
        </p:nvGrpSpPr>
        <p:grpSpPr>
          <a:xfrm>
            <a:off x="8252749" y="2875601"/>
            <a:ext cx="721037" cy="444217"/>
            <a:chOff x="1926169" y="1632181"/>
            <a:chExt cx="540854" cy="333210"/>
          </a:xfrm>
        </p:grpSpPr>
        <p:sp>
          <p:nvSpPr>
            <p:cNvPr id="3948" name="Rectangle 3947">
              <a:extLst>
                <a:ext uri="{FF2B5EF4-FFF2-40B4-BE49-F238E27FC236}">
                  <a16:creationId xmlns:a16="http://schemas.microsoft.com/office/drawing/2014/main" id="{E4BF1053-9DEC-4B74-9887-960DC6184234}"/>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49" name="Rectangle 3948">
              <a:extLst>
                <a:ext uri="{FF2B5EF4-FFF2-40B4-BE49-F238E27FC236}">
                  <a16:creationId xmlns:a16="http://schemas.microsoft.com/office/drawing/2014/main" id="{5023E850-4728-4622-89E9-4DC91FEC37F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50" name="Group 3949">
              <a:extLst>
                <a:ext uri="{FF2B5EF4-FFF2-40B4-BE49-F238E27FC236}">
                  <a16:creationId xmlns:a16="http://schemas.microsoft.com/office/drawing/2014/main" id="{A5ADBE1D-C9B9-4F8A-811E-1A47BFA2D642}"/>
                </a:ext>
              </a:extLst>
            </p:cNvPr>
            <p:cNvGrpSpPr/>
            <p:nvPr/>
          </p:nvGrpSpPr>
          <p:grpSpPr>
            <a:xfrm>
              <a:off x="1989961" y="1665409"/>
              <a:ext cx="413499" cy="266755"/>
              <a:chOff x="1371600" y="2038342"/>
              <a:chExt cx="609600" cy="393263"/>
            </a:xfrm>
          </p:grpSpPr>
          <p:cxnSp>
            <p:nvCxnSpPr>
              <p:cNvPr id="3954" name="Straight Connector 3953">
                <a:extLst>
                  <a:ext uri="{FF2B5EF4-FFF2-40B4-BE49-F238E27FC236}">
                    <a16:creationId xmlns:a16="http://schemas.microsoft.com/office/drawing/2014/main" id="{27CD2E8D-67B2-47C6-9373-EF73CCDAB23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55" name="Straight Connector 3954">
                <a:extLst>
                  <a:ext uri="{FF2B5EF4-FFF2-40B4-BE49-F238E27FC236}">
                    <a16:creationId xmlns:a16="http://schemas.microsoft.com/office/drawing/2014/main" id="{9BD62AFE-8B01-457B-B328-CD5D1C49FF6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56" name="Straight Connector 3955">
                <a:extLst>
                  <a:ext uri="{FF2B5EF4-FFF2-40B4-BE49-F238E27FC236}">
                    <a16:creationId xmlns:a16="http://schemas.microsoft.com/office/drawing/2014/main" id="{A54BB2B9-3D21-4075-A4D8-A3492C7DD8F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57" name="Straight Connector 3956">
                <a:extLst>
                  <a:ext uri="{FF2B5EF4-FFF2-40B4-BE49-F238E27FC236}">
                    <a16:creationId xmlns:a16="http://schemas.microsoft.com/office/drawing/2014/main" id="{7763A715-63DA-450D-9E67-47F2EB116E1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58" name="Straight Connector 3957">
                <a:extLst>
                  <a:ext uri="{FF2B5EF4-FFF2-40B4-BE49-F238E27FC236}">
                    <a16:creationId xmlns:a16="http://schemas.microsoft.com/office/drawing/2014/main" id="{62A31564-7AF4-4654-AEE4-3A55EEAB34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59" name="Straight Connector 3958">
                <a:extLst>
                  <a:ext uri="{FF2B5EF4-FFF2-40B4-BE49-F238E27FC236}">
                    <a16:creationId xmlns:a16="http://schemas.microsoft.com/office/drawing/2014/main" id="{F68F6309-69E1-43CD-96B5-839A1EB26BB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60" name="Straight Connector 3959">
                <a:extLst>
                  <a:ext uri="{FF2B5EF4-FFF2-40B4-BE49-F238E27FC236}">
                    <a16:creationId xmlns:a16="http://schemas.microsoft.com/office/drawing/2014/main" id="{1B36B4ED-721B-423D-AB45-1996F335FF8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61" name="Straight Connector 3960">
                <a:extLst>
                  <a:ext uri="{FF2B5EF4-FFF2-40B4-BE49-F238E27FC236}">
                    <a16:creationId xmlns:a16="http://schemas.microsoft.com/office/drawing/2014/main" id="{ACD21DC7-B000-4F0E-8433-0830E15CB41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62" name="Straight Connector 3961">
                <a:extLst>
                  <a:ext uri="{FF2B5EF4-FFF2-40B4-BE49-F238E27FC236}">
                    <a16:creationId xmlns:a16="http://schemas.microsoft.com/office/drawing/2014/main" id="{EE0AE8CB-0574-4946-A78A-C651B0B3332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51" name="Rectangle 3950">
              <a:extLst>
                <a:ext uri="{FF2B5EF4-FFF2-40B4-BE49-F238E27FC236}">
                  <a16:creationId xmlns:a16="http://schemas.microsoft.com/office/drawing/2014/main" id="{82E2C968-CE70-4EEC-A567-C019A5040AA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52" name="Rectangle 3951">
              <a:extLst>
                <a:ext uri="{FF2B5EF4-FFF2-40B4-BE49-F238E27FC236}">
                  <a16:creationId xmlns:a16="http://schemas.microsoft.com/office/drawing/2014/main" id="{D2050177-DA68-4DB6-B126-BDA13379F941}"/>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53" name="Rectangle 3952">
              <a:extLst>
                <a:ext uri="{FF2B5EF4-FFF2-40B4-BE49-F238E27FC236}">
                  <a16:creationId xmlns:a16="http://schemas.microsoft.com/office/drawing/2014/main" id="{686D9AAB-05C7-4E4E-B264-DA6ADCF60D6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63" name="Group 3962">
            <a:extLst>
              <a:ext uri="{FF2B5EF4-FFF2-40B4-BE49-F238E27FC236}">
                <a16:creationId xmlns:a16="http://schemas.microsoft.com/office/drawing/2014/main" id="{90EF4CB9-C59E-43D9-A34F-4D457418665C}"/>
              </a:ext>
            </a:extLst>
          </p:cNvPr>
          <p:cNvGrpSpPr/>
          <p:nvPr/>
        </p:nvGrpSpPr>
        <p:grpSpPr>
          <a:xfrm>
            <a:off x="7530027" y="2466304"/>
            <a:ext cx="721037" cy="444217"/>
            <a:chOff x="1926169" y="1632181"/>
            <a:chExt cx="540854" cy="333210"/>
          </a:xfrm>
        </p:grpSpPr>
        <p:sp>
          <p:nvSpPr>
            <p:cNvPr id="3964" name="Rectangle 3963">
              <a:extLst>
                <a:ext uri="{FF2B5EF4-FFF2-40B4-BE49-F238E27FC236}">
                  <a16:creationId xmlns:a16="http://schemas.microsoft.com/office/drawing/2014/main" id="{857BB0DF-6374-4FAA-838B-1C023330EA7A}"/>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65" name="Rectangle 3964">
              <a:extLst>
                <a:ext uri="{FF2B5EF4-FFF2-40B4-BE49-F238E27FC236}">
                  <a16:creationId xmlns:a16="http://schemas.microsoft.com/office/drawing/2014/main" id="{71FAF7D4-A7D4-4DD2-B232-F543A82723B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66" name="Group 3965">
              <a:extLst>
                <a:ext uri="{FF2B5EF4-FFF2-40B4-BE49-F238E27FC236}">
                  <a16:creationId xmlns:a16="http://schemas.microsoft.com/office/drawing/2014/main" id="{F0857D0B-D820-4245-9144-075590AFF664}"/>
                </a:ext>
              </a:extLst>
            </p:cNvPr>
            <p:cNvGrpSpPr/>
            <p:nvPr/>
          </p:nvGrpSpPr>
          <p:grpSpPr>
            <a:xfrm>
              <a:off x="1989961" y="1665409"/>
              <a:ext cx="413499" cy="266755"/>
              <a:chOff x="1371600" y="2038342"/>
              <a:chExt cx="609600" cy="393263"/>
            </a:xfrm>
          </p:grpSpPr>
          <p:cxnSp>
            <p:nvCxnSpPr>
              <p:cNvPr id="3970" name="Straight Connector 3969">
                <a:extLst>
                  <a:ext uri="{FF2B5EF4-FFF2-40B4-BE49-F238E27FC236}">
                    <a16:creationId xmlns:a16="http://schemas.microsoft.com/office/drawing/2014/main" id="{D280B553-B066-46B3-9968-C821551AC4D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71" name="Straight Connector 3970">
                <a:extLst>
                  <a:ext uri="{FF2B5EF4-FFF2-40B4-BE49-F238E27FC236}">
                    <a16:creationId xmlns:a16="http://schemas.microsoft.com/office/drawing/2014/main" id="{500D17E3-09EA-4E57-AB81-75B8ECE8206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72" name="Straight Connector 3971">
                <a:extLst>
                  <a:ext uri="{FF2B5EF4-FFF2-40B4-BE49-F238E27FC236}">
                    <a16:creationId xmlns:a16="http://schemas.microsoft.com/office/drawing/2014/main" id="{FBB887C7-AC05-43DD-BE23-A7D24FAD358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73" name="Straight Connector 3972">
                <a:extLst>
                  <a:ext uri="{FF2B5EF4-FFF2-40B4-BE49-F238E27FC236}">
                    <a16:creationId xmlns:a16="http://schemas.microsoft.com/office/drawing/2014/main" id="{1F6430E9-9BF3-45A1-90B8-053EF1F9CC4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74" name="Straight Connector 3973">
                <a:extLst>
                  <a:ext uri="{FF2B5EF4-FFF2-40B4-BE49-F238E27FC236}">
                    <a16:creationId xmlns:a16="http://schemas.microsoft.com/office/drawing/2014/main" id="{BB2E770F-7B07-4406-A78F-3259E5ED1C3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75" name="Straight Connector 3974">
                <a:extLst>
                  <a:ext uri="{FF2B5EF4-FFF2-40B4-BE49-F238E27FC236}">
                    <a16:creationId xmlns:a16="http://schemas.microsoft.com/office/drawing/2014/main" id="{68A2A2DB-A192-4374-96EF-DFBD632E7E8D}"/>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76" name="Straight Connector 3975">
                <a:extLst>
                  <a:ext uri="{FF2B5EF4-FFF2-40B4-BE49-F238E27FC236}">
                    <a16:creationId xmlns:a16="http://schemas.microsoft.com/office/drawing/2014/main" id="{AD3D231B-379B-41D9-8D5B-3C5153C0816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77" name="Straight Connector 3976">
                <a:extLst>
                  <a:ext uri="{FF2B5EF4-FFF2-40B4-BE49-F238E27FC236}">
                    <a16:creationId xmlns:a16="http://schemas.microsoft.com/office/drawing/2014/main" id="{C749B880-5EBD-439B-B3C0-EE88F532568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78" name="Straight Connector 3977">
                <a:extLst>
                  <a:ext uri="{FF2B5EF4-FFF2-40B4-BE49-F238E27FC236}">
                    <a16:creationId xmlns:a16="http://schemas.microsoft.com/office/drawing/2014/main" id="{03474DB9-BE3D-432A-9499-D5C91717EB1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67" name="Rectangle 3966">
              <a:extLst>
                <a:ext uri="{FF2B5EF4-FFF2-40B4-BE49-F238E27FC236}">
                  <a16:creationId xmlns:a16="http://schemas.microsoft.com/office/drawing/2014/main" id="{4B1CB7D0-EE63-4FB9-899A-9C6AE284B0B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68" name="Rectangle 3967">
              <a:extLst>
                <a:ext uri="{FF2B5EF4-FFF2-40B4-BE49-F238E27FC236}">
                  <a16:creationId xmlns:a16="http://schemas.microsoft.com/office/drawing/2014/main" id="{87F89B1B-A2EE-4231-B247-78601B87317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69" name="Rectangle 3968">
              <a:extLst>
                <a:ext uri="{FF2B5EF4-FFF2-40B4-BE49-F238E27FC236}">
                  <a16:creationId xmlns:a16="http://schemas.microsoft.com/office/drawing/2014/main" id="{1ED47968-A228-4099-8845-E2B2A78095A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79" name="Group 3978">
            <a:extLst>
              <a:ext uri="{FF2B5EF4-FFF2-40B4-BE49-F238E27FC236}">
                <a16:creationId xmlns:a16="http://schemas.microsoft.com/office/drawing/2014/main" id="{94E09232-9F3C-4508-8FB7-4A87EF144CDE}"/>
              </a:ext>
            </a:extLst>
          </p:cNvPr>
          <p:cNvGrpSpPr/>
          <p:nvPr/>
        </p:nvGrpSpPr>
        <p:grpSpPr>
          <a:xfrm>
            <a:off x="8252749" y="2466304"/>
            <a:ext cx="721037" cy="444217"/>
            <a:chOff x="1926169" y="1632181"/>
            <a:chExt cx="540854" cy="333210"/>
          </a:xfrm>
        </p:grpSpPr>
        <p:sp>
          <p:nvSpPr>
            <p:cNvPr id="3980" name="Rectangle 3979">
              <a:extLst>
                <a:ext uri="{FF2B5EF4-FFF2-40B4-BE49-F238E27FC236}">
                  <a16:creationId xmlns:a16="http://schemas.microsoft.com/office/drawing/2014/main" id="{304C31E1-F9BE-4CC4-954D-1DF930D27609}"/>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81" name="Rectangle 3980">
              <a:extLst>
                <a:ext uri="{FF2B5EF4-FFF2-40B4-BE49-F238E27FC236}">
                  <a16:creationId xmlns:a16="http://schemas.microsoft.com/office/drawing/2014/main" id="{4EC6C14B-2FE5-49EF-9D4D-E27A3AA685D5}"/>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82" name="Group 3981">
              <a:extLst>
                <a:ext uri="{FF2B5EF4-FFF2-40B4-BE49-F238E27FC236}">
                  <a16:creationId xmlns:a16="http://schemas.microsoft.com/office/drawing/2014/main" id="{ACAE8E89-291E-404F-9433-87007C51D7E7}"/>
                </a:ext>
              </a:extLst>
            </p:cNvPr>
            <p:cNvGrpSpPr/>
            <p:nvPr/>
          </p:nvGrpSpPr>
          <p:grpSpPr>
            <a:xfrm>
              <a:off x="1989961" y="1665409"/>
              <a:ext cx="413499" cy="266755"/>
              <a:chOff x="1371600" y="2038342"/>
              <a:chExt cx="609600" cy="393263"/>
            </a:xfrm>
          </p:grpSpPr>
          <p:cxnSp>
            <p:nvCxnSpPr>
              <p:cNvPr id="3986" name="Straight Connector 3985">
                <a:extLst>
                  <a:ext uri="{FF2B5EF4-FFF2-40B4-BE49-F238E27FC236}">
                    <a16:creationId xmlns:a16="http://schemas.microsoft.com/office/drawing/2014/main" id="{DE3183B4-0D07-4C9E-8C57-570466C2726B}"/>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3987" name="Straight Connector 3986">
                <a:extLst>
                  <a:ext uri="{FF2B5EF4-FFF2-40B4-BE49-F238E27FC236}">
                    <a16:creationId xmlns:a16="http://schemas.microsoft.com/office/drawing/2014/main" id="{35D930FE-5BB1-41F3-8EAB-69EEF6432B4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3988" name="Straight Connector 3987">
                <a:extLst>
                  <a:ext uri="{FF2B5EF4-FFF2-40B4-BE49-F238E27FC236}">
                    <a16:creationId xmlns:a16="http://schemas.microsoft.com/office/drawing/2014/main" id="{7CE5AE63-74C1-4CAD-9EBB-1DD488AF77F0}"/>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3989" name="Straight Connector 3988">
                <a:extLst>
                  <a:ext uri="{FF2B5EF4-FFF2-40B4-BE49-F238E27FC236}">
                    <a16:creationId xmlns:a16="http://schemas.microsoft.com/office/drawing/2014/main" id="{D570DD05-B4EE-49D3-842B-7373C17D3A8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3990" name="Straight Connector 3989">
                <a:extLst>
                  <a:ext uri="{FF2B5EF4-FFF2-40B4-BE49-F238E27FC236}">
                    <a16:creationId xmlns:a16="http://schemas.microsoft.com/office/drawing/2014/main" id="{0F5A8E5B-6B9D-4255-9C4C-BBFFA4A2D818}"/>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3991" name="Straight Connector 3990">
                <a:extLst>
                  <a:ext uri="{FF2B5EF4-FFF2-40B4-BE49-F238E27FC236}">
                    <a16:creationId xmlns:a16="http://schemas.microsoft.com/office/drawing/2014/main" id="{89074936-0732-4231-927E-D69C60959F9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3992" name="Straight Connector 3991">
                <a:extLst>
                  <a:ext uri="{FF2B5EF4-FFF2-40B4-BE49-F238E27FC236}">
                    <a16:creationId xmlns:a16="http://schemas.microsoft.com/office/drawing/2014/main" id="{E71A8AB1-A20E-4C10-AFEA-19BB93E5B9AC}"/>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3993" name="Straight Connector 3992">
                <a:extLst>
                  <a:ext uri="{FF2B5EF4-FFF2-40B4-BE49-F238E27FC236}">
                    <a16:creationId xmlns:a16="http://schemas.microsoft.com/office/drawing/2014/main" id="{E8B1A516-8E5E-4630-885F-BA2ABAD08F4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3994" name="Straight Connector 3993">
                <a:extLst>
                  <a:ext uri="{FF2B5EF4-FFF2-40B4-BE49-F238E27FC236}">
                    <a16:creationId xmlns:a16="http://schemas.microsoft.com/office/drawing/2014/main" id="{3663E730-B2D3-4C7B-A0D2-F1330C46403B}"/>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83" name="Rectangle 3982">
              <a:extLst>
                <a:ext uri="{FF2B5EF4-FFF2-40B4-BE49-F238E27FC236}">
                  <a16:creationId xmlns:a16="http://schemas.microsoft.com/office/drawing/2014/main" id="{803DE398-B694-4C90-9CFF-9EBBB9D7C7C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84" name="Rectangle 3983">
              <a:extLst>
                <a:ext uri="{FF2B5EF4-FFF2-40B4-BE49-F238E27FC236}">
                  <a16:creationId xmlns:a16="http://schemas.microsoft.com/office/drawing/2014/main" id="{54C680EC-6AA2-4932-A7EB-AAAC458A8515}"/>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85" name="Rectangle 3984">
              <a:extLst>
                <a:ext uri="{FF2B5EF4-FFF2-40B4-BE49-F238E27FC236}">
                  <a16:creationId xmlns:a16="http://schemas.microsoft.com/office/drawing/2014/main" id="{565DEE1C-E8EA-4E8D-8F7F-1FC1478C8B0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995" name="Group 3994">
            <a:extLst>
              <a:ext uri="{FF2B5EF4-FFF2-40B4-BE49-F238E27FC236}">
                <a16:creationId xmlns:a16="http://schemas.microsoft.com/office/drawing/2014/main" id="{EC7EBE5E-9C7F-412B-BBF5-263FCEBE4775}"/>
              </a:ext>
            </a:extLst>
          </p:cNvPr>
          <p:cNvGrpSpPr/>
          <p:nvPr/>
        </p:nvGrpSpPr>
        <p:grpSpPr>
          <a:xfrm>
            <a:off x="7530027" y="2057007"/>
            <a:ext cx="721037" cy="444217"/>
            <a:chOff x="1926169" y="1632181"/>
            <a:chExt cx="540854" cy="333210"/>
          </a:xfrm>
        </p:grpSpPr>
        <p:sp>
          <p:nvSpPr>
            <p:cNvPr id="3996" name="Rectangle 3995">
              <a:extLst>
                <a:ext uri="{FF2B5EF4-FFF2-40B4-BE49-F238E27FC236}">
                  <a16:creationId xmlns:a16="http://schemas.microsoft.com/office/drawing/2014/main" id="{9B0253DC-F9B8-4E60-B46E-380146F6C9C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97" name="Rectangle 3996">
              <a:extLst>
                <a:ext uri="{FF2B5EF4-FFF2-40B4-BE49-F238E27FC236}">
                  <a16:creationId xmlns:a16="http://schemas.microsoft.com/office/drawing/2014/main" id="{0777DCE6-12C4-4C5D-BEE7-C438A592F80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998" name="Group 3997">
              <a:extLst>
                <a:ext uri="{FF2B5EF4-FFF2-40B4-BE49-F238E27FC236}">
                  <a16:creationId xmlns:a16="http://schemas.microsoft.com/office/drawing/2014/main" id="{13DDDB03-C24F-4381-BC5B-A41938FB5214}"/>
                </a:ext>
              </a:extLst>
            </p:cNvPr>
            <p:cNvGrpSpPr/>
            <p:nvPr/>
          </p:nvGrpSpPr>
          <p:grpSpPr>
            <a:xfrm>
              <a:off x="1989961" y="1665409"/>
              <a:ext cx="413499" cy="266755"/>
              <a:chOff x="1371600" y="2038342"/>
              <a:chExt cx="609600" cy="393263"/>
            </a:xfrm>
          </p:grpSpPr>
          <p:cxnSp>
            <p:nvCxnSpPr>
              <p:cNvPr id="4002" name="Straight Connector 4001">
                <a:extLst>
                  <a:ext uri="{FF2B5EF4-FFF2-40B4-BE49-F238E27FC236}">
                    <a16:creationId xmlns:a16="http://schemas.microsoft.com/office/drawing/2014/main" id="{A7BC28D3-AD4C-41C1-AE23-AE2EC59E015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03" name="Straight Connector 4002">
                <a:extLst>
                  <a:ext uri="{FF2B5EF4-FFF2-40B4-BE49-F238E27FC236}">
                    <a16:creationId xmlns:a16="http://schemas.microsoft.com/office/drawing/2014/main" id="{A4F80B08-4463-46F5-B2BC-7858295B9A8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04" name="Straight Connector 4003">
                <a:extLst>
                  <a:ext uri="{FF2B5EF4-FFF2-40B4-BE49-F238E27FC236}">
                    <a16:creationId xmlns:a16="http://schemas.microsoft.com/office/drawing/2014/main" id="{9B99560F-CB7B-4692-93B6-61D80C1AC2F4}"/>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05" name="Straight Connector 4004">
                <a:extLst>
                  <a:ext uri="{FF2B5EF4-FFF2-40B4-BE49-F238E27FC236}">
                    <a16:creationId xmlns:a16="http://schemas.microsoft.com/office/drawing/2014/main" id="{134738E6-FC44-4660-946B-5BDDAA13F2F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06" name="Straight Connector 4005">
                <a:extLst>
                  <a:ext uri="{FF2B5EF4-FFF2-40B4-BE49-F238E27FC236}">
                    <a16:creationId xmlns:a16="http://schemas.microsoft.com/office/drawing/2014/main" id="{4553651A-470C-459F-B30C-09DEC866285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07" name="Straight Connector 4006">
                <a:extLst>
                  <a:ext uri="{FF2B5EF4-FFF2-40B4-BE49-F238E27FC236}">
                    <a16:creationId xmlns:a16="http://schemas.microsoft.com/office/drawing/2014/main" id="{1D1CADF9-D700-4465-B3AD-3F5D86A2841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08" name="Straight Connector 4007">
                <a:extLst>
                  <a:ext uri="{FF2B5EF4-FFF2-40B4-BE49-F238E27FC236}">
                    <a16:creationId xmlns:a16="http://schemas.microsoft.com/office/drawing/2014/main" id="{42268E27-70FC-49FB-954A-E977187149C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09" name="Straight Connector 4008">
                <a:extLst>
                  <a:ext uri="{FF2B5EF4-FFF2-40B4-BE49-F238E27FC236}">
                    <a16:creationId xmlns:a16="http://schemas.microsoft.com/office/drawing/2014/main" id="{9A5DD3B5-A890-464D-A113-A08DA96B0ED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10" name="Straight Connector 4009">
                <a:extLst>
                  <a:ext uri="{FF2B5EF4-FFF2-40B4-BE49-F238E27FC236}">
                    <a16:creationId xmlns:a16="http://schemas.microsoft.com/office/drawing/2014/main" id="{F2A62D1F-1270-4F3E-93EF-ECD4C0E9FCE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3999" name="Rectangle 3998">
              <a:extLst>
                <a:ext uri="{FF2B5EF4-FFF2-40B4-BE49-F238E27FC236}">
                  <a16:creationId xmlns:a16="http://schemas.microsoft.com/office/drawing/2014/main" id="{69790A1A-0315-414B-9466-7A7ED29272A4}"/>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00" name="Rectangle 3999">
              <a:extLst>
                <a:ext uri="{FF2B5EF4-FFF2-40B4-BE49-F238E27FC236}">
                  <a16:creationId xmlns:a16="http://schemas.microsoft.com/office/drawing/2014/main" id="{BE681101-DD23-4D87-BA75-478201E9156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01" name="Rectangle 4000">
              <a:extLst>
                <a:ext uri="{FF2B5EF4-FFF2-40B4-BE49-F238E27FC236}">
                  <a16:creationId xmlns:a16="http://schemas.microsoft.com/office/drawing/2014/main" id="{B52B5CDE-084F-4479-8498-B870B5DE931E}"/>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11" name="Group 4010">
            <a:extLst>
              <a:ext uri="{FF2B5EF4-FFF2-40B4-BE49-F238E27FC236}">
                <a16:creationId xmlns:a16="http://schemas.microsoft.com/office/drawing/2014/main" id="{976E4AEC-620A-4F0B-8FF8-52C231C77C0C}"/>
              </a:ext>
            </a:extLst>
          </p:cNvPr>
          <p:cNvGrpSpPr/>
          <p:nvPr/>
        </p:nvGrpSpPr>
        <p:grpSpPr>
          <a:xfrm>
            <a:off x="8252749" y="2057007"/>
            <a:ext cx="721037" cy="444217"/>
            <a:chOff x="1926169" y="1632181"/>
            <a:chExt cx="540854" cy="333210"/>
          </a:xfrm>
        </p:grpSpPr>
        <p:sp>
          <p:nvSpPr>
            <p:cNvPr id="4012" name="Rectangle 4011">
              <a:extLst>
                <a:ext uri="{FF2B5EF4-FFF2-40B4-BE49-F238E27FC236}">
                  <a16:creationId xmlns:a16="http://schemas.microsoft.com/office/drawing/2014/main" id="{CCDF74A3-9004-4A3F-9D99-14E6CF230AC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13" name="Rectangle 4012">
              <a:extLst>
                <a:ext uri="{FF2B5EF4-FFF2-40B4-BE49-F238E27FC236}">
                  <a16:creationId xmlns:a16="http://schemas.microsoft.com/office/drawing/2014/main" id="{9B955A1F-D674-462B-9E8C-D838E17CB37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14" name="Group 4013">
              <a:extLst>
                <a:ext uri="{FF2B5EF4-FFF2-40B4-BE49-F238E27FC236}">
                  <a16:creationId xmlns:a16="http://schemas.microsoft.com/office/drawing/2014/main" id="{42C9A80D-3D43-40E0-A4AE-1A1E3EA4E3C0}"/>
                </a:ext>
              </a:extLst>
            </p:cNvPr>
            <p:cNvGrpSpPr/>
            <p:nvPr/>
          </p:nvGrpSpPr>
          <p:grpSpPr>
            <a:xfrm>
              <a:off x="1989961" y="1665409"/>
              <a:ext cx="413499" cy="266755"/>
              <a:chOff x="1371600" y="2038342"/>
              <a:chExt cx="609600" cy="393263"/>
            </a:xfrm>
          </p:grpSpPr>
          <p:cxnSp>
            <p:nvCxnSpPr>
              <p:cNvPr id="4018" name="Straight Connector 4017">
                <a:extLst>
                  <a:ext uri="{FF2B5EF4-FFF2-40B4-BE49-F238E27FC236}">
                    <a16:creationId xmlns:a16="http://schemas.microsoft.com/office/drawing/2014/main" id="{25FE1B5D-49F5-4395-A0E2-D6E2DF048ED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19" name="Straight Connector 4018">
                <a:extLst>
                  <a:ext uri="{FF2B5EF4-FFF2-40B4-BE49-F238E27FC236}">
                    <a16:creationId xmlns:a16="http://schemas.microsoft.com/office/drawing/2014/main" id="{4F81A07F-1C4A-4313-B918-5157B8197FA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20" name="Straight Connector 4019">
                <a:extLst>
                  <a:ext uri="{FF2B5EF4-FFF2-40B4-BE49-F238E27FC236}">
                    <a16:creationId xmlns:a16="http://schemas.microsoft.com/office/drawing/2014/main" id="{51CC8A0B-C286-445C-B20A-FD7F19E44136}"/>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21" name="Straight Connector 4020">
                <a:extLst>
                  <a:ext uri="{FF2B5EF4-FFF2-40B4-BE49-F238E27FC236}">
                    <a16:creationId xmlns:a16="http://schemas.microsoft.com/office/drawing/2014/main" id="{CD1A9F09-38C1-4CCD-A2B0-C80EDDE6DF5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22" name="Straight Connector 4021">
                <a:extLst>
                  <a:ext uri="{FF2B5EF4-FFF2-40B4-BE49-F238E27FC236}">
                    <a16:creationId xmlns:a16="http://schemas.microsoft.com/office/drawing/2014/main" id="{95866874-6C96-4D05-8DF3-C14C32BA821D}"/>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23" name="Straight Connector 4022">
                <a:extLst>
                  <a:ext uri="{FF2B5EF4-FFF2-40B4-BE49-F238E27FC236}">
                    <a16:creationId xmlns:a16="http://schemas.microsoft.com/office/drawing/2014/main" id="{57E2E362-2324-43A2-BC1B-5D704B8E309E}"/>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24" name="Straight Connector 4023">
                <a:extLst>
                  <a:ext uri="{FF2B5EF4-FFF2-40B4-BE49-F238E27FC236}">
                    <a16:creationId xmlns:a16="http://schemas.microsoft.com/office/drawing/2014/main" id="{1485F2A1-178B-4F03-92B5-39B5A466C47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25" name="Straight Connector 4024">
                <a:extLst>
                  <a:ext uri="{FF2B5EF4-FFF2-40B4-BE49-F238E27FC236}">
                    <a16:creationId xmlns:a16="http://schemas.microsoft.com/office/drawing/2014/main" id="{F34D733D-9D43-4470-B541-525CC75CE761}"/>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26" name="Straight Connector 4025">
                <a:extLst>
                  <a:ext uri="{FF2B5EF4-FFF2-40B4-BE49-F238E27FC236}">
                    <a16:creationId xmlns:a16="http://schemas.microsoft.com/office/drawing/2014/main" id="{34316E09-4D0E-43A6-9482-EBC8D1339118}"/>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15" name="Rectangle 4014">
              <a:extLst>
                <a:ext uri="{FF2B5EF4-FFF2-40B4-BE49-F238E27FC236}">
                  <a16:creationId xmlns:a16="http://schemas.microsoft.com/office/drawing/2014/main" id="{B2FA60A4-D267-45B0-9012-DAA9CA8F41B0}"/>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16" name="Rectangle 4015">
              <a:extLst>
                <a:ext uri="{FF2B5EF4-FFF2-40B4-BE49-F238E27FC236}">
                  <a16:creationId xmlns:a16="http://schemas.microsoft.com/office/drawing/2014/main" id="{5C6E91A3-6AE4-454A-AFDE-2208A340A106}"/>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17" name="Rectangle 4016">
              <a:extLst>
                <a:ext uri="{FF2B5EF4-FFF2-40B4-BE49-F238E27FC236}">
                  <a16:creationId xmlns:a16="http://schemas.microsoft.com/office/drawing/2014/main" id="{2CF66701-57A2-4F66-9498-F58C231EDB87}"/>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27" name="Group 4026">
            <a:extLst>
              <a:ext uri="{FF2B5EF4-FFF2-40B4-BE49-F238E27FC236}">
                <a16:creationId xmlns:a16="http://schemas.microsoft.com/office/drawing/2014/main" id="{32F7F547-4AB7-40E2-882F-FA52AE5D6747}"/>
              </a:ext>
            </a:extLst>
          </p:cNvPr>
          <p:cNvGrpSpPr/>
          <p:nvPr/>
        </p:nvGrpSpPr>
        <p:grpSpPr>
          <a:xfrm>
            <a:off x="7530027" y="1647710"/>
            <a:ext cx="721037" cy="444217"/>
            <a:chOff x="1926169" y="1632181"/>
            <a:chExt cx="540854" cy="333210"/>
          </a:xfrm>
        </p:grpSpPr>
        <p:sp>
          <p:nvSpPr>
            <p:cNvPr id="4028" name="Rectangle 4027">
              <a:extLst>
                <a:ext uri="{FF2B5EF4-FFF2-40B4-BE49-F238E27FC236}">
                  <a16:creationId xmlns:a16="http://schemas.microsoft.com/office/drawing/2014/main" id="{F4D08789-FF91-4223-A07C-5B4F6A011E1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29" name="Rectangle 4028">
              <a:extLst>
                <a:ext uri="{FF2B5EF4-FFF2-40B4-BE49-F238E27FC236}">
                  <a16:creationId xmlns:a16="http://schemas.microsoft.com/office/drawing/2014/main" id="{D443FD9D-E5E0-489B-9B4E-A10DDAB41C8D}"/>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30" name="Group 4029">
              <a:extLst>
                <a:ext uri="{FF2B5EF4-FFF2-40B4-BE49-F238E27FC236}">
                  <a16:creationId xmlns:a16="http://schemas.microsoft.com/office/drawing/2014/main" id="{E66D2C47-BD03-42E3-BAAF-62D19A03E067}"/>
                </a:ext>
              </a:extLst>
            </p:cNvPr>
            <p:cNvGrpSpPr/>
            <p:nvPr/>
          </p:nvGrpSpPr>
          <p:grpSpPr>
            <a:xfrm>
              <a:off x="1989961" y="1665409"/>
              <a:ext cx="413499" cy="266755"/>
              <a:chOff x="1371600" y="2038342"/>
              <a:chExt cx="609600" cy="393263"/>
            </a:xfrm>
          </p:grpSpPr>
          <p:cxnSp>
            <p:nvCxnSpPr>
              <p:cNvPr id="4034" name="Straight Connector 4033">
                <a:extLst>
                  <a:ext uri="{FF2B5EF4-FFF2-40B4-BE49-F238E27FC236}">
                    <a16:creationId xmlns:a16="http://schemas.microsoft.com/office/drawing/2014/main" id="{B5963C9E-7EC2-4014-87BA-7CFC2FFB6AA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35" name="Straight Connector 4034">
                <a:extLst>
                  <a:ext uri="{FF2B5EF4-FFF2-40B4-BE49-F238E27FC236}">
                    <a16:creationId xmlns:a16="http://schemas.microsoft.com/office/drawing/2014/main" id="{3A074AC2-270A-49DC-9D2A-9B5F33E99B78}"/>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36" name="Straight Connector 4035">
                <a:extLst>
                  <a:ext uri="{FF2B5EF4-FFF2-40B4-BE49-F238E27FC236}">
                    <a16:creationId xmlns:a16="http://schemas.microsoft.com/office/drawing/2014/main" id="{AE0EA721-C3F7-4E7D-829D-FA041108051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37" name="Straight Connector 4036">
                <a:extLst>
                  <a:ext uri="{FF2B5EF4-FFF2-40B4-BE49-F238E27FC236}">
                    <a16:creationId xmlns:a16="http://schemas.microsoft.com/office/drawing/2014/main" id="{4ACCA35F-642A-421C-AD22-2D93C2A500F2}"/>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38" name="Straight Connector 4037">
                <a:extLst>
                  <a:ext uri="{FF2B5EF4-FFF2-40B4-BE49-F238E27FC236}">
                    <a16:creationId xmlns:a16="http://schemas.microsoft.com/office/drawing/2014/main" id="{C4420EE0-AFBC-452D-B6DC-B4A1861F0F9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39" name="Straight Connector 4038">
                <a:extLst>
                  <a:ext uri="{FF2B5EF4-FFF2-40B4-BE49-F238E27FC236}">
                    <a16:creationId xmlns:a16="http://schemas.microsoft.com/office/drawing/2014/main" id="{7455A7F9-EAF3-436C-9800-9BC508E38FC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40" name="Straight Connector 4039">
                <a:extLst>
                  <a:ext uri="{FF2B5EF4-FFF2-40B4-BE49-F238E27FC236}">
                    <a16:creationId xmlns:a16="http://schemas.microsoft.com/office/drawing/2014/main" id="{5CC195E0-CFD2-4255-AFBA-57391A37DC1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41" name="Straight Connector 4040">
                <a:extLst>
                  <a:ext uri="{FF2B5EF4-FFF2-40B4-BE49-F238E27FC236}">
                    <a16:creationId xmlns:a16="http://schemas.microsoft.com/office/drawing/2014/main" id="{877705E7-ACEA-4735-A0AE-A98312535B9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42" name="Straight Connector 4041">
                <a:extLst>
                  <a:ext uri="{FF2B5EF4-FFF2-40B4-BE49-F238E27FC236}">
                    <a16:creationId xmlns:a16="http://schemas.microsoft.com/office/drawing/2014/main" id="{A1626EF6-B3E7-4717-B9ED-A57EF0760A7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31" name="Rectangle 4030">
              <a:extLst>
                <a:ext uri="{FF2B5EF4-FFF2-40B4-BE49-F238E27FC236}">
                  <a16:creationId xmlns:a16="http://schemas.microsoft.com/office/drawing/2014/main" id="{F350C1DC-8190-40BC-8044-775F54B82752}"/>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32" name="Rectangle 4031">
              <a:extLst>
                <a:ext uri="{FF2B5EF4-FFF2-40B4-BE49-F238E27FC236}">
                  <a16:creationId xmlns:a16="http://schemas.microsoft.com/office/drawing/2014/main" id="{58BF35F1-4886-459B-9FA2-60C6FC429800}"/>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33" name="Rectangle 4032">
              <a:extLst>
                <a:ext uri="{FF2B5EF4-FFF2-40B4-BE49-F238E27FC236}">
                  <a16:creationId xmlns:a16="http://schemas.microsoft.com/office/drawing/2014/main" id="{9B0DC00A-2C5A-4E5C-8AB6-4F4FFAB49797}"/>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43" name="Group 4042">
            <a:extLst>
              <a:ext uri="{FF2B5EF4-FFF2-40B4-BE49-F238E27FC236}">
                <a16:creationId xmlns:a16="http://schemas.microsoft.com/office/drawing/2014/main" id="{6DC11A0D-25FF-49CE-883F-F413D877A793}"/>
              </a:ext>
            </a:extLst>
          </p:cNvPr>
          <p:cNvGrpSpPr/>
          <p:nvPr/>
        </p:nvGrpSpPr>
        <p:grpSpPr>
          <a:xfrm>
            <a:off x="8252749" y="1647710"/>
            <a:ext cx="721037" cy="444217"/>
            <a:chOff x="1926169" y="1632181"/>
            <a:chExt cx="540854" cy="333210"/>
          </a:xfrm>
        </p:grpSpPr>
        <p:sp>
          <p:nvSpPr>
            <p:cNvPr id="4044" name="Rectangle 4043">
              <a:extLst>
                <a:ext uri="{FF2B5EF4-FFF2-40B4-BE49-F238E27FC236}">
                  <a16:creationId xmlns:a16="http://schemas.microsoft.com/office/drawing/2014/main" id="{7609FC9A-C37B-4154-8EF5-B9DF7248F42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45" name="Rectangle 4044">
              <a:extLst>
                <a:ext uri="{FF2B5EF4-FFF2-40B4-BE49-F238E27FC236}">
                  <a16:creationId xmlns:a16="http://schemas.microsoft.com/office/drawing/2014/main" id="{0A3C7A88-273C-4611-960B-7484A5CABD3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46" name="Group 4045">
              <a:extLst>
                <a:ext uri="{FF2B5EF4-FFF2-40B4-BE49-F238E27FC236}">
                  <a16:creationId xmlns:a16="http://schemas.microsoft.com/office/drawing/2014/main" id="{005905CB-AE61-4871-8CF3-8B8E7FE4F50F}"/>
                </a:ext>
              </a:extLst>
            </p:cNvPr>
            <p:cNvGrpSpPr/>
            <p:nvPr/>
          </p:nvGrpSpPr>
          <p:grpSpPr>
            <a:xfrm>
              <a:off x="1989961" y="1665409"/>
              <a:ext cx="413499" cy="266755"/>
              <a:chOff x="1371600" y="2038342"/>
              <a:chExt cx="609600" cy="393263"/>
            </a:xfrm>
          </p:grpSpPr>
          <p:cxnSp>
            <p:nvCxnSpPr>
              <p:cNvPr id="4050" name="Straight Connector 4049">
                <a:extLst>
                  <a:ext uri="{FF2B5EF4-FFF2-40B4-BE49-F238E27FC236}">
                    <a16:creationId xmlns:a16="http://schemas.microsoft.com/office/drawing/2014/main" id="{2368313C-979C-41CE-AD3E-AC1019B6C3F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51" name="Straight Connector 4050">
                <a:extLst>
                  <a:ext uri="{FF2B5EF4-FFF2-40B4-BE49-F238E27FC236}">
                    <a16:creationId xmlns:a16="http://schemas.microsoft.com/office/drawing/2014/main" id="{86064BB4-55C2-4C2C-8AD5-42CE8A5D5C27}"/>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52" name="Straight Connector 4051">
                <a:extLst>
                  <a:ext uri="{FF2B5EF4-FFF2-40B4-BE49-F238E27FC236}">
                    <a16:creationId xmlns:a16="http://schemas.microsoft.com/office/drawing/2014/main" id="{4396C909-EB97-406B-9318-7205FA293352}"/>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53" name="Straight Connector 4052">
                <a:extLst>
                  <a:ext uri="{FF2B5EF4-FFF2-40B4-BE49-F238E27FC236}">
                    <a16:creationId xmlns:a16="http://schemas.microsoft.com/office/drawing/2014/main" id="{201AE611-306B-4454-B724-8D04E5A1E60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54" name="Straight Connector 4053">
                <a:extLst>
                  <a:ext uri="{FF2B5EF4-FFF2-40B4-BE49-F238E27FC236}">
                    <a16:creationId xmlns:a16="http://schemas.microsoft.com/office/drawing/2014/main" id="{01E609AA-67F2-4FA6-B19E-5AE0E3608835}"/>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55" name="Straight Connector 4054">
                <a:extLst>
                  <a:ext uri="{FF2B5EF4-FFF2-40B4-BE49-F238E27FC236}">
                    <a16:creationId xmlns:a16="http://schemas.microsoft.com/office/drawing/2014/main" id="{1AE3A7DB-1D70-4CB6-B9B9-C3793D2B287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56" name="Straight Connector 4055">
                <a:extLst>
                  <a:ext uri="{FF2B5EF4-FFF2-40B4-BE49-F238E27FC236}">
                    <a16:creationId xmlns:a16="http://schemas.microsoft.com/office/drawing/2014/main" id="{9687AA65-C50D-47C7-873C-8DE4C94A79C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57" name="Straight Connector 4056">
                <a:extLst>
                  <a:ext uri="{FF2B5EF4-FFF2-40B4-BE49-F238E27FC236}">
                    <a16:creationId xmlns:a16="http://schemas.microsoft.com/office/drawing/2014/main" id="{85894F5D-40D7-4A72-BE13-E397EE159E5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58" name="Straight Connector 4057">
                <a:extLst>
                  <a:ext uri="{FF2B5EF4-FFF2-40B4-BE49-F238E27FC236}">
                    <a16:creationId xmlns:a16="http://schemas.microsoft.com/office/drawing/2014/main" id="{42CA83DC-8A13-4BBB-B64A-67FE3E0531D3}"/>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47" name="Rectangle 4046">
              <a:extLst>
                <a:ext uri="{FF2B5EF4-FFF2-40B4-BE49-F238E27FC236}">
                  <a16:creationId xmlns:a16="http://schemas.microsoft.com/office/drawing/2014/main" id="{ED9A6D81-78BF-411C-83D2-BDC30774E63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48" name="Rectangle 4047">
              <a:extLst>
                <a:ext uri="{FF2B5EF4-FFF2-40B4-BE49-F238E27FC236}">
                  <a16:creationId xmlns:a16="http://schemas.microsoft.com/office/drawing/2014/main" id="{A52E9B08-EB85-4316-8306-1B728C4E312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49" name="Rectangle 4048">
              <a:extLst>
                <a:ext uri="{FF2B5EF4-FFF2-40B4-BE49-F238E27FC236}">
                  <a16:creationId xmlns:a16="http://schemas.microsoft.com/office/drawing/2014/main" id="{E11EFCBD-4FC6-4A66-9DCE-D3767F446EAC}"/>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59" name="Group 4058">
            <a:extLst>
              <a:ext uri="{FF2B5EF4-FFF2-40B4-BE49-F238E27FC236}">
                <a16:creationId xmlns:a16="http://schemas.microsoft.com/office/drawing/2014/main" id="{04315CDB-B79A-487C-AFEA-5CFA2432DC64}"/>
              </a:ext>
            </a:extLst>
          </p:cNvPr>
          <p:cNvGrpSpPr/>
          <p:nvPr/>
        </p:nvGrpSpPr>
        <p:grpSpPr>
          <a:xfrm>
            <a:off x="9674949" y="2875601"/>
            <a:ext cx="721037" cy="444217"/>
            <a:chOff x="1926169" y="1632181"/>
            <a:chExt cx="540854" cy="333210"/>
          </a:xfrm>
        </p:grpSpPr>
        <p:sp>
          <p:nvSpPr>
            <p:cNvPr id="4060" name="Rectangle 4059">
              <a:extLst>
                <a:ext uri="{FF2B5EF4-FFF2-40B4-BE49-F238E27FC236}">
                  <a16:creationId xmlns:a16="http://schemas.microsoft.com/office/drawing/2014/main" id="{CC980F65-62D2-4983-9959-D0A3C1D4DC90}"/>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61" name="Rectangle 4060">
              <a:extLst>
                <a:ext uri="{FF2B5EF4-FFF2-40B4-BE49-F238E27FC236}">
                  <a16:creationId xmlns:a16="http://schemas.microsoft.com/office/drawing/2014/main" id="{8A10F0EA-837F-4479-9913-EA749366FCB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62" name="Group 4061">
              <a:extLst>
                <a:ext uri="{FF2B5EF4-FFF2-40B4-BE49-F238E27FC236}">
                  <a16:creationId xmlns:a16="http://schemas.microsoft.com/office/drawing/2014/main" id="{66A2BD59-7662-4DC0-9591-B4439FDA7C29}"/>
                </a:ext>
              </a:extLst>
            </p:cNvPr>
            <p:cNvGrpSpPr/>
            <p:nvPr/>
          </p:nvGrpSpPr>
          <p:grpSpPr>
            <a:xfrm>
              <a:off x="1989961" y="1665409"/>
              <a:ext cx="413499" cy="266755"/>
              <a:chOff x="1371600" y="2038342"/>
              <a:chExt cx="609600" cy="393263"/>
            </a:xfrm>
          </p:grpSpPr>
          <p:cxnSp>
            <p:nvCxnSpPr>
              <p:cNvPr id="4066" name="Straight Connector 4065">
                <a:extLst>
                  <a:ext uri="{FF2B5EF4-FFF2-40B4-BE49-F238E27FC236}">
                    <a16:creationId xmlns:a16="http://schemas.microsoft.com/office/drawing/2014/main" id="{C1407139-0103-4389-B003-615317E119D6}"/>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67" name="Straight Connector 4066">
                <a:extLst>
                  <a:ext uri="{FF2B5EF4-FFF2-40B4-BE49-F238E27FC236}">
                    <a16:creationId xmlns:a16="http://schemas.microsoft.com/office/drawing/2014/main" id="{DA307C05-AE33-4CEF-8874-3D5C9A7FA9E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68" name="Straight Connector 4067">
                <a:extLst>
                  <a:ext uri="{FF2B5EF4-FFF2-40B4-BE49-F238E27FC236}">
                    <a16:creationId xmlns:a16="http://schemas.microsoft.com/office/drawing/2014/main" id="{B790BA0A-8C71-49C1-915E-3B147C7D6BC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69" name="Straight Connector 4068">
                <a:extLst>
                  <a:ext uri="{FF2B5EF4-FFF2-40B4-BE49-F238E27FC236}">
                    <a16:creationId xmlns:a16="http://schemas.microsoft.com/office/drawing/2014/main" id="{FC5C22B3-3B3E-4EA1-8C28-3B77D033EC40}"/>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70" name="Straight Connector 4069">
                <a:extLst>
                  <a:ext uri="{FF2B5EF4-FFF2-40B4-BE49-F238E27FC236}">
                    <a16:creationId xmlns:a16="http://schemas.microsoft.com/office/drawing/2014/main" id="{BCF56B65-2676-4B57-9AA7-EFCCD056E18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71" name="Straight Connector 4070">
                <a:extLst>
                  <a:ext uri="{FF2B5EF4-FFF2-40B4-BE49-F238E27FC236}">
                    <a16:creationId xmlns:a16="http://schemas.microsoft.com/office/drawing/2014/main" id="{FAA1C8B9-6C2B-4D94-99A1-1D11F86C691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72" name="Straight Connector 4071">
                <a:extLst>
                  <a:ext uri="{FF2B5EF4-FFF2-40B4-BE49-F238E27FC236}">
                    <a16:creationId xmlns:a16="http://schemas.microsoft.com/office/drawing/2014/main" id="{8370F6E8-B0C3-49BE-A3DD-FE6C34E9EAB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73" name="Straight Connector 4072">
                <a:extLst>
                  <a:ext uri="{FF2B5EF4-FFF2-40B4-BE49-F238E27FC236}">
                    <a16:creationId xmlns:a16="http://schemas.microsoft.com/office/drawing/2014/main" id="{E07C35D0-403E-46AD-9032-89DEBC0472DD}"/>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74" name="Straight Connector 4073">
                <a:extLst>
                  <a:ext uri="{FF2B5EF4-FFF2-40B4-BE49-F238E27FC236}">
                    <a16:creationId xmlns:a16="http://schemas.microsoft.com/office/drawing/2014/main" id="{9A00C2F3-E974-4F36-BC6B-444F7F06AFF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63" name="Rectangle 4062">
              <a:extLst>
                <a:ext uri="{FF2B5EF4-FFF2-40B4-BE49-F238E27FC236}">
                  <a16:creationId xmlns:a16="http://schemas.microsoft.com/office/drawing/2014/main" id="{B51995AD-19F8-4695-BB8A-989F8AFA73F0}"/>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64" name="Rectangle 4063">
              <a:extLst>
                <a:ext uri="{FF2B5EF4-FFF2-40B4-BE49-F238E27FC236}">
                  <a16:creationId xmlns:a16="http://schemas.microsoft.com/office/drawing/2014/main" id="{4E52B167-AB59-4D20-B9A7-F73EFC1B498D}"/>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65" name="Rectangle 4064">
              <a:extLst>
                <a:ext uri="{FF2B5EF4-FFF2-40B4-BE49-F238E27FC236}">
                  <a16:creationId xmlns:a16="http://schemas.microsoft.com/office/drawing/2014/main" id="{AE603C89-4C28-441A-941F-B969BAC23587}"/>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75" name="Group 4074">
            <a:extLst>
              <a:ext uri="{FF2B5EF4-FFF2-40B4-BE49-F238E27FC236}">
                <a16:creationId xmlns:a16="http://schemas.microsoft.com/office/drawing/2014/main" id="{DB935047-0175-4FA5-8089-58E663616DF2}"/>
              </a:ext>
            </a:extLst>
          </p:cNvPr>
          <p:cNvGrpSpPr/>
          <p:nvPr/>
        </p:nvGrpSpPr>
        <p:grpSpPr>
          <a:xfrm>
            <a:off x="10397671" y="2875601"/>
            <a:ext cx="721037" cy="444217"/>
            <a:chOff x="1926169" y="1632181"/>
            <a:chExt cx="540854" cy="333210"/>
          </a:xfrm>
        </p:grpSpPr>
        <p:sp>
          <p:nvSpPr>
            <p:cNvPr id="4076" name="Rectangle 4075">
              <a:extLst>
                <a:ext uri="{FF2B5EF4-FFF2-40B4-BE49-F238E27FC236}">
                  <a16:creationId xmlns:a16="http://schemas.microsoft.com/office/drawing/2014/main" id="{C98A2272-874A-487A-B1E0-E5A4C1F9C5D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77" name="Rectangle 4076">
              <a:extLst>
                <a:ext uri="{FF2B5EF4-FFF2-40B4-BE49-F238E27FC236}">
                  <a16:creationId xmlns:a16="http://schemas.microsoft.com/office/drawing/2014/main" id="{1342270D-14CD-4A1E-B64F-516DE284747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78" name="Group 4077">
              <a:extLst>
                <a:ext uri="{FF2B5EF4-FFF2-40B4-BE49-F238E27FC236}">
                  <a16:creationId xmlns:a16="http://schemas.microsoft.com/office/drawing/2014/main" id="{7152B422-F800-47DC-8CAF-851C414D5005}"/>
                </a:ext>
              </a:extLst>
            </p:cNvPr>
            <p:cNvGrpSpPr/>
            <p:nvPr/>
          </p:nvGrpSpPr>
          <p:grpSpPr>
            <a:xfrm>
              <a:off x="1989961" y="1665409"/>
              <a:ext cx="413499" cy="266755"/>
              <a:chOff x="1371600" y="2038342"/>
              <a:chExt cx="609600" cy="393263"/>
            </a:xfrm>
          </p:grpSpPr>
          <p:cxnSp>
            <p:nvCxnSpPr>
              <p:cNvPr id="4082" name="Straight Connector 4081">
                <a:extLst>
                  <a:ext uri="{FF2B5EF4-FFF2-40B4-BE49-F238E27FC236}">
                    <a16:creationId xmlns:a16="http://schemas.microsoft.com/office/drawing/2014/main" id="{F7102313-E058-406D-B986-30A02774480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83" name="Straight Connector 4082">
                <a:extLst>
                  <a:ext uri="{FF2B5EF4-FFF2-40B4-BE49-F238E27FC236}">
                    <a16:creationId xmlns:a16="http://schemas.microsoft.com/office/drawing/2014/main" id="{4A18FFC5-6FB8-4209-8AF1-90E16610725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084" name="Straight Connector 4083">
                <a:extLst>
                  <a:ext uri="{FF2B5EF4-FFF2-40B4-BE49-F238E27FC236}">
                    <a16:creationId xmlns:a16="http://schemas.microsoft.com/office/drawing/2014/main" id="{1C170E0C-06A4-4445-AA5F-E43AFC898DE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085" name="Straight Connector 4084">
                <a:extLst>
                  <a:ext uri="{FF2B5EF4-FFF2-40B4-BE49-F238E27FC236}">
                    <a16:creationId xmlns:a16="http://schemas.microsoft.com/office/drawing/2014/main" id="{FB081ADF-6A2E-40B1-B1F6-AC0C45149B4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086" name="Straight Connector 4085">
                <a:extLst>
                  <a:ext uri="{FF2B5EF4-FFF2-40B4-BE49-F238E27FC236}">
                    <a16:creationId xmlns:a16="http://schemas.microsoft.com/office/drawing/2014/main" id="{0DF27180-6A3C-4447-ADED-0F55FE95B03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087" name="Straight Connector 4086">
                <a:extLst>
                  <a:ext uri="{FF2B5EF4-FFF2-40B4-BE49-F238E27FC236}">
                    <a16:creationId xmlns:a16="http://schemas.microsoft.com/office/drawing/2014/main" id="{4A81F9A1-0B4E-4F03-A88A-762E9D07DE44}"/>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088" name="Straight Connector 4087">
                <a:extLst>
                  <a:ext uri="{FF2B5EF4-FFF2-40B4-BE49-F238E27FC236}">
                    <a16:creationId xmlns:a16="http://schemas.microsoft.com/office/drawing/2014/main" id="{BA9A5603-44FA-4146-BE85-49459D55571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089" name="Straight Connector 4088">
                <a:extLst>
                  <a:ext uri="{FF2B5EF4-FFF2-40B4-BE49-F238E27FC236}">
                    <a16:creationId xmlns:a16="http://schemas.microsoft.com/office/drawing/2014/main" id="{F1C8F155-A566-4166-AAD4-336E5FEB8DF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090" name="Straight Connector 4089">
                <a:extLst>
                  <a:ext uri="{FF2B5EF4-FFF2-40B4-BE49-F238E27FC236}">
                    <a16:creationId xmlns:a16="http://schemas.microsoft.com/office/drawing/2014/main" id="{811FD5B4-9A11-414E-90A4-9683B01A422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79" name="Rectangle 4078">
              <a:extLst>
                <a:ext uri="{FF2B5EF4-FFF2-40B4-BE49-F238E27FC236}">
                  <a16:creationId xmlns:a16="http://schemas.microsoft.com/office/drawing/2014/main" id="{54E92953-AF4D-4AC5-842A-76F2656EB7F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80" name="Rectangle 4079">
              <a:extLst>
                <a:ext uri="{FF2B5EF4-FFF2-40B4-BE49-F238E27FC236}">
                  <a16:creationId xmlns:a16="http://schemas.microsoft.com/office/drawing/2014/main" id="{F3381846-F474-4000-83AC-4611EAC372CC}"/>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81" name="Rectangle 4080">
              <a:extLst>
                <a:ext uri="{FF2B5EF4-FFF2-40B4-BE49-F238E27FC236}">
                  <a16:creationId xmlns:a16="http://schemas.microsoft.com/office/drawing/2014/main" id="{5DA2E707-B763-4EA3-B748-A0CAFE7649B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91" name="Group 4090">
            <a:extLst>
              <a:ext uri="{FF2B5EF4-FFF2-40B4-BE49-F238E27FC236}">
                <a16:creationId xmlns:a16="http://schemas.microsoft.com/office/drawing/2014/main" id="{8A812FEA-ACCB-4686-9CA8-43DE713E36FD}"/>
              </a:ext>
            </a:extLst>
          </p:cNvPr>
          <p:cNvGrpSpPr/>
          <p:nvPr/>
        </p:nvGrpSpPr>
        <p:grpSpPr>
          <a:xfrm>
            <a:off x="9674949" y="2466304"/>
            <a:ext cx="721037" cy="444217"/>
            <a:chOff x="1926169" y="1632181"/>
            <a:chExt cx="540854" cy="333210"/>
          </a:xfrm>
        </p:grpSpPr>
        <p:sp>
          <p:nvSpPr>
            <p:cNvPr id="4092" name="Rectangle 4091">
              <a:extLst>
                <a:ext uri="{FF2B5EF4-FFF2-40B4-BE49-F238E27FC236}">
                  <a16:creationId xmlns:a16="http://schemas.microsoft.com/office/drawing/2014/main" id="{F1731C9C-1C6B-4DF1-9380-B14C0E2546FC}"/>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93" name="Rectangle 4092">
              <a:extLst>
                <a:ext uri="{FF2B5EF4-FFF2-40B4-BE49-F238E27FC236}">
                  <a16:creationId xmlns:a16="http://schemas.microsoft.com/office/drawing/2014/main" id="{207C5099-64F8-4D78-B4AA-1C3C7B9306B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094" name="Group 4093">
              <a:extLst>
                <a:ext uri="{FF2B5EF4-FFF2-40B4-BE49-F238E27FC236}">
                  <a16:creationId xmlns:a16="http://schemas.microsoft.com/office/drawing/2014/main" id="{A0040C86-10D2-4790-A634-FA89C06EB87E}"/>
                </a:ext>
              </a:extLst>
            </p:cNvPr>
            <p:cNvGrpSpPr/>
            <p:nvPr/>
          </p:nvGrpSpPr>
          <p:grpSpPr>
            <a:xfrm>
              <a:off x="1989961" y="1665409"/>
              <a:ext cx="413499" cy="266755"/>
              <a:chOff x="1371600" y="2038342"/>
              <a:chExt cx="609600" cy="393263"/>
            </a:xfrm>
          </p:grpSpPr>
          <p:cxnSp>
            <p:nvCxnSpPr>
              <p:cNvPr id="4098" name="Straight Connector 4097">
                <a:extLst>
                  <a:ext uri="{FF2B5EF4-FFF2-40B4-BE49-F238E27FC236}">
                    <a16:creationId xmlns:a16="http://schemas.microsoft.com/office/drawing/2014/main" id="{D1DCACB1-810B-466C-9EEB-734D38CDE40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099" name="Straight Connector 4098">
                <a:extLst>
                  <a:ext uri="{FF2B5EF4-FFF2-40B4-BE49-F238E27FC236}">
                    <a16:creationId xmlns:a16="http://schemas.microsoft.com/office/drawing/2014/main" id="{5A1A6673-C61B-49E2-91FD-8C0BACD23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00" name="Straight Connector 4099">
                <a:extLst>
                  <a:ext uri="{FF2B5EF4-FFF2-40B4-BE49-F238E27FC236}">
                    <a16:creationId xmlns:a16="http://schemas.microsoft.com/office/drawing/2014/main" id="{928388A3-3E9D-4B87-91A1-6CAF4C94509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01" name="Straight Connector 4100">
                <a:extLst>
                  <a:ext uri="{FF2B5EF4-FFF2-40B4-BE49-F238E27FC236}">
                    <a16:creationId xmlns:a16="http://schemas.microsoft.com/office/drawing/2014/main" id="{E05BD1D6-B2DE-444B-92FD-8F257739993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02" name="Straight Connector 4101">
                <a:extLst>
                  <a:ext uri="{FF2B5EF4-FFF2-40B4-BE49-F238E27FC236}">
                    <a16:creationId xmlns:a16="http://schemas.microsoft.com/office/drawing/2014/main" id="{E9345655-6D2D-499E-BC6E-2903839C2A5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03" name="Straight Connector 4102">
                <a:extLst>
                  <a:ext uri="{FF2B5EF4-FFF2-40B4-BE49-F238E27FC236}">
                    <a16:creationId xmlns:a16="http://schemas.microsoft.com/office/drawing/2014/main" id="{58AD71CA-C79E-4BF5-9D5F-BA6EBBCB729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04" name="Straight Connector 4103">
                <a:extLst>
                  <a:ext uri="{FF2B5EF4-FFF2-40B4-BE49-F238E27FC236}">
                    <a16:creationId xmlns:a16="http://schemas.microsoft.com/office/drawing/2014/main" id="{20D4E13E-D4F9-4518-B70A-78E851C8917A}"/>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05" name="Straight Connector 4104">
                <a:extLst>
                  <a:ext uri="{FF2B5EF4-FFF2-40B4-BE49-F238E27FC236}">
                    <a16:creationId xmlns:a16="http://schemas.microsoft.com/office/drawing/2014/main" id="{CE96CF5C-4B3A-4CE6-9731-5012B35E887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06" name="Straight Connector 4105">
                <a:extLst>
                  <a:ext uri="{FF2B5EF4-FFF2-40B4-BE49-F238E27FC236}">
                    <a16:creationId xmlns:a16="http://schemas.microsoft.com/office/drawing/2014/main" id="{5BA83416-298D-4096-8F34-70FE14EF295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095" name="Rectangle 4094">
              <a:extLst>
                <a:ext uri="{FF2B5EF4-FFF2-40B4-BE49-F238E27FC236}">
                  <a16:creationId xmlns:a16="http://schemas.microsoft.com/office/drawing/2014/main" id="{EF9977F2-7614-4E7C-A445-D36DDA3A414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96" name="Rectangle 4095">
              <a:extLst>
                <a:ext uri="{FF2B5EF4-FFF2-40B4-BE49-F238E27FC236}">
                  <a16:creationId xmlns:a16="http://schemas.microsoft.com/office/drawing/2014/main" id="{6DC98AF5-8994-4457-87D6-DFE1BDE489C9}"/>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97" name="Rectangle 4096">
              <a:extLst>
                <a:ext uri="{FF2B5EF4-FFF2-40B4-BE49-F238E27FC236}">
                  <a16:creationId xmlns:a16="http://schemas.microsoft.com/office/drawing/2014/main" id="{F594B79F-D58D-4B74-8C49-C0654A02BD6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107" name="Group 4106">
            <a:extLst>
              <a:ext uri="{FF2B5EF4-FFF2-40B4-BE49-F238E27FC236}">
                <a16:creationId xmlns:a16="http://schemas.microsoft.com/office/drawing/2014/main" id="{F52DA4EC-B399-46F1-9318-DBA38B3E696F}"/>
              </a:ext>
            </a:extLst>
          </p:cNvPr>
          <p:cNvGrpSpPr/>
          <p:nvPr/>
        </p:nvGrpSpPr>
        <p:grpSpPr>
          <a:xfrm>
            <a:off x="10397671" y="2466304"/>
            <a:ext cx="721037" cy="444217"/>
            <a:chOff x="1926169" y="1632181"/>
            <a:chExt cx="540854" cy="333210"/>
          </a:xfrm>
        </p:grpSpPr>
        <p:sp>
          <p:nvSpPr>
            <p:cNvPr id="4108" name="Rectangle 4107">
              <a:extLst>
                <a:ext uri="{FF2B5EF4-FFF2-40B4-BE49-F238E27FC236}">
                  <a16:creationId xmlns:a16="http://schemas.microsoft.com/office/drawing/2014/main" id="{8C555336-A9B3-41F8-AF59-2FC75475F545}"/>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09" name="Rectangle 4108">
              <a:extLst>
                <a:ext uri="{FF2B5EF4-FFF2-40B4-BE49-F238E27FC236}">
                  <a16:creationId xmlns:a16="http://schemas.microsoft.com/office/drawing/2014/main" id="{1C2B2695-CA22-4940-AC54-D739F6A47DC6}"/>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10" name="Group 4109">
              <a:extLst>
                <a:ext uri="{FF2B5EF4-FFF2-40B4-BE49-F238E27FC236}">
                  <a16:creationId xmlns:a16="http://schemas.microsoft.com/office/drawing/2014/main" id="{318C3527-D579-4522-9AE1-20534BEEB441}"/>
                </a:ext>
              </a:extLst>
            </p:cNvPr>
            <p:cNvGrpSpPr/>
            <p:nvPr/>
          </p:nvGrpSpPr>
          <p:grpSpPr>
            <a:xfrm>
              <a:off x="1989961" y="1665409"/>
              <a:ext cx="413499" cy="266755"/>
              <a:chOff x="1371600" y="2038342"/>
              <a:chExt cx="609600" cy="393263"/>
            </a:xfrm>
          </p:grpSpPr>
          <p:cxnSp>
            <p:nvCxnSpPr>
              <p:cNvPr id="4114" name="Straight Connector 4113">
                <a:extLst>
                  <a:ext uri="{FF2B5EF4-FFF2-40B4-BE49-F238E27FC236}">
                    <a16:creationId xmlns:a16="http://schemas.microsoft.com/office/drawing/2014/main" id="{3822ACBA-B44B-4E3D-BC88-02340884A90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15" name="Straight Connector 4114">
                <a:extLst>
                  <a:ext uri="{FF2B5EF4-FFF2-40B4-BE49-F238E27FC236}">
                    <a16:creationId xmlns:a16="http://schemas.microsoft.com/office/drawing/2014/main" id="{E52DF25A-67D7-43AC-B233-6A3902C3B26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16" name="Straight Connector 4115">
                <a:extLst>
                  <a:ext uri="{FF2B5EF4-FFF2-40B4-BE49-F238E27FC236}">
                    <a16:creationId xmlns:a16="http://schemas.microsoft.com/office/drawing/2014/main" id="{6FA19515-142D-4825-9CC4-1A164609133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17" name="Straight Connector 4116">
                <a:extLst>
                  <a:ext uri="{FF2B5EF4-FFF2-40B4-BE49-F238E27FC236}">
                    <a16:creationId xmlns:a16="http://schemas.microsoft.com/office/drawing/2014/main" id="{34D3AAF1-E45E-4A54-8B33-69FC77CEF98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18" name="Straight Connector 4117">
                <a:extLst>
                  <a:ext uri="{FF2B5EF4-FFF2-40B4-BE49-F238E27FC236}">
                    <a16:creationId xmlns:a16="http://schemas.microsoft.com/office/drawing/2014/main" id="{E76C9B0B-F1FB-4ACC-ABBD-0CB4F3FEFF8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19" name="Straight Connector 4118">
                <a:extLst>
                  <a:ext uri="{FF2B5EF4-FFF2-40B4-BE49-F238E27FC236}">
                    <a16:creationId xmlns:a16="http://schemas.microsoft.com/office/drawing/2014/main" id="{34463F21-20C7-4FCB-AEA5-552F0E3B725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20" name="Straight Connector 4119">
                <a:extLst>
                  <a:ext uri="{FF2B5EF4-FFF2-40B4-BE49-F238E27FC236}">
                    <a16:creationId xmlns:a16="http://schemas.microsoft.com/office/drawing/2014/main" id="{496D012A-331F-43A7-AC5C-EA8F9356C9E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21" name="Straight Connector 4120">
                <a:extLst>
                  <a:ext uri="{FF2B5EF4-FFF2-40B4-BE49-F238E27FC236}">
                    <a16:creationId xmlns:a16="http://schemas.microsoft.com/office/drawing/2014/main" id="{295F617D-513D-4E76-81AF-53FA0EA703F0}"/>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22" name="Straight Connector 4121">
                <a:extLst>
                  <a:ext uri="{FF2B5EF4-FFF2-40B4-BE49-F238E27FC236}">
                    <a16:creationId xmlns:a16="http://schemas.microsoft.com/office/drawing/2014/main" id="{7D664DD4-B18D-4B85-AE78-EF413C21581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11" name="Rectangle 4110">
              <a:extLst>
                <a:ext uri="{FF2B5EF4-FFF2-40B4-BE49-F238E27FC236}">
                  <a16:creationId xmlns:a16="http://schemas.microsoft.com/office/drawing/2014/main" id="{78876C9E-BACA-4921-BA7C-93C4283B1BF5}"/>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12" name="Rectangle 4111">
              <a:extLst>
                <a:ext uri="{FF2B5EF4-FFF2-40B4-BE49-F238E27FC236}">
                  <a16:creationId xmlns:a16="http://schemas.microsoft.com/office/drawing/2014/main" id="{8DD0D3AB-008D-4E90-AD38-94ABC8D23A82}"/>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13" name="Rectangle 4112">
              <a:extLst>
                <a:ext uri="{FF2B5EF4-FFF2-40B4-BE49-F238E27FC236}">
                  <a16:creationId xmlns:a16="http://schemas.microsoft.com/office/drawing/2014/main" id="{127C2689-1C0D-4F89-995C-B26ADBC520C2}"/>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123" name="Group 4122">
            <a:extLst>
              <a:ext uri="{FF2B5EF4-FFF2-40B4-BE49-F238E27FC236}">
                <a16:creationId xmlns:a16="http://schemas.microsoft.com/office/drawing/2014/main" id="{A5595F46-2520-4F32-AD85-6EB7B3228AAD}"/>
              </a:ext>
            </a:extLst>
          </p:cNvPr>
          <p:cNvGrpSpPr/>
          <p:nvPr/>
        </p:nvGrpSpPr>
        <p:grpSpPr>
          <a:xfrm>
            <a:off x="9674949" y="2057007"/>
            <a:ext cx="721037" cy="444217"/>
            <a:chOff x="1926169" y="1632181"/>
            <a:chExt cx="540854" cy="333210"/>
          </a:xfrm>
        </p:grpSpPr>
        <p:sp>
          <p:nvSpPr>
            <p:cNvPr id="4124" name="Rectangle 4123">
              <a:extLst>
                <a:ext uri="{FF2B5EF4-FFF2-40B4-BE49-F238E27FC236}">
                  <a16:creationId xmlns:a16="http://schemas.microsoft.com/office/drawing/2014/main" id="{5CA9A7E8-3F1F-463F-A431-8280C5F9592F}"/>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25" name="Rectangle 4124">
              <a:extLst>
                <a:ext uri="{FF2B5EF4-FFF2-40B4-BE49-F238E27FC236}">
                  <a16:creationId xmlns:a16="http://schemas.microsoft.com/office/drawing/2014/main" id="{FA30410B-3903-46A9-96F5-E19FDFF4430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26" name="Group 4125">
              <a:extLst>
                <a:ext uri="{FF2B5EF4-FFF2-40B4-BE49-F238E27FC236}">
                  <a16:creationId xmlns:a16="http://schemas.microsoft.com/office/drawing/2014/main" id="{F8554835-7B25-4BDD-A145-72CA5531DE29}"/>
                </a:ext>
              </a:extLst>
            </p:cNvPr>
            <p:cNvGrpSpPr/>
            <p:nvPr/>
          </p:nvGrpSpPr>
          <p:grpSpPr>
            <a:xfrm>
              <a:off x="1989961" y="1665409"/>
              <a:ext cx="413499" cy="266755"/>
              <a:chOff x="1371600" y="2038342"/>
              <a:chExt cx="609600" cy="393263"/>
            </a:xfrm>
          </p:grpSpPr>
          <p:cxnSp>
            <p:nvCxnSpPr>
              <p:cNvPr id="4130" name="Straight Connector 4129">
                <a:extLst>
                  <a:ext uri="{FF2B5EF4-FFF2-40B4-BE49-F238E27FC236}">
                    <a16:creationId xmlns:a16="http://schemas.microsoft.com/office/drawing/2014/main" id="{9C8BAD00-7C5A-448A-9B53-15A899BE940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31" name="Straight Connector 4130">
                <a:extLst>
                  <a:ext uri="{FF2B5EF4-FFF2-40B4-BE49-F238E27FC236}">
                    <a16:creationId xmlns:a16="http://schemas.microsoft.com/office/drawing/2014/main" id="{BFB6D758-8E26-422D-8BF8-B387FF353DB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32" name="Straight Connector 4131">
                <a:extLst>
                  <a:ext uri="{FF2B5EF4-FFF2-40B4-BE49-F238E27FC236}">
                    <a16:creationId xmlns:a16="http://schemas.microsoft.com/office/drawing/2014/main" id="{FBAE78A5-24DC-4C88-B975-DD3A5F6B1DB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33" name="Straight Connector 4132">
                <a:extLst>
                  <a:ext uri="{FF2B5EF4-FFF2-40B4-BE49-F238E27FC236}">
                    <a16:creationId xmlns:a16="http://schemas.microsoft.com/office/drawing/2014/main" id="{CAFB3A2D-3EC9-4BBE-BF82-9FAD9DE02D8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34" name="Straight Connector 4133">
                <a:extLst>
                  <a:ext uri="{FF2B5EF4-FFF2-40B4-BE49-F238E27FC236}">
                    <a16:creationId xmlns:a16="http://schemas.microsoft.com/office/drawing/2014/main" id="{69959814-5F37-4838-B8AC-619C1350D9E8}"/>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35" name="Straight Connector 4134">
                <a:extLst>
                  <a:ext uri="{FF2B5EF4-FFF2-40B4-BE49-F238E27FC236}">
                    <a16:creationId xmlns:a16="http://schemas.microsoft.com/office/drawing/2014/main" id="{E9387B32-0545-4240-8499-289ACC348AC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36" name="Straight Connector 4135">
                <a:extLst>
                  <a:ext uri="{FF2B5EF4-FFF2-40B4-BE49-F238E27FC236}">
                    <a16:creationId xmlns:a16="http://schemas.microsoft.com/office/drawing/2014/main" id="{B80824A8-0D9F-4832-93F5-ECAD09E0B146}"/>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37" name="Straight Connector 4136">
                <a:extLst>
                  <a:ext uri="{FF2B5EF4-FFF2-40B4-BE49-F238E27FC236}">
                    <a16:creationId xmlns:a16="http://schemas.microsoft.com/office/drawing/2014/main" id="{9985B16F-EA6D-404F-9174-5415458EF85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38" name="Straight Connector 4137">
                <a:extLst>
                  <a:ext uri="{FF2B5EF4-FFF2-40B4-BE49-F238E27FC236}">
                    <a16:creationId xmlns:a16="http://schemas.microsoft.com/office/drawing/2014/main" id="{B99779B7-456B-48F7-AAC1-45976C0744B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27" name="Rectangle 4126">
              <a:extLst>
                <a:ext uri="{FF2B5EF4-FFF2-40B4-BE49-F238E27FC236}">
                  <a16:creationId xmlns:a16="http://schemas.microsoft.com/office/drawing/2014/main" id="{CC3409F0-17BA-46E3-A13E-DF4D2C6CEE5C}"/>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28" name="Rectangle 4127">
              <a:extLst>
                <a:ext uri="{FF2B5EF4-FFF2-40B4-BE49-F238E27FC236}">
                  <a16:creationId xmlns:a16="http://schemas.microsoft.com/office/drawing/2014/main" id="{2DAB5957-0527-4638-941E-12D4D51E2916}"/>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29" name="Rectangle 4128">
              <a:extLst>
                <a:ext uri="{FF2B5EF4-FFF2-40B4-BE49-F238E27FC236}">
                  <a16:creationId xmlns:a16="http://schemas.microsoft.com/office/drawing/2014/main" id="{2D87BA26-F396-429F-837B-09C2B3CABB26}"/>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139" name="Group 4138">
            <a:extLst>
              <a:ext uri="{FF2B5EF4-FFF2-40B4-BE49-F238E27FC236}">
                <a16:creationId xmlns:a16="http://schemas.microsoft.com/office/drawing/2014/main" id="{95911789-82A5-4899-81CD-4CC521EF1542}"/>
              </a:ext>
            </a:extLst>
          </p:cNvPr>
          <p:cNvGrpSpPr/>
          <p:nvPr/>
        </p:nvGrpSpPr>
        <p:grpSpPr>
          <a:xfrm>
            <a:off x="10397671" y="2057007"/>
            <a:ext cx="721037" cy="444217"/>
            <a:chOff x="1926169" y="1632181"/>
            <a:chExt cx="540854" cy="333210"/>
          </a:xfrm>
        </p:grpSpPr>
        <p:sp>
          <p:nvSpPr>
            <p:cNvPr id="4140" name="Rectangle 4139">
              <a:extLst>
                <a:ext uri="{FF2B5EF4-FFF2-40B4-BE49-F238E27FC236}">
                  <a16:creationId xmlns:a16="http://schemas.microsoft.com/office/drawing/2014/main" id="{60A546E7-D091-4431-BA3D-BD9F42560BF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41" name="Rectangle 4140">
              <a:extLst>
                <a:ext uri="{FF2B5EF4-FFF2-40B4-BE49-F238E27FC236}">
                  <a16:creationId xmlns:a16="http://schemas.microsoft.com/office/drawing/2014/main" id="{F9B79920-DF0B-464E-9714-1FB016A532BA}"/>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42" name="Group 4141">
              <a:extLst>
                <a:ext uri="{FF2B5EF4-FFF2-40B4-BE49-F238E27FC236}">
                  <a16:creationId xmlns:a16="http://schemas.microsoft.com/office/drawing/2014/main" id="{1F58C3BB-FB51-40E5-B463-C32B17FBF15D}"/>
                </a:ext>
              </a:extLst>
            </p:cNvPr>
            <p:cNvGrpSpPr/>
            <p:nvPr/>
          </p:nvGrpSpPr>
          <p:grpSpPr>
            <a:xfrm>
              <a:off x="1989961" y="1665409"/>
              <a:ext cx="413499" cy="266755"/>
              <a:chOff x="1371600" y="2038342"/>
              <a:chExt cx="609600" cy="393263"/>
            </a:xfrm>
          </p:grpSpPr>
          <p:cxnSp>
            <p:nvCxnSpPr>
              <p:cNvPr id="4146" name="Straight Connector 4145">
                <a:extLst>
                  <a:ext uri="{FF2B5EF4-FFF2-40B4-BE49-F238E27FC236}">
                    <a16:creationId xmlns:a16="http://schemas.microsoft.com/office/drawing/2014/main" id="{DFF3CA8E-517F-418C-B871-81C03A1CAF5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47" name="Straight Connector 4146">
                <a:extLst>
                  <a:ext uri="{FF2B5EF4-FFF2-40B4-BE49-F238E27FC236}">
                    <a16:creationId xmlns:a16="http://schemas.microsoft.com/office/drawing/2014/main" id="{4D46B2E4-AC8E-41BE-BE60-B143F0B51612}"/>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48" name="Straight Connector 4147">
                <a:extLst>
                  <a:ext uri="{FF2B5EF4-FFF2-40B4-BE49-F238E27FC236}">
                    <a16:creationId xmlns:a16="http://schemas.microsoft.com/office/drawing/2014/main" id="{0A89A457-3A23-475C-BD09-C43E9F98BE2F}"/>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49" name="Straight Connector 4148">
                <a:extLst>
                  <a:ext uri="{FF2B5EF4-FFF2-40B4-BE49-F238E27FC236}">
                    <a16:creationId xmlns:a16="http://schemas.microsoft.com/office/drawing/2014/main" id="{9EE48509-C552-41AE-BB5A-1A8A01EF9DBD}"/>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50" name="Straight Connector 4149">
                <a:extLst>
                  <a:ext uri="{FF2B5EF4-FFF2-40B4-BE49-F238E27FC236}">
                    <a16:creationId xmlns:a16="http://schemas.microsoft.com/office/drawing/2014/main" id="{A1F0539E-253D-40F9-8E45-C0B18602B380}"/>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51" name="Straight Connector 4150">
                <a:extLst>
                  <a:ext uri="{FF2B5EF4-FFF2-40B4-BE49-F238E27FC236}">
                    <a16:creationId xmlns:a16="http://schemas.microsoft.com/office/drawing/2014/main" id="{532B36C2-DE47-4226-BDEF-6278D213BB1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52" name="Straight Connector 4151">
                <a:extLst>
                  <a:ext uri="{FF2B5EF4-FFF2-40B4-BE49-F238E27FC236}">
                    <a16:creationId xmlns:a16="http://schemas.microsoft.com/office/drawing/2014/main" id="{139B8453-7A2F-49C2-889F-36D443AC17C9}"/>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53" name="Straight Connector 4152">
                <a:extLst>
                  <a:ext uri="{FF2B5EF4-FFF2-40B4-BE49-F238E27FC236}">
                    <a16:creationId xmlns:a16="http://schemas.microsoft.com/office/drawing/2014/main" id="{5B7C80E8-B71C-478D-82D3-DA1E9AA96BF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54" name="Straight Connector 4153">
                <a:extLst>
                  <a:ext uri="{FF2B5EF4-FFF2-40B4-BE49-F238E27FC236}">
                    <a16:creationId xmlns:a16="http://schemas.microsoft.com/office/drawing/2014/main" id="{367E1D87-2078-438B-8442-667FCB2F2FA2}"/>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43" name="Rectangle 4142">
              <a:extLst>
                <a:ext uri="{FF2B5EF4-FFF2-40B4-BE49-F238E27FC236}">
                  <a16:creationId xmlns:a16="http://schemas.microsoft.com/office/drawing/2014/main" id="{B732D0BE-500D-47BF-97DE-FAAF6B402C9A}"/>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44" name="Rectangle 4143">
              <a:extLst>
                <a:ext uri="{FF2B5EF4-FFF2-40B4-BE49-F238E27FC236}">
                  <a16:creationId xmlns:a16="http://schemas.microsoft.com/office/drawing/2014/main" id="{044B815F-E72A-479B-99D4-6F86BD441FA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45" name="Rectangle 4144">
              <a:extLst>
                <a:ext uri="{FF2B5EF4-FFF2-40B4-BE49-F238E27FC236}">
                  <a16:creationId xmlns:a16="http://schemas.microsoft.com/office/drawing/2014/main" id="{15E60370-5716-4144-A80A-9203FA1C0958}"/>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155" name="Group 4154">
            <a:extLst>
              <a:ext uri="{FF2B5EF4-FFF2-40B4-BE49-F238E27FC236}">
                <a16:creationId xmlns:a16="http://schemas.microsoft.com/office/drawing/2014/main" id="{E5CBF44E-BAF3-4D80-BE25-A90E68CBA7BE}"/>
              </a:ext>
            </a:extLst>
          </p:cNvPr>
          <p:cNvGrpSpPr/>
          <p:nvPr/>
        </p:nvGrpSpPr>
        <p:grpSpPr>
          <a:xfrm>
            <a:off x="9674949" y="1647710"/>
            <a:ext cx="721037" cy="444217"/>
            <a:chOff x="1926169" y="1632181"/>
            <a:chExt cx="540854" cy="333210"/>
          </a:xfrm>
        </p:grpSpPr>
        <p:sp>
          <p:nvSpPr>
            <p:cNvPr id="4156" name="Rectangle 4155">
              <a:extLst>
                <a:ext uri="{FF2B5EF4-FFF2-40B4-BE49-F238E27FC236}">
                  <a16:creationId xmlns:a16="http://schemas.microsoft.com/office/drawing/2014/main" id="{A22F8C07-B395-45D5-8C12-C6FAA1E84322}"/>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57" name="Rectangle 4156">
              <a:extLst>
                <a:ext uri="{FF2B5EF4-FFF2-40B4-BE49-F238E27FC236}">
                  <a16:creationId xmlns:a16="http://schemas.microsoft.com/office/drawing/2014/main" id="{AAA31C0F-3937-4DE3-9101-42248A5762D1}"/>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58" name="Group 4157">
              <a:extLst>
                <a:ext uri="{FF2B5EF4-FFF2-40B4-BE49-F238E27FC236}">
                  <a16:creationId xmlns:a16="http://schemas.microsoft.com/office/drawing/2014/main" id="{CBFD1421-60CC-43E5-B6FE-A4D1AB5076E5}"/>
                </a:ext>
              </a:extLst>
            </p:cNvPr>
            <p:cNvGrpSpPr/>
            <p:nvPr/>
          </p:nvGrpSpPr>
          <p:grpSpPr>
            <a:xfrm>
              <a:off x="1989961" y="1665409"/>
              <a:ext cx="413499" cy="266755"/>
              <a:chOff x="1371600" y="2038342"/>
              <a:chExt cx="609600" cy="393263"/>
            </a:xfrm>
          </p:grpSpPr>
          <p:cxnSp>
            <p:nvCxnSpPr>
              <p:cNvPr id="4162" name="Straight Connector 4161">
                <a:extLst>
                  <a:ext uri="{FF2B5EF4-FFF2-40B4-BE49-F238E27FC236}">
                    <a16:creationId xmlns:a16="http://schemas.microsoft.com/office/drawing/2014/main" id="{9870A9AB-B1AE-425C-8AE3-2AD91BD6B3DE}"/>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63" name="Straight Connector 4162">
                <a:extLst>
                  <a:ext uri="{FF2B5EF4-FFF2-40B4-BE49-F238E27FC236}">
                    <a16:creationId xmlns:a16="http://schemas.microsoft.com/office/drawing/2014/main" id="{78D2917B-FF3D-4422-A5D4-A0304440237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64" name="Straight Connector 4163">
                <a:extLst>
                  <a:ext uri="{FF2B5EF4-FFF2-40B4-BE49-F238E27FC236}">
                    <a16:creationId xmlns:a16="http://schemas.microsoft.com/office/drawing/2014/main" id="{9DBEC227-7F5D-41F8-82F0-04908B81272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65" name="Straight Connector 4164">
                <a:extLst>
                  <a:ext uri="{FF2B5EF4-FFF2-40B4-BE49-F238E27FC236}">
                    <a16:creationId xmlns:a16="http://schemas.microsoft.com/office/drawing/2014/main" id="{EDF67D38-003D-448C-AB34-B05E1B19621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66" name="Straight Connector 4165">
                <a:extLst>
                  <a:ext uri="{FF2B5EF4-FFF2-40B4-BE49-F238E27FC236}">
                    <a16:creationId xmlns:a16="http://schemas.microsoft.com/office/drawing/2014/main" id="{E081F18E-3A7A-4970-9F70-3F0C06EA125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67" name="Straight Connector 4166">
                <a:extLst>
                  <a:ext uri="{FF2B5EF4-FFF2-40B4-BE49-F238E27FC236}">
                    <a16:creationId xmlns:a16="http://schemas.microsoft.com/office/drawing/2014/main" id="{1CACF0C4-347E-4FD0-9A78-498971F021D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68" name="Straight Connector 4167">
                <a:extLst>
                  <a:ext uri="{FF2B5EF4-FFF2-40B4-BE49-F238E27FC236}">
                    <a16:creationId xmlns:a16="http://schemas.microsoft.com/office/drawing/2014/main" id="{C346B6E0-5F61-4954-BC99-6FF9F2F3AA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69" name="Straight Connector 4168">
                <a:extLst>
                  <a:ext uri="{FF2B5EF4-FFF2-40B4-BE49-F238E27FC236}">
                    <a16:creationId xmlns:a16="http://schemas.microsoft.com/office/drawing/2014/main" id="{ADCB3CED-BF70-458B-BA2A-7EC9F976B5B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70" name="Straight Connector 4169">
                <a:extLst>
                  <a:ext uri="{FF2B5EF4-FFF2-40B4-BE49-F238E27FC236}">
                    <a16:creationId xmlns:a16="http://schemas.microsoft.com/office/drawing/2014/main" id="{5F22D7B7-FB4D-4213-901D-B4A34D7A016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59" name="Rectangle 4158">
              <a:extLst>
                <a:ext uri="{FF2B5EF4-FFF2-40B4-BE49-F238E27FC236}">
                  <a16:creationId xmlns:a16="http://schemas.microsoft.com/office/drawing/2014/main" id="{C9BE7913-478D-41C4-8BE1-E272494ADAB3}"/>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60" name="Rectangle 4159">
              <a:extLst>
                <a:ext uri="{FF2B5EF4-FFF2-40B4-BE49-F238E27FC236}">
                  <a16:creationId xmlns:a16="http://schemas.microsoft.com/office/drawing/2014/main" id="{9E70AC24-CBB1-49F8-B650-CE7B79051938}"/>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61" name="Rectangle 4160">
              <a:extLst>
                <a:ext uri="{FF2B5EF4-FFF2-40B4-BE49-F238E27FC236}">
                  <a16:creationId xmlns:a16="http://schemas.microsoft.com/office/drawing/2014/main" id="{2509E915-C3FA-4387-8E50-D43A78978A49}"/>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171" name="Group 4170">
            <a:extLst>
              <a:ext uri="{FF2B5EF4-FFF2-40B4-BE49-F238E27FC236}">
                <a16:creationId xmlns:a16="http://schemas.microsoft.com/office/drawing/2014/main" id="{BB57AF74-6278-487C-BF99-3D1374E47B1B}"/>
              </a:ext>
            </a:extLst>
          </p:cNvPr>
          <p:cNvGrpSpPr/>
          <p:nvPr/>
        </p:nvGrpSpPr>
        <p:grpSpPr>
          <a:xfrm>
            <a:off x="10397671" y="1647710"/>
            <a:ext cx="721037" cy="444217"/>
            <a:chOff x="1926169" y="1632181"/>
            <a:chExt cx="540854" cy="333210"/>
          </a:xfrm>
        </p:grpSpPr>
        <p:sp>
          <p:nvSpPr>
            <p:cNvPr id="4172" name="Rectangle 4171">
              <a:extLst>
                <a:ext uri="{FF2B5EF4-FFF2-40B4-BE49-F238E27FC236}">
                  <a16:creationId xmlns:a16="http://schemas.microsoft.com/office/drawing/2014/main" id="{77E260E5-A1A7-40AE-87D8-0AFC760308D0}"/>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73" name="Rectangle 4172">
              <a:extLst>
                <a:ext uri="{FF2B5EF4-FFF2-40B4-BE49-F238E27FC236}">
                  <a16:creationId xmlns:a16="http://schemas.microsoft.com/office/drawing/2014/main" id="{6BD6C400-9FCE-4F75-837B-74B6D7F2565C}"/>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74" name="Group 4173">
              <a:extLst>
                <a:ext uri="{FF2B5EF4-FFF2-40B4-BE49-F238E27FC236}">
                  <a16:creationId xmlns:a16="http://schemas.microsoft.com/office/drawing/2014/main" id="{74363486-8CE5-4479-B0A8-B67B11106FF9}"/>
                </a:ext>
              </a:extLst>
            </p:cNvPr>
            <p:cNvGrpSpPr/>
            <p:nvPr/>
          </p:nvGrpSpPr>
          <p:grpSpPr>
            <a:xfrm>
              <a:off x="1989961" y="1665409"/>
              <a:ext cx="413499" cy="266755"/>
              <a:chOff x="1371600" y="2038342"/>
              <a:chExt cx="609600" cy="393263"/>
            </a:xfrm>
          </p:grpSpPr>
          <p:cxnSp>
            <p:nvCxnSpPr>
              <p:cNvPr id="4178" name="Straight Connector 4177">
                <a:extLst>
                  <a:ext uri="{FF2B5EF4-FFF2-40B4-BE49-F238E27FC236}">
                    <a16:creationId xmlns:a16="http://schemas.microsoft.com/office/drawing/2014/main" id="{932ABBC6-417C-4340-ADC7-DD9DFE21AB78}"/>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179" name="Straight Connector 4178">
                <a:extLst>
                  <a:ext uri="{FF2B5EF4-FFF2-40B4-BE49-F238E27FC236}">
                    <a16:creationId xmlns:a16="http://schemas.microsoft.com/office/drawing/2014/main" id="{151F6296-3440-46F1-B219-B9734092F9D9}"/>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180" name="Straight Connector 4179">
                <a:extLst>
                  <a:ext uri="{FF2B5EF4-FFF2-40B4-BE49-F238E27FC236}">
                    <a16:creationId xmlns:a16="http://schemas.microsoft.com/office/drawing/2014/main" id="{CCCD9FEA-2333-4E2A-901A-DE4BC504D727}"/>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181" name="Straight Connector 4180">
                <a:extLst>
                  <a:ext uri="{FF2B5EF4-FFF2-40B4-BE49-F238E27FC236}">
                    <a16:creationId xmlns:a16="http://schemas.microsoft.com/office/drawing/2014/main" id="{6A90A200-63DD-4553-AB85-2F0C12129FC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182" name="Straight Connector 4181">
                <a:extLst>
                  <a:ext uri="{FF2B5EF4-FFF2-40B4-BE49-F238E27FC236}">
                    <a16:creationId xmlns:a16="http://schemas.microsoft.com/office/drawing/2014/main" id="{6797849C-F05F-4ED9-9318-3BC510F4655E}"/>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183" name="Straight Connector 4182">
                <a:extLst>
                  <a:ext uri="{FF2B5EF4-FFF2-40B4-BE49-F238E27FC236}">
                    <a16:creationId xmlns:a16="http://schemas.microsoft.com/office/drawing/2014/main" id="{592D9F21-8990-479C-8A66-98D1287A6642}"/>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184" name="Straight Connector 4183">
                <a:extLst>
                  <a:ext uri="{FF2B5EF4-FFF2-40B4-BE49-F238E27FC236}">
                    <a16:creationId xmlns:a16="http://schemas.microsoft.com/office/drawing/2014/main" id="{CBB4F1FF-FFC4-42E0-8E37-97BD8F4A1A5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185" name="Straight Connector 4184">
                <a:extLst>
                  <a:ext uri="{FF2B5EF4-FFF2-40B4-BE49-F238E27FC236}">
                    <a16:creationId xmlns:a16="http://schemas.microsoft.com/office/drawing/2014/main" id="{EAC1B56D-5C10-4F24-81A2-416E7E95F78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186" name="Straight Connector 4185">
                <a:extLst>
                  <a:ext uri="{FF2B5EF4-FFF2-40B4-BE49-F238E27FC236}">
                    <a16:creationId xmlns:a16="http://schemas.microsoft.com/office/drawing/2014/main" id="{87DBDF40-C0F4-479C-9DA9-2BC219DB04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75" name="Rectangle 4174">
              <a:extLst>
                <a:ext uri="{FF2B5EF4-FFF2-40B4-BE49-F238E27FC236}">
                  <a16:creationId xmlns:a16="http://schemas.microsoft.com/office/drawing/2014/main" id="{2C5357DC-1AEF-4C09-963B-ACBDDE186E83}"/>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76" name="Rectangle 4175">
              <a:extLst>
                <a:ext uri="{FF2B5EF4-FFF2-40B4-BE49-F238E27FC236}">
                  <a16:creationId xmlns:a16="http://schemas.microsoft.com/office/drawing/2014/main" id="{130922E5-4950-4308-831D-84A062D7F2C3}"/>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77" name="Rectangle 4176">
              <a:extLst>
                <a:ext uri="{FF2B5EF4-FFF2-40B4-BE49-F238E27FC236}">
                  <a16:creationId xmlns:a16="http://schemas.microsoft.com/office/drawing/2014/main" id="{44FE65FA-2CE2-45F5-ADC1-721D0BBFB2C1}"/>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192" name="Group 4191">
            <a:extLst>
              <a:ext uri="{FF2B5EF4-FFF2-40B4-BE49-F238E27FC236}">
                <a16:creationId xmlns:a16="http://schemas.microsoft.com/office/drawing/2014/main" id="{D0C76311-4B91-4A6B-845F-AD136D231082}"/>
              </a:ext>
            </a:extLst>
          </p:cNvPr>
          <p:cNvGrpSpPr/>
          <p:nvPr/>
        </p:nvGrpSpPr>
        <p:grpSpPr>
          <a:xfrm>
            <a:off x="9660261" y="4536918"/>
            <a:ext cx="721037" cy="444217"/>
            <a:chOff x="1926169" y="1632181"/>
            <a:chExt cx="540854" cy="333210"/>
          </a:xfrm>
        </p:grpSpPr>
        <p:sp>
          <p:nvSpPr>
            <p:cNvPr id="4193" name="Rectangle 4192">
              <a:extLst>
                <a:ext uri="{FF2B5EF4-FFF2-40B4-BE49-F238E27FC236}">
                  <a16:creationId xmlns:a16="http://schemas.microsoft.com/office/drawing/2014/main" id="{EE2451C2-2FBA-490F-BB59-66AEF693EFC8}"/>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94" name="Rectangle 4193">
              <a:extLst>
                <a:ext uri="{FF2B5EF4-FFF2-40B4-BE49-F238E27FC236}">
                  <a16:creationId xmlns:a16="http://schemas.microsoft.com/office/drawing/2014/main" id="{0503DE98-01EB-4027-9BFA-28F8867B850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195" name="Group 4194">
              <a:extLst>
                <a:ext uri="{FF2B5EF4-FFF2-40B4-BE49-F238E27FC236}">
                  <a16:creationId xmlns:a16="http://schemas.microsoft.com/office/drawing/2014/main" id="{EF96674D-475A-4EA6-B73E-5D13051A52DE}"/>
                </a:ext>
              </a:extLst>
            </p:cNvPr>
            <p:cNvGrpSpPr/>
            <p:nvPr/>
          </p:nvGrpSpPr>
          <p:grpSpPr>
            <a:xfrm>
              <a:off x="1989961" y="1665409"/>
              <a:ext cx="413499" cy="266755"/>
              <a:chOff x="1371600" y="2038342"/>
              <a:chExt cx="609600" cy="393263"/>
            </a:xfrm>
          </p:grpSpPr>
          <p:cxnSp>
            <p:nvCxnSpPr>
              <p:cNvPr id="4199" name="Straight Connector 4198">
                <a:extLst>
                  <a:ext uri="{FF2B5EF4-FFF2-40B4-BE49-F238E27FC236}">
                    <a16:creationId xmlns:a16="http://schemas.microsoft.com/office/drawing/2014/main" id="{F25F794F-E44B-4390-9069-74C279CCD7F4}"/>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200" name="Straight Connector 4199">
                <a:extLst>
                  <a:ext uri="{FF2B5EF4-FFF2-40B4-BE49-F238E27FC236}">
                    <a16:creationId xmlns:a16="http://schemas.microsoft.com/office/drawing/2014/main" id="{E1D495D3-90A8-4B70-84E7-803A1346BAC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201" name="Straight Connector 4200">
                <a:extLst>
                  <a:ext uri="{FF2B5EF4-FFF2-40B4-BE49-F238E27FC236}">
                    <a16:creationId xmlns:a16="http://schemas.microsoft.com/office/drawing/2014/main" id="{D09144C2-81F8-44AC-B2F6-74873DC460C1}"/>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02" name="Straight Connector 4201">
                <a:extLst>
                  <a:ext uri="{FF2B5EF4-FFF2-40B4-BE49-F238E27FC236}">
                    <a16:creationId xmlns:a16="http://schemas.microsoft.com/office/drawing/2014/main" id="{F87A990C-ACD8-4943-A3C9-8C0A07A03F3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03" name="Straight Connector 4202">
                <a:extLst>
                  <a:ext uri="{FF2B5EF4-FFF2-40B4-BE49-F238E27FC236}">
                    <a16:creationId xmlns:a16="http://schemas.microsoft.com/office/drawing/2014/main" id="{2F51DF12-9D8C-4870-A101-E5EEF7DC0DE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04" name="Straight Connector 4203">
                <a:extLst>
                  <a:ext uri="{FF2B5EF4-FFF2-40B4-BE49-F238E27FC236}">
                    <a16:creationId xmlns:a16="http://schemas.microsoft.com/office/drawing/2014/main" id="{D0DB5782-525D-4CD6-AC57-1A631E8BFEA9}"/>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05" name="Straight Connector 4204">
                <a:extLst>
                  <a:ext uri="{FF2B5EF4-FFF2-40B4-BE49-F238E27FC236}">
                    <a16:creationId xmlns:a16="http://schemas.microsoft.com/office/drawing/2014/main" id="{41018265-2819-4885-B154-272DFDE9DFD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06" name="Straight Connector 4205">
                <a:extLst>
                  <a:ext uri="{FF2B5EF4-FFF2-40B4-BE49-F238E27FC236}">
                    <a16:creationId xmlns:a16="http://schemas.microsoft.com/office/drawing/2014/main" id="{33411AA2-AF71-4A54-B0C7-7CF6D0889E0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07" name="Straight Connector 4206">
                <a:extLst>
                  <a:ext uri="{FF2B5EF4-FFF2-40B4-BE49-F238E27FC236}">
                    <a16:creationId xmlns:a16="http://schemas.microsoft.com/office/drawing/2014/main" id="{36C28C31-A343-47A5-8498-7F13DCB3929E}"/>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196" name="Rectangle 4195">
              <a:extLst>
                <a:ext uri="{FF2B5EF4-FFF2-40B4-BE49-F238E27FC236}">
                  <a16:creationId xmlns:a16="http://schemas.microsoft.com/office/drawing/2014/main" id="{4A979DFA-4448-40B7-BEA6-77C6D32506BF}"/>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97" name="Rectangle 4196">
              <a:extLst>
                <a:ext uri="{FF2B5EF4-FFF2-40B4-BE49-F238E27FC236}">
                  <a16:creationId xmlns:a16="http://schemas.microsoft.com/office/drawing/2014/main" id="{3DCFA89F-31EE-42F3-8E1E-4B5E524C393E}"/>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98" name="Rectangle 4197">
              <a:extLst>
                <a:ext uri="{FF2B5EF4-FFF2-40B4-BE49-F238E27FC236}">
                  <a16:creationId xmlns:a16="http://schemas.microsoft.com/office/drawing/2014/main" id="{FEDCCCE0-0538-4825-8323-A5E55421B40D}"/>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209" name="Group 4208">
            <a:extLst>
              <a:ext uri="{FF2B5EF4-FFF2-40B4-BE49-F238E27FC236}">
                <a16:creationId xmlns:a16="http://schemas.microsoft.com/office/drawing/2014/main" id="{CC59A3ED-D96F-4362-AED9-7F7B6CF86914}"/>
              </a:ext>
            </a:extLst>
          </p:cNvPr>
          <p:cNvGrpSpPr/>
          <p:nvPr/>
        </p:nvGrpSpPr>
        <p:grpSpPr>
          <a:xfrm>
            <a:off x="5370418" y="4536918"/>
            <a:ext cx="721037" cy="444217"/>
            <a:chOff x="1926169" y="1632181"/>
            <a:chExt cx="540854" cy="333210"/>
          </a:xfrm>
        </p:grpSpPr>
        <p:sp>
          <p:nvSpPr>
            <p:cNvPr id="4210" name="Rectangle 4209">
              <a:extLst>
                <a:ext uri="{FF2B5EF4-FFF2-40B4-BE49-F238E27FC236}">
                  <a16:creationId xmlns:a16="http://schemas.microsoft.com/office/drawing/2014/main" id="{2E9453CE-6BDC-47FC-AA8E-52F5B3BD616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11" name="Rectangle 4210">
              <a:extLst>
                <a:ext uri="{FF2B5EF4-FFF2-40B4-BE49-F238E27FC236}">
                  <a16:creationId xmlns:a16="http://schemas.microsoft.com/office/drawing/2014/main" id="{578823C4-D52C-4A17-9268-279200A58037}"/>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212" name="Group 4211">
              <a:extLst>
                <a:ext uri="{FF2B5EF4-FFF2-40B4-BE49-F238E27FC236}">
                  <a16:creationId xmlns:a16="http://schemas.microsoft.com/office/drawing/2014/main" id="{C2511A16-1246-465B-8E7D-53A7C76E0896}"/>
                </a:ext>
              </a:extLst>
            </p:cNvPr>
            <p:cNvGrpSpPr/>
            <p:nvPr/>
          </p:nvGrpSpPr>
          <p:grpSpPr>
            <a:xfrm>
              <a:off x="1989961" y="1665409"/>
              <a:ext cx="413499" cy="266755"/>
              <a:chOff x="1371600" y="2038342"/>
              <a:chExt cx="609600" cy="393263"/>
            </a:xfrm>
          </p:grpSpPr>
          <p:cxnSp>
            <p:nvCxnSpPr>
              <p:cNvPr id="4216" name="Straight Connector 4215">
                <a:extLst>
                  <a:ext uri="{FF2B5EF4-FFF2-40B4-BE49-F238E27FC236}">
                    <a16:creationId xmlns:a16="http://schemas.microsoft.com/office/drawing/2014/main" id="{FA6EFFAB-B1F4-400A-AD58-939F44B532C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217" name="Straight Connector 4216">
                <a:extLst>
                  <a:ext uri="{FF2B5EF4-FFF2-40B4-BE49-F238E27FC236}">
                    <a16:creationId xmlns:a16="http://schemas.microsoft.com/office/drawing/2014/main" id="{8AA3C646-F148-4A03-B3EE-CA63C6253A9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218" name="Straight Connector 4217">
                <a:extLst>
                  <a:ext uri="{FF2B5EF4-FFF2-40B4-BE49-F238E27FC236}">
                    <a16:creationId xmlns:a16="http://schemas.microsoft.com/office/drawing/2014/main" id="{C996578A-E895-45B3-A0B4-CA4AB42DC3D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19" name="Straight Connector 4218">
                <a:extLst>
                  <a:ext uri="{FF2B5EF4-FFF2-40B4-BE49-F238E27FC236}">
                    <a16:creationId xmlns:a16="http://schemas.microsoft.com/office/drawing/2014/main" id="{9F1F225E-E053-408D-B604-DF2999AE20A4}"/>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20" name="Straight Connector 4219">
                <a:extLst>
                  <a:ext uri="{FF2B5EF4-FFF2-40B4-BE49-F238E27FC236}">
                    <a16:creationId xmlns:a16="http://schemas.microsoft.com/office/drawing/2014/main" id="{F3D1065A-9DE2-48E1-84BC-B7FF6EA26F0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21" name="Straight Connector 4220">
                <a:extLst>
                  <a:ext uri="{FF2B5EF4-FFF2-40B4-BE49-F238E27FC236}">
                    <a16:creationId xmlns:a16="http://schemas.microsoft.com/office/drawing/2014/main" id="{9304E8A5-AA25-4977-BA67-0415A5523BC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22" name="Straight Connector 4221">
                <a:extLst>
                  <a:ext uri="{FF2B5EF4-FFF2-40B4-BE49-F238E27FC236}">
                    <a16:creationId xmlns:a16="http://schemas.microsoft.com/office/drawing/2014/main" id="{9129B411-5B26-4969-B9F6-F4992E8DDB7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23" name="Straight Connector 4222">
                <a:extLst>
                  <a:ext uri="{FF2B5EF4-FFF2-40B4-BE49-F238E27FC236}">
                    <a16:creationId xmlns:a16="http://schemas.microsoft.com/office/drawing/2014/main" id="{3339856D-AA03-4A78-92ED-96610C71F6F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24" name="Straight Connector 4223">
                <a:extLst>
                  <a:ext uri="{FF2B5EF4-FFF2-40B4-BE49-F238E27FC236}">
                    <a16:creationId xmlns:a16="http://schemas.microsoft.com/office/drawing/2014/main" id="{7F18B5A9-54AB-4074-9B18-A99930BAFFD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213" name="Rectangle 4212">
              <a:extLst>
                <a:ext uri="{FF2B5EF4-FFF2-40B4-BE49-F238E27FC236}">
                  <a16:creationId xmlns:a16="http://schemas.microsoft.com/office/drawing/2014/main" id="{F302A081-76D4-4ECE-887C-C4B02E9237C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14" name="Rectangle 4213">
              <a:extLst>
                <a:ext uri="{FF2B5EF4-FFF2-40B4-BE49-F238E27FC236}">
                  <a16:creationId xmlns:a16="http://schemas.microsoft.com/office/drawing/2014/main" id="{9E8825C3-5945-4872-A171-739282C7AC5A}"/>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15" name="Rectangle 4214">
              <a:extLst>
                <a:ext uri="{FF2B5EF4-FFF2-40B4-BE49-F238E27FC236}">
                  <a16:creationId xmlns:a16="http://schemas.microsoft.com/office/drawing/2014/main" id="{AF3AF2B2-94DA-4334-A18E-8A507C78781C}"/>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225" name="Group 4224">
            <a:extLst>
              <a:ext uri="{FF2B5EF4-FFF2-40B4-BE49-F238E27FC236}">
                <a16:creationId xmlns:a16="http://schemas.microsoft.com/office/drawing/2014/main" id="{BEEFFE69-71BC-4E42-B477-968C7288BCC0}"/>
              </a:ext>
            </a:extLst>
          </p:cNvPr>
          <p:cNvGrpSpPr/>
          <p:nvPr/>
        </p:nvGrpSpPr>
        <p:grpSpPr>
          <a:xfrm>
            <a:off x="7515340" y="4536918"/>
            <a:ext cx="721037" cy="444217"/>
            <a:chOff x="1926169" y="1632181"/>
            <a:chExt cx="540854" cy="333210"/>
          </a:xfrm>
        </p:grpSpPr>
        <p:sp>
          <p:nvSpPr>
            <p:cNvPr id="4226" name="Rectangle 4225">
              <a:extLst>
                <a:ext uri="{FF2B5EF4-FFF2-40B4-BE49-F238E27FC236}">
                  <a16:creationId xmlns:a16="http://schemas.microsoft.com/office/drawing/2014/main" id="{0D0A3A56-13FE-462D-B6AA-ADE89921F2B8}"/>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27" name="Rectangle 4226">
              <a:extLst>
                <a:ext uri="{FF2B5EF4-FFF2-40B4-BE49-F238E27FC236}">
                  <a16:creationId xmlns:a16="http://schemas.microsoft.com/office/drawing/2014/main" id="{0377670E-E4ED-446A-A51C-EF5439AFF9A0}"/>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228" name="Group 4227">
              <a:extLst>
                <a:ext uri="{FF2B5EF4-FFF2-40B4-BE49-F238E27FC236}">
                  <a16:creationId xmlns:a16="http://schemas.microsoft.com/office/drawing/2014/main" id="{C727DD07-D95D-4356-9C96-B05A31C9F6EF}"/>
                </a:ext>
              </a:extLst>
            </p:cNvPr>
            <p:cNvGrpSpPr/>
            <p:nvPr/>
          </p:nvGrpSpPr>
          <p:grpSpPr>
            <a:xfrm>
              <a:off x="1989961" y="1665409"/>
              <a:ext cx="413499" cy="266755"/>
              <a:chOff x="1371600" y="2038342"/>
              <a:chExt cx="609600" cy="393263"/>
            </a:xfrm>
          </p:grpSpPr>
          <p:cxnSp>
            <p:nvCxnSpPr>
              <p:cNvPr id="4232" name="Straight Connector 4231">
                <a:extLst>
                  <a:ext uri="{FF2B5EF4-FFF2-40B4-BE49-F238E27FC236}">
                    <a16:creationId xmlns:a16="http://schemas.microsoft.com/office/drawing/2014/main" id="{A6B622BA-7A2F-4261-964D-2E17AAFF5B32}"/>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233" name="Straight Connector 4232">
                <a:extLst>
                  <a:ext uri="{FF2B5EF4-FFF2-40B4-BE49-F238E27FC236}">
                    <a16:creationId xmlns:a16="http://schemas.microsoft.com/office/drawing/2014/main" id="{E94DDEB5-2E3A-4016-833B-D4ABF3A9947E}"/>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234" name="Straight Connector 4233">
                <a:extLst>
                  <a:ext uri="{FF2B5EF4-FFF2-40B4-BE49-F238E27FC236}">
                    <a16:creationId xmlns:a16="http://schemas.microsoft.com/office/drawing/2014/main" id="{95B550A5-75C7-4F45-8F3C-F48883DE2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35" name="Straight Connector 4234">
                <a:extLst>
                  <a:ext uri="{FF2B5EF4-FFF2-40B4-BE49-F238E27FC236}">
                    <a16:creationId xmlns:a16="http://schemas.microsoft.com/office/drawing/2014/main" id="{CFF53A87-BEC1-445C-91E4-B2D92B51C11F}"/>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36" name="Straight Connector 4235">
                <a:extLst>
                  <a:ext uri="{FF2B5EF4-FFF2-40B4-BE49-F238E27FC236}">
                    <a16:creationId xmlns:a16="http://schemas.microsoft.com/office/drawing/2014/main" id="{7EE759E6-1C3F-4023-ABBF-23F1065ED256}"/>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37" name="Straight Connector 4236">
                <a:extLst>
                  <a:ext uri="{FF2B5EF4-FFF2-40B4-BE49-F238E27FC236}">
                    <a16:creationId xmlns:a16="http://schemas.microsoft.com/office/drawing/2014/main" id="{E11BB1AE-3358-4E2E-8D5E-FF333A6BA69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38" name="Straight Connector 4237">
                <a:extLst>
                  <a:ext uri="{FF2B5EF4-FFF2-40B4-BE49-F238E27FC236}">
                    <a16:creationId xmlns:a16="http://schemas.microsoft.com/office/drawing/2014/main" id="{A9CC084D-8202-4D2B-BB64-A45C93B833A8}"/>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39" name="Straight Connector 4238">
                <a:extLst>
                  <a:ext uri="{FF2B5EF4-FFF2-40B4-BE49-F238E27FC236}">
                    <a16:creationId xmlns:a16="http://schemas.microsoft.com/office/drawing/2014/main" id="{43DCDDF4-1A22-4F78-A406-04A97FFA2B3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40" name="Straight Connector 4239">
                <a:extLst>
                  <a:ext uri="{FF2B5EF4-FFF2-40B4-BE49-F238E27FC236}">
                    <a16:creationId xmlns:a16="http://schemas.microsoft.com/office/drawing/2014/main" id="{AE5A5125-8FDB-4FD8-94D2-28779931B3B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229" name="Rectangle 4228">
              <a:extLst>
                <a:ext uri="{FF2B5EF4-FFF2-40B4-BE49-F238E27FC236}">
                  <a16:creationId xmlns:a16="http://schemas.microsoft.com/office/drawing/2014/main" id="{01122CBB-F788-4880-9AEE-BAE833EEA5D9}"/>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30" name="Rectangle 4229">
              <a:extLst>
                <a:ext uri="{FF2B5EF4-FFF2-40B4-BE49-F238E27FC236}">
                  <a16:creationId xmlns:a16="http://schemas.microsoft.com/office/drawing/2014/main" id="{797170FA-B6DB-40A2-B034-C0F8B053B529}"/>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31" name="Rectangle 4230">
              <a:extLst>
                <a:ext uri="{FF2B5EF4-FFF2-40B4-BE49-F238E27FC236}">
                  <a16:creationId xmlns:a16="http://schemas.microsoft.com/office/drawing/2014/main" id="{E0054CF8-0830-4986-A8BA-3AF6D0D3E30B}"/>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243" name="Group 4242">
            <a:extLst>
              <a:ext uri="{FF2B5EF4-FFF2-40B4-BE49-F238E27FC236}">
                <a16:creationId xmlns:a16="http://schemas.microsoft.com/office/drawing/2014/main" id="{8291ACC3-D564-4000-A4D6-600A68107FE3}"/>
              </a:ext>
            </a:extLst>
          </p:cNvPr>
          <p:cNvGrpSpPr/>
          <p:nvPr/>
        </p:nvGrpSpPr>
        <p:grpSpPr>
          <a:xfrm>
            <a:off x="1052539" y="4536918"/>
            <a:ext cx="721037" cy="444217"/>
            <a:chOff x="1926169" y="1632181"/>
            <a:chExt cx="540854" cy="333210"/>
          </a:xfrm>
        </p:grpSpPr>
        <p:sp>
          <p:nvSpPr>
            <p:cNvPr id="4244" name="Rectangle 4243">
              <a:extLst>
                <a:ext uri="{FF2B5EF4-FFF2-40B4-BE49-F238E27FC236}">
                  <a16:creationId xmlns:a16="http://schemas.microsoft.com/office/drawing/2014/main" id="{988F14B0-CBD0-43AE-A16F-BF8CE30C4A8B}"/>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45" name="Rectangle 4244">
              <a:extLst>
                <a:ext uri="{FF2B5EF4-FFF2-40B4-BE49-F238E27FC236}">
                  <a16:creationId xmlns:a16="http://schemas.microsoft.com/office/drawing/2014/main" id="{703DB44F-1AD0-451F-90B0-6EC8F5989998}"/>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246" name="Group 4245">
              <a:extLst>
                <a:ext uri="{FF2B5EF4-FFF2-40B4-BE49-F238E27FC236}">
                  <a16:creationId xmlns:a16="http://schemas.microsoft.com/office/drawing/2014/main" id="{D7240EB2-96CF-4EF4-A9A9-82C2A471175F}"/>
                </a:ext>
              </a:extLst>
            </p:cNvPr>
            <p:cNvGrpSpPr/>
            <p:nvPr/>
          </p:nvGrpSpPr>
          <p:grpSpPr>
            <a:xfrm>
              <a:off x="1989961" y="1665409"/>
              <a:ext cx="413499" cy="266755"/>
              <a:chOff x="1371600" y="2038342"/>
              <a:chExt cx="609600" cy="393263"/>
            </a:xfrm>
          </p:grpSpPr>
          <p:cxnSp>
            <p:nvCxnSpPr>
              <p:cNvPr id="4250" name="Straight Connector 4249">
                <a:extLst>
                  <a:ext uri="{FF2B5EF4-FFF2-40B4-BE49-F238E27FC236}">
                    <a16:creationId xmlns:a16="http://schemas.microsoft.com/office/drawing/2014/main" id="{4038E898-C1C6-444E-99CC-F417FC2216B9}"/>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251" name="Straight Connector 4250">
                <a:extLst>
                  <a:ext uri="{FF2B5EF4-FFF2-40B4-BE49-F238E27FC236}">
                    <a16:creationId xmlns:a16="http://schemas.microsoft.com/office/drawing/2014/main" id="{EB2F1814-71D7-4C14-8D90-8338AD2C50A6}"/>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252" name="Straight Connector 4251">
                <a:extLst>
                  <a:ext uri="{FF2B5EF4-FFF2-40B4-BE49-F238E27FC236}">
                    <a16:creationId xmlns:a16="http://schemas.microsoft.com/office/drawing/2014/main" id="{A5EF0BE8-8A1F-4D7F-AED8-B61AC608CE9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53" name="Straight Connector 4252">
                <a:extLst>
                  <a:ext uri="{FF2B5EF4-FFF2-40B4-BE49-F238E27FC236}">
                    <a16:creationId xmlns:a16="http://schemas.microsoft.com/office/drawing/2014/main" id="{EE7FFC81-4BF5-4FCD-94C3-6FA121AF7968}"/>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54" name="Straight Connector 4253">
                <a:extLst>
                  <a:ext uri="{FF2B5EF4-FFF2-40B4-BE49-F238E27FC236}">
                    <a16:creationId xmlns:a16="http://schemas.microsoft.com/office/drawing/2014/main" id="{081F94DC-3F28-4427-BD51-FDBCAB35E0A4}"/>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55" name="Straight Connector 4254">
                <a:extLst>
                  <a:ext uri="{FF2B5EF4-FFF2-40B4-BE49-F238E27FC236}">
                    <a16:creationId xmlns:a16="http://schemas.microsoft.com/office/drawing/2014/main" id="{9E9B0CE0-1AAE-467D-8006-6D6D17F75696}"/>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56" name="Straight Connector 4255">
                <a:extLst>
                  <a:ext uri="{FF2B5EF4-FFF2-40B4-BE49-F238E27FC236}">
                    <a16:creationId xmlns:a16="http://schemas.microsoft.com/office/drawing/2014/main" id="{72445A83-E5D8-4FE3-9D1A-A234668D5665}"/>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57" name="Straight Connector 4256">
                <a:extLst>
                  <a:ext uri="{FF2B5EF4-FFF2-40B4-BE49-F238E27FC236}">
                    <a16:creationId xmlns:a16="http://schemas.microsoft.com/office/drawing/2014/main" id="{6DE389D3-8FE6-492C-9A34-FFF1D2160078}"/>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58" name="Straight Connector 4257">
                <a:extLst>
                  <a:ext uri="{FF2B5EF4-FFF2-40B4-BE49-F238E27FC236}">
                    <a16:creationId xmlns:a16="http://schemas.microsoft.com/office/drawing/2014/main" id="{D04CE26C-18D5-4A92-BD5D-F619809C4A4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247" name="Rectangle 4246">
              <a:extLst>
                <a:ext uri="{FF2B5EF4-FFF2-40B4-BE49-F238E27FC236}">
                  <a16:creationId xmlns:a16="http://schemas.microsoft.com/office/drawing/2014/main" id="{7E72CC5E-CF70-48C5-8AD2-8605BCE261EF}"/>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48" name="Rectangle 4247">
              <a:extLst>
                <a:ext uri="{FF2B5EF4-FFF2-40B4-BE49-F238E27FC236}">
                  <a16:creationId xmlns:a16="http://schemas.microsoft.com/office/drawing/2014/main" id="{9EE994F5-F014-4BCA-A53F-5F9276B22596}"/>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49" name="Rectangle 4248">
              <a:extLst>
                <a:ext uri="{FF2B5EF4-FFF2-40B4-BE49-F238E27FC236}">
                  <a16:creationId xmlns:a16="http://schemas.microsoft.com/office/drawing/2014/main" id="{75B282A5-7D8E-4CB8-A6A6-EB1F2F518325}"/>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259" name="Group 4258">
            <a:extLst>
              <a:ext uri="{FF2B5EF4-FFF2-40B4-BE49-F238E27FC236}">
                <a16:creationId xmlns:a16="http://schemas.microsoft.com/office/drawing/2014/main" id="{5AE37771-E6E4-43F1-AEE2-0C56E0660D5E}"/>
              </a:ext>
            </a:extLst>
          </p:cNvPr>
          <p:cNvGrpSpPr/>
          <p:nvPr/>
        </p:nvGrpSpPr>
        <p:grpSpPr>
          <a:xfrm>
            <a:off x="3233999" y="4536918"/>
            <a:ext cx="721037" cy="444217"/>
            <a:chOff x="1926169" y="1632181"/>
            <a:chExt cx="540854" cy="333210"/>
          </a:xfrm>
        </p:grpSpPr>
        <p:sp>
          <p:nvSpPr>
            <p:cNvPr id="4260" name="Rectangle 4259">
              <a:extLst>
                <a:ext uri="{FF2B5EF4-FFF2-40B4-BE49-F238E27FC236}">
                  <a16:creationId xmlns:a16="http://schemas.microsoft.com/office/drawing/2014/main" id="{F463865E-68C8-4066-A965-15BF0A0FF137}"/>
                </a:ext>
              </a:extLst>
            </p:cNvPr>
            <p:cNvSpPr/>
            <p:nvPr/>
          </p:nvSpPr>
          <p:spPr>
            <a:xfrm flipV="1">
              <a:off x="2419352"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61" name="Rectangle 4260">
              <a:extLst>
                <a:ext uri="{FF2B5EF4-FFF2-40B4-BE49-F238E27FC236}">
                  <a16:creationId xmlns:a16="http://schemas.microsoft.com/office/drawing/2014/main" id="{63E0F5E2-FC12-464B-8CC1-68D224F2806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4262" name="Group 4261">
              <a:extLst>
                <a:ext uri="{FF2B5EF4-FFF2-40B4-BE49-F238E27FC236}">
                  <a16:creationId xmlns:a16="http://schemas.microsoft.com/office/drawing/2014/main" id="{B1AFD392-D4B9-45BC-8B6A-CFE0FD16CBB7}"/>
                </a:ext>
              </a:extLst>
            </p:cNvPr>
            <p:cNvGrpSpPr/>
            <p:nvPr/>
          </p:nvGrpSpPr>
          <p:grpSpPr>
            <a:xfrm>
              <a:off x="1989961" y="1665409"/>
              <a:ext cx="413499" cy="266755"/>
              <a:chOff x="1371600" y="2038342"/>
              <a:chExt cx="609600" cy="393263"/>
            </a:xfrm>
          </p:grpSpPr>
          <p:cxnSp>
            <p:nvCxnSpPr>
              <p:cNvPr id="4266" name="Straight Connector 4265">
                <a:extLst>
                  <a:ext uri="{FF2B5EF4-FFF2-40B4-BE49-F238E27FC236}">
                    <a16:creationId xmlns:a16="http://schemas.microsoft.com/office/drawing/2014/main" id="{8C950C44-544C-460B-BD3F-3B0737588E03}"/>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267" name="Straight Connector 4266">
                <a:extLst>
                  <a:ext uri="{FF2B5EF4-FFF2-40B4-BE49-F238E27FC236}">
                    <a16:creationId xmlns:a16="http://schemas.microsoft.com/office/drawing/2014/main" id="{84ED54B6-F305-418B-895E-96FD6E82674F}"/>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268" name="Straight Connector 4267">
                <a:extLst>
                  <a:ext uri="{FF2B5EF4-FFF2-40B4-BE49-F238E27FC236}">
                    <a16:creationId xmlns:a16="http://schemas.microsoft.com/office/drawing/2014/main" id="{45D5D59E-2299-41CA-88B4-FE0C0879602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269" name="Straight Connector 4268">
                <a:extLst>
                  <a:ext uri="{FF2B5EF4-FFF2-40B4-BE49-F238E27FC236}">
                    <a16:creationId xmlns:a16="http://schemas.microsoft.com/office/drawing/2014/main" id="{62449D26-2BE3-4FE6-94D7-A9FACB203BB7}"/>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270" name="Straight Connector 4269">
                <a:extLst>
                  <a:ext uri="{FF2B5EF4-FFF2-40B4-BE49-F238E27FC236}">
                    <a16:creationId xmlns:a16="http://schemas.microsoft.com/office/drawing/2014/main" id="{8FFC95FC-7166-4311-A3F1-7A280C9BE0BC}"/>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271" name="Straight Connector 4270">
                <a:extLst>
                  <a:ext uri="{FF2B5EF4-FFF2-40B4-BE49-F238E27FC236}">
                    <a16:creationId xmlns:a16="http://schemas.microsoft.com/office/drawing/2014/main" id="{916761F0-AD08-4D04-86BE-6DA995AAEE18}"/>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272" name="Straight Connector 4271">
                <a:extLst>
                  <a:ext uri="{FF2B5EF4-FFF2-40B4-BE49-F238E27FC236}">
                    <a16:creationId xmlns:a16="http://schemas.microsoft.com/office/drawing/2014/main" id="{B0E9090E-1370-45E9-AF0B-E74B0DFC50F0}"/>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273" name="Straight Connector 4272">
                <a:extLst>
                  <a:ext uri="{FF2B5EF4-FFF2-40B4-BE49-F238E27FC236}">
                    <a16:creationId xmlns:a16="http://schemas.microsoft.com/office/drawing/2014/main" id="{BECDABF1-DE85-41F8-A63A-B7B45EAA2125}"/>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274" name="Straight Connector 4273">
                <a:extLst>
                  <a:ext uri="{FF2B5EF4-FFF2-40B4-BE49-F238E27FC236}">
                    <a16:creationId xmlns:a16="http://schemas.microsoft.com/office/drawing/2014/main" id="{CBB1A6D4-3F9E-42AB-A9BF-0A43153DC27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263" name="Rectangle 4262">
              <a:extLst>
                <a:ext uri="{FF2B5EF4-FFF2-40B4-BE49-F238E27FC236}">
                  <a16:creationId xmlns:a16="http://schemas.microsoft.com/office/drawing/2014/main" id="{22458D96-152E-4B03-B132-43EE4CE18777}"/>
                </a:ext>
              </a:extLst>
            </p:cNvPr>
            <p:cNvSpPr/>
            <p:nvPr/>
          </p:nvSpPr>
          <p:spPr>
            <a:xfrm flipV="1">
              <a:off x="1926169" y="1919672"/>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64" name="Rectangle 4263">
              <a:extLst>
                <a:ext uri="{FF2B5EF4-FFF2-40B4-BE49-F238E27FC236}">
                  <a16:creationId xmlns:a16="http://schemas.microsoft.com/office/drawing/2014/main" id="{02F7BE09-3A9A-4F76-87C1-17AD416F3E7F}"/>
                </a:ext>
              </a:extLst>
            </p:cNvPr>
            <p:cNvSpPr/>
            <p:nvPr/>
          </p:nvSpPr>
          <p:spPr>
            <a:xfrm flipV="1">
              <a:off x="1926169"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65" name="Rectangle 4264">
              <a:extLst>
                <a:ext uri="{FF2B5EF4-FFF2-40B4-BE49-F238E27FC236}">
                  <a16:creationId xmlns:a16="http://schemas.microsoft.com/office/drawing/2014/main" id="{8D58F052-84CB-4ED5-9C76-EFC64FA59DA0}"/>
                </a:ext>
              </a:extLst>
            </p:cNvPr>
            <p:cNvSpPr/>
            <p:nvPr/>
          </p:nvSpPr>
          <p:spPr>
            <a:xfrm flipV="1">
              <a:off x="2420412" y="1632181"/>
              <a:ext cx="46611" cy="45719"/>
            </a:xfrm>
            <a:prstGeom prst="rect">
              <a:avLst/>
            </a:prstGeom>
            <a:solidFill>
              <a:srgbClr val="00B0F0"/>
            </a:solidFill>
            <a:ln w="10795" cap="flat" cmpd="sng" algn="ctr">
              <a:noFill/>
              <a:prstDash val="solid"/>
            </a:ln>
            <a:effectLst/>
          </p:spPr>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4287" name="Thought Bubble: Cloud 4286">
            <a:extLst>
              <a:ext uri="{FF2B5EF4-FFF2-40B4-BE49-F238E27FC236}">
                <a16:creationId xmlns:a16="http://schemas.microsoft.com/office/drawing/2014/main" id="{EC326034-6D4E-404A-A510-3AC91B542A24}"/>
              </a:ext>
            </a:extLst>
          </p:cNvPr>
          <p:cNvSpPr/>
          <p:nvPr/>
        </p:nvSpPr>
        <p:spPr bwMode="auto">
          <a:xfrm>
            <a:off x="551372" y="5806100"/>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288" name="Thought Bubble: Cloud 4287">
            <a:extLst>
              <a:ext uri="{FF2B5EF4-FFF2-40B4-BE49-F238E27FC236}">
                <a16:creationId xmlns:a16="http://schemas.microsoft.com/office/drawing/2014/main" id="{742BEBA7-8112-4E22-A87D-A6AF7B02B25A}"/>
              </a:ext>
            </a:extLst>
          </p:cNvPr>
          <p:cNvSpPr/>
          <p:nvPr/>
        </p:nvSpPr>
        <p:spPr bwMode="auto">
          <a:xfrm>
            <a:off x="2804065" y="580714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289" name="Thought Bubble: Cloud 4288">
            <a:extLst>
              <a:ext uri="{FF2B5EF4-FFF2-40B4-BE49-F238E27FC236}">
                <a16:creationId xmlns:a16="http://schemas.microsoft.com/office/drawing/2014/main" id="{8F117C98-342E-404D-A242-C129FB2F32BD}"/>
              </a:ext>
            </a:extLst>
          </p:cNvPr>
          <p:cNvSpPr/>
          <p:nvPr/>
        </p:nvSpPr>
        <p:spPr bwMode="auto">
          <a:xfrm>
            <a:off x="5056758" y="580818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290" name="Thought Bubble: Cloud 4289">
            <a:extLst>
              <a:ext uri="{FF2B5EF4-FFF2-40B4-BE49-F238E27FC236}">
                <a16:creationId xmlns:a16="http://schemas.microsoft.com/office/drawing/2014/main" id="{58B3402B-E1DE-4B2C-A89B-96AC2076171F}"/>
              </a:ext>
            </a:extLst>
          </p:cNvPr>
          <p:cNvSpPr/>
          <p:nvPr/>
        </p:nvSpPr>
        <p:spPr bwMode="auto">
          <a:xfrm>
            <a:off x="7309451" y="580922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291" name="Thought Bubble: Cloud 4290">
            <a:extLst>
              <a:ext uri="{FF2B5EF4-FFF2-40B4-BE49-F238E27FC236}">
                <a16:creationId xmlns:a16="http://schemas.microsoft.com/office/drawing/2014/main" id="{C5F323C9-039C-4BA3-B009-FF2D0EEE0930}"/>
              </a:ext>
            </a:extLst>
          </p:cNvPr>
          <p:cNvSpPr/>
          <p:nvPr/>
        </p:nvSpPr>
        <p:spPr bwMode="auto">
          <a:xfrm>
            <a:off x="9562144" y="5810261"/>
            <a:ext cx="2190935" cy="934685"/>
          </a:xfrm>
          <a:prstGeom prst="cloudCallout">
            <a:avLst>
              <a:gd name="adj1" fmla="val -11105"/>
              <a:gd name="adj2" fmla="val 30719"/>
            </a:avLst>
          </a:prstGeom>
          <a:solidFill>
            <a:srgbClr val="0070C0"/>
          </a:solidFill>
          <a:ln w="10795" cap="flat" cmpd="sng" algn="ctr">
            <a:solidFill>
              <a:srgbClr val="00B0F0"/>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293" name="Rectangle 4292">
            <a:extLst>
              <a:ext uri="{FF2B5EF4-FFF2-40B4-BE49-F238E27FC236}">
                <a16:creationId xmlns:a16="http://schemas.microsoft.com/office/drawing/2014/main" id="{5F49774D-0B64-47C0-A091-91F9C6A26240}"/>
              </a:ext>
            </a:extLst>
          </p:cNvPr>
          <p:cNvSpPr/>
          <p:nvPr/>
        </p:nvSpPr>
        <p:spPr>
          <a:xfrm>
            <a:off x="3332024" y="893904"/>
            <a:ext cx="8354740" cy="742246"/>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745"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Azure Container Instances</a:t>
            </a:r>
          </a:p>
        </p:txBody>
      </p:sp>
    </p:spTree>
    <p:extLst>
      <p:ext uri="{BB962C8B-B14F-4D97-AF65-F5344CB8AC3E}">
        <p14:creationId xmlns:p14="http://schemas.microsoft.com/office/powerpoint/2010/main" val="2534451157"/>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93"/>
                                        </p:tgtEl>
                                        <p:attrNameLst>
                                          <p:attrName>style.visibility</p:attrName>
                                        </p:attrNameLst>
                                      </p:cBhvr>
                                      <p:to>
                                        <p:strVal val="visible"/>
                                      </p:to>
                                    </p:set>
                                    <p:animEffect transition="in" filter="fade">
                                      <p:cBhvr>
                                        <p:cTn id="7" dur="500"/>
                                        <p:tgtEl>
                                          <p:spTgt spid="42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87"/>
                                        </p:tgtEl>
                                        <p:attrNameLst>
                                          <p:attrName>style.visibility</p:attrName>
                                        </p:attrNameLst>
                                      </p:cBhvr>
                                      <p:to>
                                        <p:strVal val="visible"/>
                                      </p:to>
                                    </p:set>
                                    <p:animEffect transition="in" filter="fade">
                                      <p:cBhvr>
                                        <p:cTn id="12" dur="500"/>
                                        <p:tgtEl>
                                          <p:spTgt spid="1587"/>
                                        </p:tgtEl>
                                      </p:cBhvr>
                                    </p:animEffect>
                                  </p:childTnLst>
                                </p:cTn>
                              </p:par>
                              <p:par>
                                <p:cTn id="13" presetID="10" presetClass="exit" presetSubtype="0" fill="hold" grpId="0" nodeType="withEffect">
                                  <p:stCondLst>
                                    <p:cond delay="0"/>
                                  </p:stCondLst>
                                  <p:childTnLst>
                                    <p:animEffect transition="out" filter="fade">
                                      <p:cBhvr>
                                        <p:cTn id="14" dur="500"/>
                                        <p:tgtEl>
                                          <p:spTgt spid="4292"/>
                                        </p:tgtEl>
                                      </p:cBhvr>
                                    </p:animEffect>
                                    <p:set>
                                      <p:cBhvr>
                                        <p:cTn id="15" dur="1" fill="hold">
                                          <p:stCondLst>
                                            <p:cond delay="499"/>
                                          </p:stCondLst>
                                        </p:cTn>
                                        <p:tgtEl>
                                          <p:spTgt spid="4292"/>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939"/>
                                        </p:tgtEl>
                                        <p:attrNameLst>
                                          <p:attrName>style.visibility</p:attrName>
                                        </p:attrNameLst>
                                      </p:cBhvr>
                                      <p:to>
                                        <p:strVal val="visible"/>
                                      </p:to>
                                    </p:set>
                                    <p:animEffect transition="in" filter="fade">
                                      <p:cBhvr>
                                        <p:cTn id="19" dur="500"/>
                                        <p:tgtEl>
                                          <p:spTgt spid="2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 grpId="0"/>
      <p:bldP spid="4292" grpId="0"/>
      <p:bldP spid="429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8543B-A52B-4A78-B815-1AE99B9752AC}"/>
              </a:ext>
            </a:extLst>
          </p:cNvPr>
          <p:cNvSpPr>
            <a:spLocks noGrp="1"/>
          </p:cNvSpPr>
          <p:nvPr>
            <p:ph type="title"/>
          </p:nvPr>
        </p:nvSpPr>
        <p:spPr/>
        <p:txBody>
          <a:bodyPr/>
          <a:lstStyle/>
          <a:p>
            <a:r>
              <a:rPr lang="en-US" dirty="0"/>
              <a:t>Cloud Capacity</a:t>
            </a:r>
          </a:p>
        </p:txBody>
      </p:sp>
      <p:sp>
        <p:nvSpPr>
          <p:cNvPr id="3" name="Text Placeholder 2">
            <a:extLst>
              <a:ext uri="{FF2B5EF4-FFF2-40B4-BE49-F238E27FC236}">
                <a16:creationId xmlns:a16="http://schemas.microsoft.com/office/drawing/2014/main" id="{B13D8F18-0143-4F4E-83A9-E9F70519A9A9}"/>
              </a:ext>
            </a:extLst>
          </p:cNvPr>
          <p:cNvSpPr>
            <a:spLocks noGrp="1"/>
          </p:cNvSpPr>
          <p:nvPr>
            <p:ph type="body" idx="1"/>
          </p:nvPr>
        </p:nvSpPr>
        <p:spPr/>
        <p:txBody>
          <a:bodyPr/>
          <a:lstStyle/>
          <a:p>
            <a:r>
              <a:rPr lang="en-US" dirty="0"/>
              <a:t>Reserved capacity is a step towards on-demand – it’s a matter of scale</a:t>
            </a:r>
          </a:p>
        </p:txBody>
      </p:sp>
    </p:spTree>
    <p:extLst>
      <p:ext uri="{BB962C8B-B14F-4D97-AF65-F5344CB8AC3E}">
        <p14:creationId xmlns:p14="http://schemas.microsoft.com/office/powerpoint/2010/main" val="721312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2" name="Group 281">
            <a:extLst>
              <a:ext uri="{FF2B5EF4-FFF2-40B4-BE49-F238E27FC236}">
                <a16:creationId xmlns:a16="http://schemas.microsoft.com/office/drawing/2014/main" id="{D95812F5-078B-4F62-B605-E65861EC6DDA}"/>
              </a:ext>
            </a:extLst>
          </p:cNvPr>
          <p:cNvGrpSpPr/>
          <p:nvPr/>
        </p:nvGrpSpPr>
        <p:grpSpPr>
          <a:xfrm>
            <a:off x="4850271" y="166744"/>
            <a:ext cx="7200275" cy="6524512"/>
            <a:chOff x="4947528" y="169591"/>
            <a:chExt cx="7344656" cy="6655342"/>
          </a:xfrm>
        </p:grpSpPr>
        <p:sp>
          <p:nvSpPr>
            <p:cNvPr id="3" name="Freeform: Shape 2">
              <a:extLst>
                <a:ext uri="{FF2B5EF4-FFF2-40B4-BE49-F238E27FC236}">
                  <a16:creationId xmlns:a16="http://schemas.microsoft.com/office/drawing/2014/main" id="{B3F9DB7D-B1E3-4B8D-92BA-015B04958C9F}"/>
                </a:ext>
              </a:extLst>
            </p:cNvPr>
            <p:cNvSpPr/>
            <p:nvPr/>
          </p:nvSpPr>
          <p:spPr>
            <a:xfrm>
              <a:off x="1195067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3593BC72-FB61-4F73-AEC5-605ECCC4250F}"/>
                </a:ext>
              </a:extLst>
            </p:cNvPr>
            <p:cNvSpPr/>
            <p:nvPr/>
          </p:nvSpPr>
          <p:spPr>
            <a:xfrm>
              <a:off x="1195067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819BE6EF-8F00-418D-B0F3-6EE995AABD75}"/>
                </a:ext>
              </a:extLst>
            </p:cNvPr>
            <p:cNvSpPr/>
            <p:nvPr/>
          </p:nvSpPr>
          <p:spPr>
            <a:xfrm>
              <a:off x="1195067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3CF17A96-43D2-4D87-909B-4D8647464889}"/>
                </a:ext>
              </a:extLst>
            </p:cNvPr>
            <p:cNvSpPr/>
            <p:nvPr/>
          </p:nvSpPr>
          <p:spPr>
            <a:xfrm>
              <a:off x="1195067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9EEAAC31-9E7E-4CDB-8A0C-BE01D5E0810D}"/>
                </a:ext>
              </a:extLst>
            </p:cNvPr>
            <p:cNvSpPr/>
            <p:nvPr/>
          </p:nvSpPr>
          <p:spPr>
            <a:xfrm>
              <a:off x="1195067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49EDEA9F-3995-4FFB-9A47-5ACBFAF150D5}"/>
                </a:ext>
              </a:extLst>
            </p:cNvPr>
            <p:cNvSpPr/>
            <p:nvPr/>
          </p:nvSpPr>
          <p:spPr>
            <a:xfrm>
              <a:off x="1195067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A33782F1-DC09-44A3-BE2D-D8C03DA099F7}"/>
                </a:ext>
              </a:extLst>
            </p:cNvPr>
            <p:cNvSpPr/>
            <p:nvPr/>
          </p:nvSpPr>
          <p:spPr>
            <a:xfrm>
              <a:off x="1195067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C3DD3D88-7A7F-43C3-9176-C0B66FF2C7D2}"/>
                </a:ext>
              </a:extLst>
            </p:cNvPr>
            <p:cNvSpPr/>
            <p:nvPr/>
          </p:nvSpPr>
          <p:spPr>
            <a:xfrm>
              <a:off x="1195067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2F64B20-E55B-465B-9CD3-69946CC7141C}"/>
                </a:ext>
              </a:extLst>
            </p:cNvPr>
            <p:cNvSpPr/>
            <p:nvPr/>
          </p:nvSpPr>
          <p:spPr>
            <a:xfrm>
              <a:off x="1195067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204C6C7E-9359-487C-8960-8BBAF86F0B73}"/>
                </a:ext>
              </a:extLst>
            </p:cNvPr>
            <p:cNvSpPr/>
            <p:nvPr/>
          </p:nvSpPr>
          <p:spPr>
            <a:xfrm>
              <a:off x="1195067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FBC0659C-B0DB-49D3-B9D3-B147CEEF9FB1}"/>
                </a:ext>
              </a:extLst>
            </p:cNvPr>
            <p:cNvSpPr/>
            <p:nvPr/>
          </p:nvSpPr>
          <p:spPr>
            <a:xfrm>
              <a:off x="1195067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CBC3AE77-D531-4204-B8BF-EC43B8382081}"/>
                </a:ext>
              </a:extLst>
            </p:cNvPr>
            <p:cNvSpPr/>
            <p:nvPr/>
          </p:nvSpPr>
          <p:spPr>
            <a:xfrm>
              <a:off x="1195067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0325F717-D929-4FBF-93DA-8A8A4FAD1918}"/>
                </a:ext>
              </a:extLst>
            </p:cNvPr>
            <p:cNvSpPr/>
            <p:nvPr/>
          </p:nvSpPr>
          <p:spPr>
            <a:xfrm>
              <a:off x="1195067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E16E9E20-C826-4D1D-997B-3FDAA3299E17}"/>
                </a:ext>
              </a:extLst>
            </p:cNvPr>
            <p:cNvSpPr/>
            <p:nvPr/>
          </p:nvSpPr>
          <p:spPr>
            <a:xfrm>
              <a:off x="1195067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BFF4626E-F995-4D76-AE5E-F66681EA71C8}"/>
                </a:ext>
              </a:extLst>
            </p:cNvPr>
            <p:cNvSpPr/>
            <p:nvPr/>
          </p:nvSpPr>
          <p:spPr>
            <a:xfrm>
              <a:off x="1141196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DBC4D1A-D06F-4A52-A3E0-DF83D2B4B2F6}"/>
                </a:ext>
              </a:extLst>
            </p:cNvPr>
            <p:cNvSpPr/>
            <p:nvPr/>
          </p:nvSpPr>
          <p:spPr>
            <a:xfrm>
              <a:off x="1141196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6F74B656-F8E5-4757-8973-95E9F80EB7AB}"/>
                </a:ext>
              </a:extLst>
            </p:cNvPr>
            <p:cNvSpPr/>
            <p:nvPr/>
          </p:nvSpPr>
          <p:spPr>
            <a:xfrm>
              <a:off x="1141196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2F6EE920-2BE0-42C8-BE37-F63224CEE31A}"/>
                </a:ext>
              </a:extLst>
            </p:cNvPr>
            <p:cNvSpPr/>
            <p:nvPr/>
          </p:nvSpPr>
          <p:spPr>
            <a:xfrm>
              <a:off x="1141196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83E353FB-AADA-4B3F-95FB-243A36873945}"/>
                </a:ext>
              </a:extLst>
            </p:cNvPr>
            <p:cNvSpPr/>
            <p:nvPr/>
          </p:nvSpPr>
          <p:spPr>
            <a:xfrm>
              <a:off x="1141196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0F1A69EB-94E5-4976-84E1-ECFB241AF490}"/>
                </a:ext>
              </a:extLst>
            </p:cNvPr>
            <p:cNvSpPr/>
            <p:nvPr/>
          </p:nvSpPr>
          <p:spPr>
            <a:xfrm>
              <a:off x="1141196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0B68E25C-6383-4A8B-9C30-D13A1FF2A441}"/>
                </a:ext>
              </a:extLst>
            </p:cNvPr>
            <p:cNvSpPr/>
            <p:nvPr/>
          </p:nvSpPr>
          <p:spPr>
            <a:xfrm>
              <a:off x="1141196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25EDB592-EBA0-42D0-BC6F-092213891F13}"/>
                </a:ext>
              </a:extLst>
            </p:cNvPr>
            <p:cNvSpPr/>
            <p:nvPr/>
          </p:nvSpPr>
          <p:spPr>
            <a:xfrm>
              <a:off x="1141196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4B45E4B7-AD36-4500-8B44-CDABAE4D832E}"/>
                </a:ext>
              </a:extLst>
            </p:cNvPr>
            <p:cNvSpPr/>
            <p:nvPr/>
          </p:nvSpPr>
          <p:spPr>
            <a:xfrm>
              <a:off x="1141196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6AA511E3-7786-4BEE-B27D-30400BF6CC92}"/>
                </a:ext>
              </a:extLst>
            </p:cNvPr>
            <p:cNvSpPr/>
            <p:nvPr/>
          </p:nvSpPr>
          <p:spPr>
            <a:xfrm>
              <a:off x="1141196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1A848F17-AD07-47B7-9254-7F69005399AF}"/>
                </a:ext>
              </a:extLst>
            </p:cNvPr>
            <p:cNvSpPr/>
            <p:nvPr/>
          </p:nvSpPr>
          <p:spPr>
            <a:xfrm>
              <a:off x="1141196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3CDD5F4-1C8B-48C0-A8DC-D0D68E38B212}"/>
                </a:ext>
              </a:extLst>
            </p:cNvPr>
            <p:cNvSpPr/>
            <p:nvPr/>
          </p:nvSpPr>
          <p:spPr>
            <a:xfrm>
              <a:off x="1141196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8A99DC69-EEBE-4B97-AA02-BCB6349F52DA}"/>
                </a:ext>
              </a:extLst>
            </p:cNvPr>
            <p:cNvSpPr/>
            <p:nvPr/>
          </p:nvSpPr>
          <p:spPr>
            <a:xfrm>
              <a:off x="1141196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9CE01433-4FFE-4E19-BF91-267C0C779BF8}"/>
                </a:ext>
              </a:extLst>
            </p:cNvPr>
            <p:cNvSpPr/>
            <p:nvPr/>
          </p:nvSpPr>
          <p:spPr>
            <a:xfrm>
              <a:off x="1141196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2AC5D1E9-A096-4EC7-B259-719C0CCF2E50}"/>
                </a:ext>
              </a:extLst>
            </p:cNvPr>
            <p:cNvSpPr/>
            <p:nvPr/>
          </p:nvSpPr>
          <p:spPr>
            <a:xfrm>
              <a:off x="1087326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B24BB0D-A4DE-4180-815A-925C4A359D2A}"/>
                </a:ext>
              </a:extLst>
            </p:cNvPr>
            <p:cNvSpPr/>
            <p:nvPr/>
          </p:nvSpPr>
          <p:spPr>
            <a:xfrm>
              <a:off x="1087326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A029E01E-09B1-4276-A502-16253DE0C218}"/>
                </a:ext>
              </a:extLst>
            </p:cNvPr>
            <p:cNvSpPr/>
            <p:nvPr/>
          </p:nvSpPr>
          <p:spPr>
            <a:xfrm>
              <a:off x="1087326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073B9365-1C25-4BAA-BECD-EC68B28654BA}"/>
                </a:ext>
              </a:extLst>
            </p:cNvPr>
            <p:cNvSpPr/>
            <p:nvPr/>
          </p:nvSpPr>
          <p:spPr>
            <a:xfrm>
              <a:off x="1087326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7A8EC312-28C7-44A5-92E1-5FE42DB83F5C}"/>
                </a:ext>
              </a:extLst>
            </p:cNvPr>
            <p:cNvSpPr/>
            <p:nvPr/>
          </p:nvSpPr>
          <p:spPr>
            <a:xfrm>
              <a:off x="1087326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3AE72213-8F6C-4C1F-ACCB-801635ACC32E}"/>
                </a:ext>
              </a:extLst>
            </p:cNvPr>
            <p:cNvSpPr/>
            <p:nvPr/>
          </p:nvSpPr>
          <p:spPr>
            <a:xfrm>
              <a:off x="1087326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502EC9A-0FBA-499B-BD4E-34716964E7F5}"/>
                </a:ext>
              </a:extLst>
            </p:cNvPr>
            <p:cNvSpPr/>
            <p:nvPr/>
          </p:nvSpPr>
          <p:spPr>
            <a:xfrm>
              <a:off x="1087326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68EFB3BB-F598-4DAF-8BA8-615DDE71A246}"/>
                </a:ext>
              </a:extLst>
            </p:cNvPr>
            <p:cNvSpPr/>
            <p:nvPr/>
          </p:nvSpPr>
          <p:spPr>
            <a:xfrm>
              <a:off x="1087326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EBD21A0C-D291-42C2-940E-1DD404A4E317}"/>
                </a:ext>
              </a:extLst>
            </p:cNvPr>
            <p:cNvSpPr/>
            <p:nvPr/>
          </p:nvSpPr>
          <p:spPr>
            <a:xfrm>
              <a:off x="1087326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FAEF0FB0-8AF7-4D8A-9952-013E4F2D7095}"/>
                </a:ext>
              </a:extLst>
            </p:cNvPr>
            <p:cNvSpPr/>
            <p:nvPr/>
          </p:nvSpPr>
          <p:spPr>
            <a:xfrm>
              <a:off x="1087326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64C875FD-96F5-49D0-93D1-933D065AF8F8}"/>
                </a:ext>
              </a:extLst>
            </p:cNvPr>
            <p:cNvSpPr/>
            <p:nvPr/>
          </p:nvSpPr>
          <p:spPr>
            <a:xfrm>
              <a:off x="1087326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16CEDF1F-0B89-4B54-8C28-BCBDE33DF251}"/>
                </a:ext>
              </a:extLst>
            </p:cNvPr>
            <p:cNvSpPr/>
            <p:nvPr/>
          </p:nvSpPr>
          <p:spPr>
            <a:xfrm>
              <a:off x="1087326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7A235B19-C254-4DAB-BE30-38295184CB20}"/>
                </a:ext>
              </a:extLst>
            </p:cNvPr>
            <p:cNvSpPr/>
            <p:nvPr/>
          </p:nvSpPr>
          <p:spPr>
            <a:xfrm>
              <a:off x="1087326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1686E4AB-DD33-4374-B664-3248E6FE116B}"/>
                </a:ext>
              </a:extLst>
            </p:cNvPr>
            <p:cNvSpPr/>
            <p:nvPr/>
          </p:nvSpPr>
          <p:spPr>
            <a:xfrm>
              <a:off x="1087326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6570D8D2-9522-4A98-8952-AB29C7977E51}"/>
                </a:ext>
              </a:extLst>
            </p:cNvPr>
            <p:cNvSpPr/>
            <p:nvPr/>
          </p:nvSpPr>
          <p:spPr>
            <a:xfrm>
              <a:off x="1033455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C533D1B-068A-4D18-87F5-4B3EC8137485}"/>
                </a:ext>
              </a:extLst>
            </p:cNvPr>
            <p:cNvSpPr/>
            <p:nvPr/>
          </p:nvSpPr>
          <p:spPr>
            <a:xfrm>
              <a:off x="1033455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5B467DA9-914B-4803-BA04-36364F291CC3}"/>
                </a:ext>
              </a:extLst>
            </p:cNvPr>
            <p:cNvSpPr/>
            <p:nvPr/>
          </p:nvSpPr>
          <p:spPr>
            <a:xfrm>
              <a:off x="1033455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CD5304C-81CA-4B25-B3E7-3913D7E71366}"/>
                </a:ext>
              </a:extLst>
            </p:cNvPr>
            <p:cNvSpPr/>
            <p:nvPr/>
          </p:nvSpPr>
          <p:spPr>
            <a:xfrm>
              <a:off x="1033455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C76ADB89-4352-41EB-925E-932AFBB2C0EF}"/>
                </a:ext>
              </a:extLst>
            </p:cNvPr>
            <p:cNvSpPr/>
            <p:nvPr/>
          </p:nvSpPr>
          <p:spPr>
            <a:xfrm>
              <a:off x="1033455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5545E2DB-582B-4E36-977D-9060934A1F94}"/>
                </a:ext>
              </a:extLst>
            </p:cNvPr>
            <p:cNvSpPr/>
            <p:nvPr/>
          </p:nvSpPr>
          <p:spPr>
            <a:xfrm>
              <a:off x="1033455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6F40FB9D-EF0F-45B9-8225-AE310513FDD0}"/>
                </a:ext>
              </a:extLst>
            </p:cNvPr>
            <p:cNvSpPr/>
            <p:nvPr/>
          </p:nvSpPr>
          <p:spPr>
            <a:xfrm>
              <a:off x="1033455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3BA4AD67-F12E-44EE-A009-60E8920EFFF4}"/>
                </a:ext>
              </a:extLst>
            </p:cNvPr>
            <p:cNvSpPr/>
            <p:nvPr/>
          </p:nvSpPr>
          <p:spPr>
            <a:xfrm>
              <a:off x="1033455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42FDF039-615B-4846-8FE0-C624D67D47AD}"/>
                </a:ext>
              </a:extLst>
            </p:cNvPr>
            <p:cNvSpPr/>
            <p:nvPr/>
          </p:nvSpPr>
          <p:spPr>
            <a:xfrm>
              <a:off x="1033455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2D330411-465B-456B-A8E1-D2E47EE7C794}"/>
                </a:ext>
              </a:extLst>
            </p:cNvPr>
            <p:cNvSpPr/>
            <p:nvPr/>
          </p:nvSpPr>
          <p:spPr>
            <a:xfrm>
              <a:off x="1033455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86B92CB-3C72-4A14-AD67-0E0C4CD05A27}"/>
                </a:ext>
              </a:extLst>
            </p:cNvPr>
            <p:cNvSpPr/>
            <p:nvPr/>
          </p:nvSpPr>
          <p:spPr>
            <a:xfrm>
              <a:off x="1033455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41E3DE9D-5179-422C-A95D-C656294097D7}"/>
                </a:ext>
              </a:extLst>
            </p:cNvPr>
            <p:cNvSpPr/>
            <p:nvPr/>
          </p:nvSpPr>
          <p:spPr>
            <a:xfrm>
              <a:off x="1033455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8C5CBD6F-742D-4BFC-AB77-C176EDBE08C8}"/>
                </a:ext>
              </a:extLst>
            </p:cNvPr>
            <p:cNvSpPr/>
            <p:nvPr/>
          </p:nvSpPr>
          <p:spPr>
            <a:xfrm>
              <a:off x="1033455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F9ADA45-0F13-4EC8-9460-E7F6699D2683}"/>
                </a:ext>
              </a:extLst>
            </p:cNvPr>
            <p:cNvSpPr/>
            <p:nvPr/>
          </p:nvSpPr>
          <p:spPr>
            <a:xfrm>
              <a:off x="1033455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83E5FD8F-20E9-45F5-AC16-0BE8B72F7F2E}"/>
                </a:ext>
              </a:extLst>
            </p:cNvPr>
            <p:cNvSpPr/>
            <p:nvPr/>
          </p:nvSpPr>
          <p:spPr>
            <a:xfrm>
              <a:off x="9795855"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AB27F7B8-83A5-4C61-BBBB-7B6D6F85FD1B}"/>
                </a:ext>
              </a:extLst>
            </p:cNvPr>
            <p:cNvSpPr/>
            <p:nvPr/>
          </p:nvSpPr>
          <p:spPr>
            <a:xfrm>
              <a:off x="9795855"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E1578E00-1FA8-4ED6-97DD-679788D2E5AD}"/>
                </a:ext>
              </a:extLst>
            </p:cNvPr>
            <p:cNvSpPr/>
            <p:nvPr/>
          </p:nvSpPr>
          <p:spPr>
            <a:xfrm>
              <a:off x="9795855"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E0DD5A23-586E-4C1B-A1E8-65FAE1853705}"/>
                </a:ext>
              </a:extLst>
            </p:cNvPr>
            <p:cNvSpPr/>
            <p:nvPr/>
          </p:nvSpPr>
          <p:spPr>
            <a:xfrm>
              <a:off x="9795855"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683194C7-EEB3-49BC-A93B-291B34AD0F62}"/>
                </a:ext>
              </a:extLst>
            </p:cNvPr>
            <p:cNvSpPr/>
            <p:nvPr/>
          </p:nvSpPr>
          <p:spPr>
            <a:xfrm>
              <a:off x="9795855"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DA9DF2D2-472D-4503-A954-4BB966C15BB0}"/>
                </a:ext>
              </a:extLst>
            </p:cNvPr>
            <p:cNvSpPr/>
            <p:nvPr/>
          </p:nvSpPr>
          <p:spPr>
            <a:xfrm>
              <a:off x="9795855"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BE01070-2F22-4264-8E90-360A4651FC84}"/>
                </a:ext>
              </a:extLst>
            </p:cNvPr>
            <p:cNvSpPr/>
            <p:nvPr/>
          </p:nvSpPr>
          <p:spPr>
            <a:xfrm>
              <a:off x="9795855"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2F52B7BB-B123-4229-8A9D-EACCD2F0D37D}"/>
                </a:ext>
              </a:extLst>
            </p:cNvPr>
            <p:cNvSpPr/>
            <p:nvPr/>
          </p:nvSpPr>
          <p:spPr>
            <a:xfrm>
              <a:off x="9795855"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8A6BE31D-342D-4386-86E8-36B93828F5BD}"/>
                </a:ext>
              </a:extLst>
            </p:cNvPr>
            <p:cNvSpPr/>
            <p:nvPr/>
          </p:nvSpPr>
          <p:spPr>
            <a:xfrm>
              <a:off x="9795855"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3AB7D2F9-B5FA-4100-B7F8-514F8E2C3F8E}"/>
                </a:ext>
              </a:extLst>
            </p:cNvPr>
            <p:cNvSpPr/>
            <p:nvPr/>
          </p:nvSpPr>
          <p:spPr>
            <a:xfrm>
              <a:off x="9795855"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6EC72AE2-CBD3-4547-83D5-F20F8897F786}"/>
                </a:ext>
              </a:extLst>
            </p:cNvPr>
            <p:cNvSpPr/>
            <p:nvPr/>
          </p:nvSpPr>
          <p:spPr>
            <a:xfrm>
              <a:off x="9795855"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AC3A6C8B-63CC-4715-807D-37373779D022}"/>
                </a:ext>
              </a:extLst>
            </p:cNvPr>
            <p:cNvSpPr/>
            <p:nvPr/>
          </p:nvSpPr>
          <p:spPr>
            <a:xfrm>
              <a:off x="9795855"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D018C8D6-97E7-417B-9706-4FC5D0A01E2F}"/>
                </a:ext>
              </a:extLst>
            </p:cNvPr>
            <p:cNvSpPr/>
            <p:nvPr/>
          </p:nvSpPr>
          <p:spPr>
            <a:xfrm>
              <a:off x="9795855"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6C75D3F-7E0A-47A4-A59B-5BC2A2E5DF76}"/>
                </a:ext>
              </a:extLst>
            </p:cNvPr>
            <p:cNvSpPr/>
            <p:nvPr/>
          </p:nvSpPr>
          <p:spPr>
            <a:xfrm>
              <a:off x="9795855"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7550B089-A0A9-44FD-8ED1-F4E607486273}"/>
                </a:ext>
              </a:extLst>
            </p:cNvPr>
            <p:cNvSpPr/>
            <p:nvPr/>
          </p:nvSpPr>
          <p:spPr>
            <a:xfrm>
              <a:off x="9257152"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09785720-06F0-4057-8141-337E07166500}"/>
                </a:ext>
              </a:extLst>
            </p:cNvPr>
            <p:cNvSpPr/>
            <p:nvPr/>
          </p:nvSpPr>
          <p:spPr>
            <a:xfrm>
              <a:off x="9257152"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49FA45E8-D421-4089-BDAD-572C15B5AFAA}"/>
                </a:ext>
              </a:extLst>
            </p:cNvPr>
            <p:cNvSpPr/>
            <p:nvPr/>
          </p:nvSpPr>
          <p:spPr>
            <a:xfrm>
              <a:off x="9257152"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B06C8FD0-E5F7-4EA5-A2C8-C2ACF5543833}"/>
                </a:ext>
              </a:extLst>
            </p:cNvPr>
            <p:cNvSpPr/>
            <p:nvPr/>
          </p:nvSpPr>
          <p:spPr>
            <a:xfrm>
              <a:off x="9257152"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AE7D4AAA-58C0-4E02-B1BC-E43701B2B5C8}"/>
                </a:ext>
              </a:extLst>
            </p:cNvPr>
            <p:cNvSpPr/>
            <p:nvPr/>
          </p:nvSpPr>
          <p:spPr>
            <a:xfrm>
              <a:off x="9257152"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E02307B0-3DE1-4343-93A8-ACD911F248EB}"/>
                </a:ext>
              </a:extLst>
            </p:cNvPr>
            <p:cNvSpPr/>
            <p:nvPr/>
          </p:nvSpPr>
          <p:spPr>
            <a:xfrm>
              <a:off x="9257152"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A10B52B5-BEE4-48D3-8D20-71B703437665}"/>
                </a:ext>
              </a:extLst>
            </p:cNvPr>
            <p:cNvSpPr/>
            <p:nvPr/>
          </p:nvSpPr>
          <p:spPr>
            <a:xfrm>
              <a:off x="9257152"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74493A4A-1C0C-4238-87B2-A50EBA5CDF33}"/>
                </a:ext>
              </a:extLst>
            </p:cNvPr>
            <p:cNvSpPr/>
            <p:nvPr/>
          </p:nvSpPr>
          <p:spPr>
            <a:xfrm>
              <a:off x="9257152"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34EB4127-F838-4568-B4DA-C37A49FEE231}"/>
                </a:ext>
              </a:extLst>
            </p:cNvPr>
            <p:cNvSpPr/>
            <p:nvPr/>
          </p:nvSpPr>
          <p:spPr>
            <a:xfrm>
              <a:off x="9257152"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C9831F4F-3FD4-4B1F-8F69-09C87269806D}"/>
                </a:ext>
              </a:extLst>
            </p:cNvPr>
            <p:cNvSpPr/>
            <p:nvPr/>
          </p:nvSpPr>
          <p:spPr>
            <a:xfrm>
              <a:off x="9257152"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8BE0489D-A8FF-40BC-B407-B99426A63CF4}"/>
                </a:ext>
              </a:extLst>
            </p:cNvPr>
            <p:cNvSpPr/>
            <p:nvPr/>
          </p:nvSpPr>
          <p:spPr>
            <a:xfrm>
              <a:off x="9257152"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11B57866-25B7-4668-B66A-9CE7D1ECCE72}"/>
                </a:ext>
              </a:extLst>
            </p:cNvPr>
            <p:cNvSpPr/>
            <p:nvPr/>
          </p:nvSpPr>
          <p:spPr>
            <a:xfrm>
              <a:off x="9257152"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C44B7CAB-13AC-4D13-8E36-398E3A195505}"/>
                </a:ext>
              </a:extLst>
            </p:cNvPr>
            <p:cNvSpPr/>
            <p:nvPr/>
          </p:nvSpPr>
          <p:spPr>
            <a:xfrm>
              <a:off x="9257152"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27FDBDEF-4147-41E7-88BE-CAE68194AD80}"/>
                </a:ext>
              </a:extLst>
            </p:cNvPr>
            <p:cNvSpPr/>
            <p:nvPr/>
          </p:nvSpPr>
          <p:spPr>
            <a:xfrm>
              <a:off x="9257152"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F0DF4AD2-8E09-43F5-A2FE-92209996DC9D}"/>
                </a:ext>
              </a:extLst>
            </p:cNvPr>
            <p:cNvSpPr/>
            <p:nvPr/>
          </p:nvSpPr>
          <p:spPr>
            <a:xfrm>
              <a:off x="8718449"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8E486A72-6D87-4F69-AA6D-52E3285E51DC}"/>
                </a:ext>
              </a:extLst>
            </p:cNvPr>
            <p:cNvSpPr/>
            <p:nvPr/>
          </p:nvSpPr>
          <p:spPr>
            <a:xfrm>
              <a:off x="8718449"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6485E79C-5352-4EFC-B56F-4BF40E9760CA}"/>
                </a:ext>
              </a:extLst>
            </p:cNvPr>
            <p:cNvSpPr/>
            <p:nvPr/>
          </p:nvSpPr>
          <p:spPr>
            <a:xfrm>
              <a:off x="8718449"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B99DA9CE-CECE-4B75-8AC3-2AE69BEC5FD5}"/>
                </a:ext>
              </a:extLst>
            </p:cNvPr>
            <p:cNvSpPr/>
            <p:nvPr/>
          </p:nvSpPr>
          <p:spPr>
            <a:xfrm>
              <a:off x="8718449"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3EB2D3E0-23E3-41D9-90F1-D21A020791DB}"/>
                </a:ext>
              </a:extLst>
            </p:cNvPr>
            <p:cNvSpPr/>
            <p:nvPr/>
          </p:nvSpPr>
          <p:spPr>
            <a:xfrm>
              <a:off x="8718449"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81883FD-E29C-4039-B305-C0909CC516D0}"/>
                </a:ext>
              </a:extLst>
            </p:cNvPr>
            <p:cNvSpPr/>
            <p:nvPr/>
          </p:nvSpPr>
          <p:spPr>
            <a:xfrm>
              <a:off x="8718449"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C345742C-B5FA-4A51-BD07-819BC37A9D14}"/>
                </a:ext>
              </a:extLst>
            </p:cNvPr>
            <p:cNvSpPr/>
            <p:nvPr/>
          </p:nvSpPr>
          <p:spPr>
            <a:xfrm>
              <a:off x="8718449"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F563B21F-7142-4FDA-9604-EC37DAD468B7}"/>
                </a:ext>
              </a:extLst>
            </p:cNvPr>
            <p:cNvSpPr/>
            <p:nvPr/>
          </p:nvSpPr>
          <p:spPr>
            <a:xfrm>
              <a:off x="8718449"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78035BF7-3531-4CA4-81C0-682DFA5F3D7E}"/>
                </a:ext>
              </a:extLst>
            </p:cNvPr>
            <p:cNvSpPr/>
            <p:nvPr/>
          </p:nvSpPr>
          <p:spPr>
            <a:xfrm>
              <a:off x="8718449"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52CED0B-B582-46A7-A93A-72D9925663C6}"/>
                </a:ext>
              </a:extLst>
            </p:cNvPr>
            <p:cNvSpPr/>
            <p:nvPr/>
          </p:nvSpPr>
          <p:spPr>
            <a:xfrm>
              <a:off x="8718449"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350909F9-BC88-48E4-8162-E36E62710326}"/>
                </a:ext>
              </a:extLst>
            </p:cNvPr>
            <p:cNvSpPr/>
            <p:nvPr/>
          </p:nvSpPr>
          <p:spPr>
            <a:xfrm>
              <a:off x="8718449"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2D0B44B-4F4B-4583-B234-6660373AC9F9}"/>
                </a:ext>
              </a:extLst>
            </p:cNvPr>
            <p:cNvSpPr/>
            <p:nvPr/>
          </p:nvSpPr>
          <p:spPr>
            <a:xfrm>
              <a:off x="8718449"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B1DC0CCB-603A-4A80-A870-D59843D44284}"/>
                </a:ext>
              </a:extLst>
            </p:cNvPr>
            <p:cNvSpPr/>
            <p:nvPr/>
          </p:nvSpPr>
          <p:spPr>
            <a:xfrm>
              <a:off x="8718449"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C629E14-512A-4EB7-911D-FDA0C8C9AF95}"/>
                </a:ext>
              </a:extLst>
            </p:cNvPr>
            <p:cNvSpPr/>
            <p:nvPr/>
          </p:nvSpPr>
          <p:spPr>
            <a:xfrm>
              <a:off x="8718449"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4EF67398-56E0-4D60-B394-EA5CDA8E1DE6}"/>
                </a:ext>
              </a:extLst>
            </p:cNvPr>
            <p:cNvSpPr/>
            <p:nvPr/>
          </p:nvSpPr>
          <p:spPr>
            <a:xfrm>
              <a:off x="8179746"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88CB89DA-C49B-43ED-93E7-E1DA75E14B84}"/>
                </a:ext>
              </a:extLst>
            </p:cNvPr>
            <p:cNvSpPr/>
            <p:nvPr/>
          </p:nvSpPr>
          <p:spPr>
            <a:xfrm>
              <a:off x="8179746"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D242AF73-00EF-4824-BA0E-FC51CE7C1E8E}"/>
                </a:ext>
              </a:extLst>
            </p:cNvPr>
            <p:cNvSpPr/>
            <p:nvPr/>
          </p:nvSpPr>
          <p:spPr>
            <a:xfrm>
              <a:off x="8179746"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39AED648-9975-45E5-BA24-AB71863CE996}"/>
                </a:ext>
              </a:extLst>
            </p:cNvPr>
            <p:cNvSpPr/>
            <p:nvPr/>
          </p:nvSpPr>
          <p:spPr>
            <a:xfrm>
              <a:off x="8179746"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B2196D51-1FFF-4907-B959-A78AAFB55D49}"/>
                </a:ext>
              </a:extLst>
            </p:cNvPr>
            <p:cNvSpPr/>
            <p:nvPr/>
          </p:nvSpPr>
          <p:spPr>
            <a:xfrm>
              <a:off x="8179746"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AED10F91-3341-4071-96F9-B04EFC24DA58}"/>
                </a:ext>
              </a:extLst>
            </p:cNvPr>
            <p:cNvSpPr/>
            <p:nvPr/>
          </p:nvSpPr>
          <p:spPr>
            <a:xfrm>
              <a:off x="8179746"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693A884F-B6A6-4903-9637-DE9EA1EEA55B}"/>
                </a:ext>
              </a:extLst>
            </p:cNvPr>
            <p:cNvSpPr/>
            <p:nvPr/>
          </p:nvSpPr>
          <p:spPr>
            <a:xfrm>
              <a:off x="8179746"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AF8C6F05-AE47-4DDC-96B5-7880F2996CEB}"/>
                </a:ext>
              </a:extLst>
            </p:cNvPr>
            <p:cNvSpPr/>
            <p:nvPr/>
          </p:nvSpPr>
          <p:spPr>
            <a:xfrm>
              <a:off x="8179746"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A4B7AAFC-E9A5-454E-BF89-52A0F62F3325}"/>
                </a:ext>
              </a:extLst>
            </p:cNvPr>
            <p:cNvSpPr/>
            <p:nvPr/>
          </p:nvSpPr>
          <p:spPr>
            <a:xfrm>
              <a:off x="8179746"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FCB5D90D-6DB6-4609-8236-462BE3A3D2A5}"/>
                </a:ext>
              </a:extLst>
            </p:cNvPr>
            <p:cNvSpPr/>
            <p:nvPr/>
          </p:nvSpPr>
          <p:spPr>
            <a:xfrm>
              <a:off x="8179746"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DF53A5F2-0CB4-48E1-A3A4-5F9A9A245A4C}"/>
                </a:ext>
              </a:extLst>
            </p:cNvPr>
            <p:cNvSpPr/>
            <p:nvPr/>
          </p:nvSpPr>
          <p:spPr>
            <a:xfrm>
              <a:off x="8179746"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DFB5D12F-6807-423B-992F-36DF44494DB7}"/>
                </a:ext>
              </a:extLst>
            </p:cNvPr>
            <p:cNvSpPr/>
            <p:nvPr/>
          </p:nvSpPr>
          <p:spPr>
            <a:xfrm>
              <a:off x="8179746"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52C24979-F251-47B0-85F5-50BA48E01DCE}"/>
                </a:ext>
              </a:extLst>
            </p:cNvPr>
            <p:cNvSpPr/>
            <p:nvPr/>
          </p:nvSpPr>
          <p:spPr>
            <a:xfrm>
              <a:off x="8179746"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1AD97B49-CEB1-404B-B481-B6CAD3195B4F}"/>
                </a:ext>
              </a:extLst>
            </p:cNvPr>
            <p:cNvSpPr/>
            <p:nvPr/>
          </p:nvSpPr>
          <p:spPr>
            <a:xfrm>
              <a:off x="8179746"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7EB7B3C3-543E-4400-91B5-B1524410C110}"/>
                </a:ext>
              </a:extLst>
            </p:cNvPr>
            <p:cNvSpPr/>
            <p:nvPr/>
          </p:nvSpPr>
          <p:spPr>
            <a:xfrm>
              <a:off x="7641043"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06FACB91-FB2E-4D05-8E10-06E6383A5BE8}"/>
                </a:ext>
              </a:extLst>
            </p:cNvPr>
            <p:cNvSpPr/>
            <p:nvPr/>
          </p:nvSpPr>
          <p:spPr>
            <a:xfrm>
              <a:off x="7641043"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B070F32E-04DE-4258-9A5F-F6381E4DFDDE}"/>
                </a:ext>
              </a:extLst>
            </p:cNvPr>
            <p:cNvSpPr/>
            <p:nvPr/>
          </p:nvSpPr>
          <p:spPr>
            <a:xfrm>
              <a:off x="7641043"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CBB40683-2765-4ACC-B48E-76EBA4894001}"/>
                </a:ext>
              </a:extLst>
            </p:cNvPr>
            <p:cNvSpPr/>
            <p:nvPr/>
          </p:nvSpPr>
          <p:spPr>
            <a:xfrm>
              <a:off x="7641043"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7937C336-0FDF-49F7-8822-FACD133900A6}"/>
                </a:ext>
              </a:extLst>
            </p:cNvPr>
            <p:cNvSpPr/>
            <p:nvPr/>
          </p:nvSpPr>
          <p:spPr>
            <a:xfrm>
              <a:off x="7641043"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55A651B2-37B8-4B11-BC0D-D0BA45D42801}"/>
                </a:ext>
              </a:extLst>
            </p:cNvPr>
            <p:cNvSpPr/>
            <p:nvPr/>
          </p:nvSpPr>
          <p:spPr>
            <a:xfrm>
              <a:off x="7641043"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65631B6A-54F3-4E44-9ACF-B782BC0A291A}"/>
                </a:ext>
              </a:extLst>
            </p:cNvPr>
            <p:cNvSpPr/>
            <p:nvPr/>
          </p:nvSpPr>
          <p:spPr>
            <a:xfrm>
              <a:off x="7641043"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DC3B0AFA-3FEE-4A4E-9E51-E388199B1711}"/>
                </a:ext>
              </a:extLst>
            </p:cNvPr>
            <p:cNvSpPr/>
            <p:nvPr/>
          </p:nvSpPr>
          <p:spPr>
            <a:xfrm>
              <a:off x="7641043"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D6D80D29-0CF9-4C6D-94E1-36DD5D28D2CE}"/>
                </a:ext>
              </a:extLst>
            </p:cNvPr>
            <p:cNvSpPr/>
            <p:nvPr/>
          </p:nvSpPr>
          <p:spPr>
            <a:xfrm>
              <a:off x="7641043"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CF9A11AE-76E7-41AB-B371-F1640A2FB8B4}"/>
                </a:ext>
              </a:extLst>
            </p:cNvPr>
            <p:cNvSpPr/>
            <p:nvPr/>
          </p:nvSpPr>
          <p:spPr>
            <a:xfrm>
              <a:off x="7641043"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842FE3C3-85B7-4740-B34F-EC23325A1F61}"/>
                </a:ext>
              </a:extLst>
            </p:cNvPr>
            <p:cNvSpPr/>
            <p:nvPr/>
          </p:nvSpPr>
          <p:spPr>
            <a:xfrm>
              <a:off x="7641043"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DCC9E2F3-92BC-422A-8D40-601E1D499DE6}"/>
                </a:ext>
              </a:extLst>
            </p:cNvPr>
            <p:cNvSpPr/>
            <p:nvPr/>
          </p:nvSpPr>
          <p:spPr>
            <a:xfrm>
              <a:off x="7641043"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4CFE9141-386C-49A2-9CB8-C9004A9B456C}"/>
                </a:ext>
              </a:extLst>
            </p:cNvPr>
            <p:cNvSpPr/>
            <p:nvPr/>
          </p:nvSpPr>
          <p:spPr>
            <a:xfrm>
              <a:off x="7641043"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1BFE0F61-B104-411D-A88D-688F57988D04}"/>
                </a:ext>
              </a:extLst>
            </p:cNvPr>
            <p:cNvSpPr/>
            <p:nvPr/>
          </p:nvSpPr>
          <p:spPr>
            <a:xfrm>
              <a:off x="7641043"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518526AF-C464-46D1-909F-1425FD9DD1C7}"/>
                </a:ext>
              </a:extLst>
            </p:cNvPr>
            <p:cNvSpPr/>
            <p:nvPr/>
          </p:nvSpPr>
          <p:spPr>
            <a:xfrm>
              <a:off x="7102340"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4C0330D0-9CA2-4B4A-9E6B-C80A1597D277}"/>
                </a:ext>
              </a:extLst>
            </p:cNvPr>
            <p:cNvSpPr/>
            <p:nvPr/>
          </p:nvSpPr>
          <p:spPr>
            <a:xfrm>
              <a:off x="7102340"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C0FB71A-9846-4C41-A819-16DFB19D41F8}"/>
                </a:ext>
              </a:extLst>
            </p:cNvPr>
            <p:cNvSpPr/>
            <p:nvPr/>
          </p:nvSpPr>
          <p:spPr>
            <a:xfrm>
              <a:off x="7102340"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AA76C42-77EE-44B0-AA33-6CF299A8758F}"/>
                </a:ext>
              </a:extLst>
            </p:cNvPr>
            <p:cNvSpPr/>
            <p:nvPr/>
          </p:nvSpPr>
          <p:spPr>
            <a:xfrm>
              <a:off x="7102340"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CFB0FB91-8AA7-4F2E-A2FB-342387168EB8}"/>
                </a:ext>
              </a:extLst>
            </p:cNvPr>
            <p:cNvSpPr/>
            <p:nvPr/>
          </p:nvSpPr>
          <p:spPr>
            <a:xfrm>
              <a:off x="7102340"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A9871460-57AB-41AA-90B7-4A82028A4657}"/>
                </a:ext>
              </a:extLst>
            </p:cNvPr>
            <p:cNvSpPr/>
            <p:nvPr/>
          </p:nvSpPr>
          <p:spPr>
            <a:xfrm>
              <a:off x="7102340"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3C93CB59-9785-4887-83AB-51053F76AC56}"/>
                </a:ext>
              </a:extLst>
            </p:cNvPr>
            <p:cNvSpPr/>
            <p:nvPr/>
          </p:nvSpPr>
          <p:spPr>
            <a:xfrm>
              <a:off x="7102340"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DEC67153-CCA8-4EF0-AF5F-62391609B7FD}"/>
                </a:ext>
              </a:extLst>
            </p:cNvPr>
            <p:cNvSpPr/>
            <p:nvPr/>
          </p:nvSpPr>
          <p:spPr>
            <a:xfrm>
              <a:off x="7102340"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6BD4EC78-ABB2-4A99-B014-40FAE5E3398C}"/>
                </a:ext>
              </a:extLst>
            </p:cNvPr>
            <p:cNvSpPr/>
            <p:nvPr/>
          </p:nvSpPr>
          <p:spPr>
            <a:xfrm>
              <a:off x="7102340"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15B46813-2E51-4E0A-B457-90DF72CEE1D2}"/>
                </a:ext>
              </a:extLst>
            </p:cNvPr>
            <p:cNvSpPr/>
            <p:nvPr/>
          </p:nvSpPr>
          <p:spPr>
            <a:xfrm>
              <a:off x="7102340"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E1006A83-9433-45F7-9D43-CEFE099C9AD1}"/>
                </a:ext>
              </a:extLst>
            </p:cNvPr>
            <p:cNvSpPr/>
            <p:nvPr/>
          </p:nvSpPr>
          <p:spPr>
            <a:xfrm>
              <a:off x="7102340"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05CC760D-2C85-473C-B878-973F0A8442AA}"/>
                </a:ext>
              </a:extLst>
            </p:cNvPr>
            <p:cNvSpPr/>
            <p:nvPr/>
          </p:nvSpPr>
          <p:spPr>
            <a:xfrm>
              <a:off x="7102340"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810A236B-EB1C-4A92-A6AE-761303763498}"/>
                </a:ext>
              </a:extLst>
            </p:cNvPr>
            <p:cNvSpPr/>
            <p:nvPr/>
          </p:nvSpPr>
          <p:spPr>
            <a:xfrm>
              <a:off x="7102340"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52353252-8FD3-4454-98D4-2AA33C95AB2D}"/>
                </a:ext>
              </a:extLst>
            </p:cNvPr>
            <p:cNvSpPr/>
            <p:nvPr/>
          </p:nvSpPr>
          <p:spPr>
            <a:xfrm>
              <a:off x="7102340"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A9CA7091-1678-44EC-ABD8-B90CC3E7FF5C}"/>
                </a:ext>
              </a:extLst>
            </p:cNvPr>
            <p:cNvSpPr/>
            <p:nvPr/>
          </p:nvSpPr>
          <p:spPr>
            <a:xfrm>
              <a:off x="6563637"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1497579F-725C-407B-B320-1514FA3A0B1D}"/>
                </a:ext>
              </a:extLst>
            </p:cNvPr>
            <p:cNvSpPr/>
            <p:nvPr/>
          </p:nvSpPr>
          <p:spPr>
            <a:xfrm>
              <a:off x="6563637"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0E966FB1-2064-4A1C-A3A9-10B69B31AD76}"/>
                </a:ext>
              </a:extLst>
            </p:cNvPr>
            <p:cNvSpPr/>
            <p:nvPr/>
          </p:nvSpPr>
          <p:spPr>
            <a:xfrm>
              <a:off x="6563637"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16A7ACF5-C296-4D48-B699-7E977E52E1F5}"/>
                </a:ext>
              </a:extLst>
            </p:cNvPr>
            <p:cNvSpPr/>
            <p:nvPr/>
          </p:nvSpPr>
          <p:spPr>
            <a:xfrm>
              <a:off x="6563637"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779FA248-358D-4633-875B-23ED5105D8BF}"/>
                </a:ext>
              </a:extLst>
            </p:cNvPr>
            <p:cNvSpPr/>
            <p:nvPr/>
          </p:nvSpPr>
          <p:spPr>
            <a:xfrm>
              <a:off x="6563637"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168603B9-64F6-4184-8C0B-5996A52A652E}"/>
                </a:ext>
              </a:extLst>
            </p:cNvPr>
            <p:cNvSpPr/>
            <p:nvPr/>
          </p:nvSpPr>
          <p:spPr>
            <a:xfrm>
              <a:off x="6563637"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EEE9A3F3-48FD-4A86-8AE8-FCD899B44373}"/>
                </a:ext>
              </a:extLst>
            </p:cNvPr>
            <p:cNvSpPr/>
            <p:nvPr/>
          </p:nvSpPr>
          <p:spPr>
            <a:xfrm>
              <a:off x="6563637"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F9B53630-F3A1-4F5B-B377-D63D8D9201EF}"/>
                </a:ext>
              </a:extLst>
            </p:cNvPr>
            <p:cNvSpPr/>
            <p:nvPr/>
          </p:nvSpPr>
          <p:spPr>
            <a:xfrm>
              <a:off x="6563637"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E681A5A4-B2E1-431B-95E2-171D75F348E5}"/>
                </a:ext>
              </a:extLst>
            </p:cNvPr>
            <p:cNvSpPr/>
            <p:nvPr/>
          </p:nvSpPr>
          <p:spPr>
            <a:xfrm>
              <a:off x="6563637"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FB622371-98E9-4859-8B02-596DAB30C7DF}"/>
                </a:ext>
              </a:extLst>
            </p:cNvPr>
            <p:cNvSpPr/>
            <p:nvPr/>
          </p:nvSpPr>
          <p:spPr>
            <a:xfrm>
              <a:off x="6563637"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251AB02F-10A7-4BFC-8142-06B730206764}"/>
                </a:ext>
              </a:extLst>
            </p:cNvPr>
            <p:cNvSpPr/>
            <p:nvPr/>
          </p:nvSpPr>
          <p:spPr>
            <a:xfrm>
              <a:off x="6563637"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1E19188E-4CD2-412E-9F9F-96DF950DA679}"/>
                </a:ext>
              </a:extLst>
            </p:cNvPr>
            <p:cNvSpPr/>
            <p:nvPr/>
          </p:nvSpPr>
          <p:spPr>
            <a:xfrm>
              <a:off x="6563637"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587F90A8-88DB-43FE-8E86-C506224741C7}"/>
                </a:ext>
              </a:extLst>
            </p:cNvPr>
            <p:cNvSpPr/>
            <p:nvPr/>
          </p:nvSpPr>
          <p:spPr>
            <a:xfrm>
              <a:off x="6563637"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8C6B3959-CE40-4ABA-979A-85CAE1E18E28}"/>
                </a:ext>
              </a:extLst>
            </p:cNvPr>
            <p:cNvSpPr/>
            <p:nvPr/>
          </p:nvSpPr>
          <p:spPr>
            <a:xfrm>
              <a:off x="6563637"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BAAEAB9F-3F6B-432A-A348-AA9DE80F1784}"/>
                </a:ext>
              </a:extLst>
            </p:cNvPr>
            <p:cNvSpPr/>
            <p:nvPr/>
          </p:nvSpPr>
          <p:spPr>
            <a:xfrm>
              <a:off x="6024934"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4" name="Freeform: Shape 253">
              <a:extLst>
                <a:ext uri="{FF2B5EF4-FFF2-40B4-BE49-F238E27FC236}">
                  <a16:creationId xmlns:a16="http://schemas.microsoft.com/office/drawing/2014/main" id="{3E862793-B728-4DA2-B4DE-95AE1C0F0CDC}"/>
                </a:ext>
              </a:extLst>
            </p:cNvPr>
            <p:cNvSpPr/>
            <p:nvPr/>
          </p:nvSpPr>
          <p:spPr>
            <a:xfrm>
              <a:off x="6024934"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Freeform: Shape 254">
              <a:extLst>
                <a:ext uri="{FF2B5EF4-FFF2-40B4-BE49-F238E27FC236}">
                  <a16:creationId xmlns:a16="http://schemas.microsoft.com/office/drawing/2014/main" id="{51A217B9-30F7-4EBB-8D88-F317F375D771}"/>
                </a:ext>
              </a:extLst>
            </p:cNvPr>
            <p:cNvSpPr/>
            <p:nvPr/>
          </p:nvSpPr>
          <p:spPr>
            <a:xfrm>
              <a:off x="6024934"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B051DCE7-EA86-41EB-B951-24FAC480A8F0}"/>
                </a:ext>
              </a:extLst>
            </p:cNvPr>
            <p:cNvSpPr/>
            <p:nvPr/>
          </p:nvSpPr>
          <p:spPr>
            <a:xfrm>
              <a:off x="6024934"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69901F9B-4F68-4435-8AB2-916B7EF30EAD}"/>
                </a:ext>
              </a:extLst>
            </p:cNvPr>
            <p:cNvSpPr/>
            <p:nvPr/>
          </p:nvSpPr>
          <p:spPr>
            <a:xfrm>
              <a:off x="6024934"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ECE2748D-4D43-4755-AB6E-194033F03182}"/>
                </a:ext>
              </a:extLst>
            </p:cNvPr>
            <p:cNvSpPr/>
            <p:nvPr/>
          </p:nvSpPr>
          <p:spPr>
            <a:xfrm>
              <a:off x="6024934"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Freeform: Shape 258">
              <a:extLst>
                <a:ext uri="{FF2B5EF4-FFF2-40B4-BE49-F238E27FC236}">
                  <a16:creationId xmlns:a16="http://schemas.microsoft.com/office/drawing/2014/main" id="{3442CAEE-04DC-4910-B5B9-0D1649C5C311}"/>
                </a:ext>
              </a:extLst>
            </p:cNvPr>
            <p:cNvSpPr/>
            <p:nvPr/>
          </p:nvSpPr>
          <p:spPr>
            <a:xfrm>
              <a:off x="6024934"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Shape 259">
              <a:extLst>
                <a:ext uri="{FF2B5EF4-FFF2-40B4-BE49-F238E27FC236}">
                  <a16:creationId xmlns:a16="http://schemas.microsoft.com/office/drawing/2014/main" id="{1DCFEB19-6AC4-4E98-8583-8A2C78EAF81F}"/>
                </a:ext>
              </a:extLst>
            </p:cNvPr>
            <p:cNvSpPr/>
            <p:nvPr/>
          </p:nvSpPr>
          <p:spPr>
            <a:xfrm>
              <a:off x="6024934"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Freeform: Shape 260">
              <a:extLst>
                <a:ext uri="{FF2B5EF4-FFF2-40B4-BE49-F238E27FC236}">
                  <a16:creationId xmlns:a16="http://schemas.microsoft.com/office/drawing/2014/main" id="{4FDE0F43-4B0E-4CDF-91C9-7DF94E695EF5}"/>
                </a:ext>
              </a:extLst>
            </p:cNvPr>
            <p:cNvSpPr/>
            <p:nvPr/>
          </p:nvSpPr>
          <p:spPr>
            <a:xfrm>
              <a:off x="6024934"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Freeform: Shape 261">
              <a:extLst>
                <a:ext uri="{FF2B5EF4-FFF2-40B4-BE49-F238E27FC236}">
                  <a16:creationId xmlns:a16="http://schemas.microsoft.com/office/drawing/2014/main" id="{567C749D-FA3D-445F-A95F-6A9690879DA7}"/>
                </a:ext>
              </a:extLst>
            </p:cNvPr>
            <p:cNvSpPr/>
            <p:nvPr/>
          </p:nvSpPr>
          <p:spPr>
            <a:xfrm>
              <a:off x="6024934"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BC21A22C-03E3-4A65-A0BC-9E2F6B032AD3}"/>
                </a:ext>
              </a:extLst>
            </p:cNvPr>
            <p:cNvSpPr/>
            <p:nvPr/>
          </p:nvSpPr>
          <p:spPr>
            <a:xfrm>
              <a:off x="6024934"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4" name="Freeform: Shape 263">
              <a:extLst>
                <a:ext uri="{FF2B5EF4-FFF2-40B4-BE49-F238E27FC236}">
                  <a16:creationId xmlns:a16="http://schemas.microsoft.com/office/drawing/2014/main" id="{106758ED-C924-479A-8EE9-5B6AA7527A1E}"/>
                </a:ext>
              </a:extLst>
            </p:cNvPr>
            <p:cNvSpPr/>
            <p:nvPr/>
          </p:nvSpPr>
          <p:spPr>
            <a:xfrm>
              <a:off x="6024934"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58251789-2911-4F7D-81BF-52D6B51EB0D7}"/>
                </a:ext>
              </a:extLst>
            </p:cNvPr>
            <p:cNvSpPr/>
            <p:nvPr/>
          </p:nvSpPr>
          <p:spPr>
            <a:xfrm>
              <a:off x="6024934"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BF5F723A-75E3-425E-AC96-2DA818154E63}"/>
                </a:ext>
              </a:extLst>
            </p:cNvPr>
            <p:cNvSpPr/>
            <p:nvPr/>
          </p:nvSpPr>
          <p:spPr>
            <a:xfrm>
              <a:off x="6024934"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0EF027C8-112B-4377-8994-234E33BEB22F}"/>
                </a:ext>
              </a:extLst>
            </p:cNvPr>
            <p:cNvSpPr/>
            <p:nvPr/>
          </p:nvSpPr>
          <p:spPr>
            <a:xfrm>
              <a:off x="5486231"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0EB124B9-498F-434B-9A7D-14CC20C707B0}"/>
                </a:ext>
              </a:extLst>
            </p:cNvPr>
            <p:cNvSpPr/>
            <p:nvPr/>
          </p:nvSpPr>
          <p:spPr>
            <a:xfrm>
              <a:off x="5486231"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DBB9335C-821D-4105-A469-9DD56CE80203}"/>
                </a:ext>
              </a:extLst>
            </p:cNvPr>
            <p:cNvSpPr/>
            <p:nvPr/>
          </p:nvSpPr>
          <p:spPr>
            <a:xfrm>
              <a:off x="5486231"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7BFA7759-EF57-49F4-8DCD-E290172EE612}"/>
                </a:ext>
              </a:extLst>
            </p:cNvPr>
            <p:cNvSpPr/>
            <p:nvPr/>
          </p:nvSpPr>
          <p:spPr>
            <a:xfrm>
              <a:off x="5486231"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2229196E-13E3-41B5-A4D9-A5EE8EE74D7A}"/>
                </a:ext>
              </a:extLst>
            </p:cNvPr>
            <p:cNvSpPr/>
            <p:nvPr/>
          </p:nvSpPr>
          <p:spPr>
            <a:xfrm>
              <a:off x="5486231"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F79A367B-41E8-479A-BB43-FAA0B9B5E7A7}"/>
                </a:ext>
              </a:extLst>
            </p:cNvPr>
            <p:cNvSpPr/>
            <p:nvPr/>
          </p:nvSpPr>
          <p:spPr>
            <a:xfrm>
              <a:off x="5486231"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61A582A2-A98F-45B7-86E1-65EF672A8A32}"/>
                </a:ext>
              </a:extLst>
            </p:cNvPr>
            <p:cNvSpPr/>
            <p:nvPr/>
          </p:nvSpPr>
          <p:spPr>
            <a:xfrm>
              <a:off x="5486231"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F45F6792-987A-4301-99DD-4E8C3455A1E0}"/>
                </a:ext>
              </a:extLst>
            </p:cNvPr>
            <p:cNvSpPr/>
            <p:nvPr/>
          </p:nvSpPr>
          <p:spPr>
            <a:xfrm>
              <a:off x="5486231"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B3AD92A9-1267-47C2-974A-AF6988346644}"/>
                </a:ext>
              </a:extLst>
            </p:cNvPr>
            <p:cNvSpPr/>
            <p:nvPr/>
          </p:nvSpPr>
          <p:spPr>
            <a:xfrm>
              <a:off x="5486231"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40067940-D5B5-40A5-8EB1-C8F819B8EF2B}"/>
                </a:ext>
              </a:extLst>
            </p:cNvPr>
            <p:cNvSpPr/>
            <p:nvPr/>
          </p:nvSpPr>
          <p:spPr>
            <a:xfrm>
              <a:off x="5486231"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2E98375C-DB58-41E9-AD23-DBB293BFECDF}"/>
                </a:ext>
              </a:extLst>
            </p:cNvPr>
            <p:cNvSpPr/>
            <p:nvPr/>
          </p:nvSpPr>
          <p:spPr>
            <a:xfrm>
              <a:off x="5486231"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A2E53719-3FE4-4B8E-B402-9FD8ECED0F15}"/>
                </a:ext>
              </a:extLst>
            </p:cNvPr>
            <p:cNvSpPr/>
            <p:nvPr/>
          </p:nvSpPr>
          <p:spPr>
            <a:xfrm>
              <a:off x="5486231"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0C22F851-2025-4AF4-8778-ECFC07D71EA2}"/>
                </a:ext>
              </a:extLst>
            </p:cNvPr>
            <p:cNvSpPr/>
            <p:nvPr/>
          </p:nvSpPr>
          <p:spPr>
            <a:xfrm>
              <a:off x="5486231"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03C462AA-5EB5-4C22-A50E-C6B550985546}"/>
                </a:ext>
              </a:extLst>
            </p:cNvPr>
            <p:cNvSpPr/>
            <p:nvPr/>
          </p:nvSpPr>
          <p:spPr>
            <a:xfrm>
              <a:off x="5486231"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C74F2577-276C-46D7-8AF4-6C2A6ED2474A}"/>
                </a:ext>
              </a:extLst>
            </p:cNvPr>
            <p:cNvSpPr/>
            <p:nvPr/>
          </p:nvSpPr>
          <p:spPr>
            <a:xfrm>
              <a:off x="4947528" y="16959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A9312E4F-5E95-4D2B-BD91-8126AA462CF1}"/>
                </a:ext>
              </a:extLst>
            </p:cNvPr>
            <p:cNvSpPr/>
            <p:nvPr/>
          </p:nvSpPr>
          <p:spPr>
            <a:xfrm>
              <a:off x="4947528" y="65275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72091781-E510-451D-A073-5F8A2D1208D8}"/>
                </a:ext>
              </a:extLst>
            </p:cNvPr>
            <p:cNvSpPr/>
            <p:nvPr/>
          </p:nvSpPr>
          <p:spPr>
            <a:xfrm>
              <a:off x="4947528" y="113590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024A7D7D-4D4D-4437-8CFF-26A034E90474}"/>
                </a:ext>
              </a:extLst>
            </p:cNvPr>
            <p:cNvSpPr/>
            <p:nvPr/>
          </p:nvSpPr>
          <p:spPr>
            <a:xfrm>
              <a:off x="4947528" y="1619068"/>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A250D996-5DB5-4221-B51E-06E7CB316512}"/>
                </a:ext>
              </a:extLst>
            </p:cNvPr>
            <p:cNvSpPr/>
            <p:nvPr/>
          </p:nvSpPr>
          <p:spPr>
            <a:xfrm>
              <a:off x="4947528" y="2102227"/>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9FA5E70B-9326-499F-AAF2-34EF09A8B9CF}"/>
                </a:ext>
              </a:extLst>
            </p:cNvPr>
            <p:cNvSpPr/>
            <p:nvPr/>
          </p:nvSpPr>
          <p:spPr>
            <a:xfrm>
              <a:off x="4947528" y="2585386"/>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A0E05780-6956-47FF-8112-BE0B488C7B01}"/>
                </a:ext>
              </a:extLst>
            </p:cNvPr>
            <p:cNvSpPr/>
            <p:nvPr/>
          </p:nvSpPr>
          <p:spPr>
            <a:xfrm>
              <a:off x="4947528" y="3068545"/>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C7267863-4A80-444D-9FBB-73D6A7899C3B}"/>
                </a:ext>
              </a:extLst>
            </p:cNvPr>
            <p:cNvSpPr/>
            <p:nvPr/>
          </p:nvSpPr>
          <p:spPr>
            <a:xfrm>
              <a:off x="4947528" y="3551704"/>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24E99F25-19BB-47AC-B6D7-59C810787217}"/>
                </a:ext>
              </a:extLst>
            </p:cNvPr>
            <p:cNvSpPr/>
            <p:nvPr/>
          </p:nvSpPr>
          <p:spPr>
            <a:xfrm>
              <a:off x="4947528" y="40348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EC057A15-6C46-484D-965C-9EF08E60853B}"/>
                </a:ext>
              </a:extLst>
            </p:cNvPr>
            <p:cNvSpPr/>
            <p:nvPr/>
          </p:nvSpPr>
          <p:spPr>
            <a:xfrm>
              <a:off x="4947528" y="4518022"/>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AE7C487B-6797-418F-ABC6-151DC5B64C54}"/>
                </a:ext>
              </a:extLst>
            </p:cNvPr>
            <p:cNvSpPr/>
            <p:nvPr/>
          </p:nvSpPr>
          <p:spPr>
            <a:xfrm>
              <a:off x="4947528" y="5001181"/>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235BBCF3-107F-4B6C-B849-049882BD1260}"/>
                </a:ext>
              </a:extLst>
            </p:cNvPr>
            <p:cNvSpPr/>
            <p:nvPr/>
          </p:nvSpPr>
          <p:spPr>
            <a:xfrm>
              <a:off x="4947528" y="5484340"/>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8E9D6569-EF48-4A27-9075-28D9BEB3687C}"/>
                </a:ext>
              </a:extLst>
            </p:cNvPr>
            <p:cNvSpPr/>
            <p:nvPr/>
          </p:nvSpPr>
          <p:spPr>
            <a:xfrm>
              <a:off x="4947528" y="5967499"/>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F06F26F6-FE2A-44E6-9584-EAB277F592EA}"/>
                </a:ext>
              </a:extLst>
            </p:cNvPr>
            <p:cNvSpPr/>
            <p:nvPr/>
          </p:nvSpPr>
          <p:spPr>
            <a:xfrm>
              <a:off x="4947528" y="6450663"/>
              <a:ext cx="341513" cy="3742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tx1">
                <a:alpha val="7000"/>
              </a:schemeClr>
            </a:solid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81" name="Flowchart: Process 280">
            <a:extLst>
              <a:ext uri="{FF2B5EF4-FFF2-40B4-BE49-F238E27FC236}">
                <a16:creationId xmlns:a16="http://schemas.microsoft.com/office/drawing/2014/main" id="{3F4DA8CD-00DB-459A-A455-B9210E922F0C}"/>
              </a:ext>
            </a:extLst>
          </p:cNvPr>
          <p:cNvSpPr/>
          <p:nvPr/>
        </p:nvSpPr>
        <p:spPr bwMode="auto">
          <a:xfrm>
            <a:off x="4261693" y="487"/>
            <a:ext cx="5775327" cy="6857027"/>
          </a:xfrm>
          <a:prstGeom prst="flowChartProcess">
            <a:avLst/>
          </a:prstGeom>
          <a:gradFill flip="none" rotWithShape="1">
            <a:gsLst>
              <a:gs pos="0">
                <a:srgbClr val="0F78D4">
                  <a:alpha val="0"/>
                </a:srgbClr>
              </a:gs>
              <a:gs pos="100000">
                <a:srgbClr val="0F78D4"/>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5"/>
          <p:cNvSpPr>
            <a:spLocks noGrp="1"/>
          </p:cNvSpPr>
          <p:nvPr>
            <p:ph type="title"/>
          </p:nvPr>
        </p:nvSpPr>
        <p:spPr/>
        <p:txBody>
          <a:bodyPr/>
          <a:lstStyle/>
          <a:p>
            <a:r>
              <a:rPr lang="en-US" dirty="0"/>
              <a:t>Any </a:t>
            </a:r>
            <a:br>
              <a:rPr lang="en-US" dirty="0"/>
            </a:br>
            <a:r>
              <a:rPr lang="en-US" dirty="0"/>
              <a:t>workload,</a:t>
            </a:r>
            <a:br>
              <a:rPr lang="en-US" dirty="0"/>
            </a:br>
            <a:r>
              <a:rPr lang="en-US" dirty="0"/>
              <a:t>anywhere</a:t>
            </a:r>
          </a:p>
        </p:txBody>
      </p:sp>
      <p:pic>
        <p:nvPicPr>
          <p:cNvPr id="6" name="Picture 5">
            <a:extLst>
              <a:ext uri="{FF2B5EF4-FFF2-40B4-BE49-F238E27FC236}">
                <a16:creationId xmlns:a16="http://schemas.microsoft.com/office/drawing/2014/main" id="{EB7F87D1-15CF-4E1D-8D30-14246CFAABFF}"/>
              </a:ext>
            </a:extLst>
          </p:cNvPr>
          <p:cNvPicPr>
            <a:picLocks noChangeAspect="1"/>
          </p:cNvPicPr>
          <p:nvPr/>
        </p:nvPicPr>
        <p:blipFill rotWithShape="1">
          <a:blip r:embed="rId3"/>
          <a:srcRect b="3150"/>
          <a:stretch/>
        </p:blipFill>
        <p:spPr>
          <a:xfrm>
            <a:off x="7416712" y="3534942"/>
            <a:ext cx="4649860" cy="3322573"/>
          </a:xfrm>
          <a:prstGeom prst="rect">
            <a:avLst/>
          </a:prstGeom>
        </p:spPr>
      </p:pic>
      <p:sp>
        <p:nvSpPr>
          <p:cNvPr id="202" name="TextBox 201">
            <a:extLst>
              <a:ext uri="{FF2B5EF4-FFF2-40B4-BE49-F238E27FC236}">
                <a16:creationId xmlns:a16="http://schemas.microsoft.com/office/drawing/2014/main" id="{494E70F6-5FCA-498D-A0E0-3DFEBBD607CE}"/>
              </a:ext>
            </a:extLst>
          </p:cNvPr>
          <p:cNvSpPr txBox="1"/>
          <p:nvPr/>
        </p:nvSpPr>
        <p:spPr>
          <a:xfrm>
            <a:off x="10513765" y="6482819"/>
            <a:ext cx="1609810" cy="316812"/>
          </a:xfrm>
          <a:prstGeom prst="rect">
            <a:avLst/>
          </a:prstGeom>
          <a:noFill/>
        </p:spPr>
        <p:txBody>
          <a:bodyPr wrap="square" lIns="89642" tIns="89642" rIns="89642"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solidFill>
                  <a:srgbClr val="FFFFFF">
                    <a:alpha val="50000"/>
                  </a:srgbClr>
                </a:solidFill>
                <a:effectLst/>
                <a:uLnTx/>
                <a:uFillTx/>
                <a:latin typeface="Segoe UI"/>
                <a:ea typeface="+mn-ea"/>
                <a:cs typeface="+mn-cs"/>
              </a:rPr>
              <a:t>Microsoft Confidential</a:t>
            </a:r>
          </a:p>
        </p:txBody>
      </p:sp>
    </p:spTree>
    <p:extLst>
      <p:ext uri="{BB962C8B-B14F-4D97-AF65-F5344CB8AC3E}">
        <p14:creationId xmlns:p14="http://schemas.microsoft.com/office/powerpoint/2010/main" val="23987293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F063-0BD1-43A3-B66F-2C4E5EEC2F9D}"/>
              </a:ext>
            </a:extLst>
          </p:cNvPr>
          <p:cNvSpPr>
            <a:spLocks noGrp="1"/>
          </p:cNvSpPr>
          <p:nvPr>
            <p:ph type="ctrTitle"/>
          </p:nvPr>
        </p:nvSpPr>
        <p:spPr/>
        <p:txBody>
          <a:bodyPr/>
          <a:lstStyle/>
          <a:p>
            <a:r>
              <a:rPr lang="en-US" dirty="0"/>
              <a:t>Idempotent based</a:t>
            </a:r>
            <a:br>
              <a:rPr lang="en-US" dirty="0"/>
            </a:br>
            <a:r>
              <a:rPr lang="en-US" dirty="0"/>
              <a:t>Reliable Systems</a:t>
            </a:r>
          </a:p>
        </p:txBody>
      </p:sp>
      <p:sp>
        <p:nvSpPr>
          <p:cNvPr id="3" name="Subtitle 2">
            <a:extLst>
              <a:ext uri="{FF2B5EF4-FFF2-40B4-BE49-F238E27FC236}">
                <a16:creationId xmlns:a16="http://schemas.microsoft.com/office/drawing/2014/main" id="{CA2668EE-1F16-49C3-A72F-81E58478223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27486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ody of water with a mountain in the background&#10;&#10;Description automatically generated">
            <a:extLst>
              <a:ext uri="{FF2B5EF4-FFF2-40B4-BE49-F238E27FC236}">
                <a16:creationId xmlns:a16="http://schemas.microsoft.com/office/drawing/2014/main" id="{F3492177-D757-4CED-A018-0406F20E2E4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700" y="0"/>
            <a:ext cx="12192000" cy="6858000"/>
          </a:xfrm>
          <a:prstGeom prst="rect">
            <a:avLst/>
          </a:prstGeom>
        </p:spPr>
      </p:pic>
      <p:sp>
        <p:nvSpPr>
          <p:cNvPr id="18" name="Rectangle 17">
            <a:extLst>
              <a:ext uri="{FF2B5EF4-FFF2-40B4-BE49-F238E27FC236}">
                <a16:creationId xmlns:a16="http://schemas.microsoft.com/office/drawing/2014/main" id="{80B6D82C-F057-4BE9-9EDC-6DA89C3A0AED}"/>
              </a:ext>
            </a:extLst>
          </p:cNvPr>
          <p:cNvSpPr/>
          <p:nvPr/>
        </p:nvSpPr>
        <p:spPr bwMode="auto">
          <a:xfrm>
            <a:off x="0" y="0"/>
            <a:ext cx="12192000" cy="6857026"/>
          </a:xfrm>
          <a:prstGeom prst="rect">
            <a:avLst/>
          </a:prstGeom>
          <a:solidFill>
            <a:srgbClr val="00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Title 3">
            <a:extLst>
              <a:ext uri="{FF2B5EF4-FFF2-40B4-BE49-F238E27FC236}">
                <a16:creationId xmlns:a16="http://schemas.microsoft.com/office/drawing/2014/main" id="{DF85A53F-04A8-43A5-ABDB-1D7D8C9704A9}"/>
              </a:ext>
            </a:extLst>
          </p:cNvPr>
          <p:cNvSpPr txBox="1">
            <a:spLocks/>
          </p:cNvSpPr>
          <p:nvPr/>
        </p:nvSpPr>
        <p:spPr>
          <a:xfrm>
            <a:off x="422780" y="1536174"/>
            <a:ext cx="3612710" cy="3785652"/>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4800">
                <a:solidFill>
                  <a:schemeClr val="bg1"/>
                </a:solidFill>
                <a:latin typeface="Segoe UI Light" panose="020B0502040204020203" pitchFamily="34" charset="0"/>
                <a:cs typeface="Segoe UI Light" panose="020B0502040204020203" pitchFamily="34" charset="0"/>
              </a:rPr>
              <a:t>Cloud native is </a:t>
            </a:r>
            <a:r>
              <a:rPr lang="en-US" sz="4800">
                <a:solidFill>
                  <a:srgbClr val="50E6FF"/>
                </a:solidFill>
                <a:latin typeface="Segoe UI Semilight" panose="020B0402040204020203" pitchFamily="34" charset="0"/>
                <a:cs typeface="Segoe UI Semilight" panose="020B0402040204020203" pitchFamily="34" charset="0"/>
              </a:rPr>
              <a:t>the new paradigm</a:t>
            </a:r>
            <a:r>
              <a:rPr lang="en-US" sz="4800">
                <a:solidFill>
                  <a:schemeClr val="bg1"/>
                </a:solidFill>
                <a:latin typeface="Segoe UI Light" panose="020B0502040204020203" pitchFamily="34" charset="0"/>
                <a:cs typeface="Segoe UI Light" panose="020B0502040204020203" pitchFamily="34" charset="0"/>
              </a:rPr>
              <a:t> </a:t>
            </a:r>
            <a:br>
              <a:rPr lang="en-US" sz="4800">
                <a:solidFill>
                  <a:schemeClr val="bg1"/>
                </a:solidFill>
                <a:latin typeface="Segoe UI Light" panose="020B0502040204020203" pitchFamily="34" charset="0"/>
                <a:cs typeface="Segoe UI Light" panose="020B0502040204020203" pitchFamily="34" charset="0"/>
              </a:rPr>
            </a:br>
            <a:r>
              <a:rPr lang="en-US" sz="4800">
                <a:solidFill>
                  <a:schemeClr val="bg1"/>
                </a:solidFill>
                <a:latin typeface="Segoe UI Light" panose="020B0502040204020203" pitchFamily="34" charset="0"/>
                <a:cs typeface="Segoe UI Light" panose="020B0502040204020203" pitchFamily="34" charset="0"/>
              </a:rPr>
              <a:t>of software development</a:t>
            </a:r>
            <a:endParaRPr lang="en-US" sz="4800">
              <a:solidFill>
                <a:srgbClr val="50E6FF"/>
              </a:solidFill>
              <a:latin typeface="Segoe UI Semilight" panose="020B0402040204020203" pitchFamily="34" charset="0"/>
              <a:cs typeface="Segoe UI Semilight" panose="020B0402040204020203" pitchFamily="34" charset="0"/>
            </a:endParaRPr>
          </a:p>
        </p:txBody>
      </p:sp>
      <p:grpSp>
        <p:nvGrpSpPr>
          <p:cNvPr id="29" name="Group 28">
            <a:extLst>
              <a:ext uri="{FF2B5EF4-FFF2-40B4-BE49-F238E27FC236}">
                <a16:creationId xmlns:a16="http://schemas.microsoft.com/office/drawing/2014/main" id="{552D83EE-DA35-44D8-8006-83FF6078D646}"/>
              </a:ext>
            </a:extLst>
          </p:cNvPr>
          <p:cNvGrpSpPr/>
          <p:nvPr/>
        </p:nvGrpSpPr>
        <p:grpSpPr>
          <a:xfrm rot="1671249">
            <a:off x="7184815" y="1720556"/>
            <a:ext cx="3547872" cy="3547872"/>
            <a:chOff x="7184815" y="1720556"/>
            <a:chExt cx="3547872" cy="3547872"/>
          </a:xfrm>
        </p:grpSpPr>
        <p:sp>
          <p:nvSpPr>
            <p:cNvPr id="10" name="Arc 9">
              <a:extLst>
                <a:ext uri="{FF2B5EF4-FFF2-40B4-BE49-F238E27FC236}">
                  <a16:creationId xmlns:a16="http://schemas.microsoft.com/office/drawing/2014/main" id="{E45F1E65-2866-4601-A7E0-47D260C087D6}"/>
                </a:ext>
              </a:extLst>
            </p:cNvPr>
            <p:cNvSpPr/>
            <p:nvPr/>
          </p:nvSpPr>
          <p:spPr>
            <a:xfrm rot="466247">
              <a:off x="7184815" y="1720556"/>
              <a:ext cx="3547872" cy="3547872"/>
            </a:xfrm>
            <a:prstGeom prst="arc">
              <a:avLst>
                <a:gd name="adj1" fmla="val 14089165"/>
                <a:gd name="adj2" fmla="val 21517603"/>
              </a:avLst>
            </a:prstGeom>
            <a:ln w="571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CE815475-C250-4372-A55B-60E908B12A1F}"/>
                </a:ext>
              </a:extLst>
            </p:cNvPr>
            <p:cNvSpPr/>
            <p:nvPr/>
          </p:nvSpPr>
          <p:spPr>
            <a:xfrm rot="466247">
              <a:off x="7184815" y="1720556"/>
              <a:ext cx="3547872" cy="3547872"/>
            </a:xfrm>
            <a:prstGeom prst="arc">
              <a:avLst>
                <a:gd name="adj1" fmla="val 331010"/>
                <a:gd name="adj2" fmla="val 13963871"/>
              </a:avLst>
            </a:prstGeom>
            <a:ln w="28575">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79287F6F-2AB8-42AF-BF4B-D2D06FA044A2}"/>
              </a:ext>
            </a:extLst>
          </p:cNvPr>
          <p:cNvSpPr/>
          <p:nvPr/>
        </p:nvSpPr>
        <p:spPr bwMode="auto">
          <a:xfrm rot="2829722">
            <a:off x="10253287" y="4375940"/>
            <a:ext cx="300168" cy="229813"/>
          </a:xfrm>
          <a:custGeom>
            <a:avLst/>
            <a:gdLst>
              <a:gd name="connsiteX0" fmla="*/ 0 w 326910"/>
              <a:gd name="connsiteY0" fmla="*/ 61592 h 251833"/>
              <a:gd name="connsiteX1" fmla="*/ 217940 w 326910"/>
              <a:gd name="connsiteY1" fmla="*/ 251105 h 251833"/>
              <a:gd name="connsiteX2" fmla="*/ 326910 w 326910"/>
              <a:gd name="connsiteY2" fmla="*/ 0 h 251833"/>
              <a:gd name="connsiteX0" fmla="*/ 0 w 326910"/>
              <a:gd name="connsiteY0" fmla="*/ 61592 h 285728"/>
              <a:gd name="connsiteX1" fmla="*/ 222525 w 326910"/>
              <a:gd name="connsiteY1" fmla="*/ 285172 h 285728"/>
              <a:gd name="connsiteX2" fmla="*/ 326910 w 326910"/>
              <a:gd name="connsiteY2" fmla="*/ 0 h 285728"/>
              <a:gd name="connsiteX0" fmla="*/ 0 w 300168"/>
              <a:gd name="connsiteY0" fmla="*/ 80007 h 286202"/>
              <a:gd name="connsiteX1" fmla="*/ 195783 w 300168"/>
              <a:gd name="connsiteY1" fmla="*/ 285172 h 286202"/>
              <a:gd name="connsiteX2" fmla="*/ 300168 w 300168"/>
              <a:gd name="connsiteY2" fmla="*/ 0 h 286202"/>
            </a:gdLst>
            <a:ahLst/>
            <a:cxnLst>
              <a:cxn ang="0">
                <a:pos x="connsiteX0" y="connsiteY0"/>
              </a:cxn>
              <a:cxn ang="0">
                <a:pos x="connsiteX1" y="connsiteY1"/>
              </a:cxn>
              <a:cxn ang="0">
                <a:pos x="connsiteX2" y="connsiteY2"/>
              </a:cxn>
            </a:cxnLst>
            <a:rect l="l" t="t" r="r" b="b"/>
            <a:pathLst>
              <a:path w="300168" h="286202">
                <a:moveTo>
                  <a:pt x="0" y="80007"/>
                </a:moveTo>
                <a:cubicBezTo>
                  <a:pt x="81727" y="179896"/>
                  <a:pt x="145755" y="298507"/>
                  <a:pt x="195783" y="285172"/>
                </a:cubicBezTo>
                <a:cubicBezTo>
                  <a:pt x="245811" y="271837"/>
                  <a:pt x="272925" y="120420"/>
                  <a:pt x="300168" y="0"/>
                </a:cubicBezTo>
              </a:path>
            </a:pathLst>
          </a:custGeom>
          <a:noFill/>
          <a:ln w="381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594F4EC2-3AAF-4841-A106-A7F56CCCBE96}"/>
              </a:ext>
            </a:extLst>
          </p:cNvPr>
          <p:cNvGrpSpPr/>
          <p:nvPr/>
        </p:nvGrpSpPr>
        <p:grpSpPr>
          <a:xfrm>
            <a:off x="7387727" y="2161786"/>
            <a:ext cx="3142048" cy="2649128"/>
            <a:chOff x="7436121" y="2319633"/>
            <a:chExt cx="3142048" cy="2649128"/>
          </a:xfrm>
        </p:grpSpPr>
        <p:grpSp>
          <p:nvGrpSpPr>
            <p:cNvPr id="23" name="Group 22">
              <a:extLst>
                <a:ext uri="{FF2B5EF4-FFF2-40B4-BE49-F238E27FC236}">
                  <a16:creationId xmlns:a16="http://schemas.microsoft.com/office/drawing/2014/main" id="{8B17E7BD-015C-47D0-9AD7-E14EED356A13}"/>
                </a:ext>
              </a:extLst>
            </p:cNvPr>
            <p:cNvGrpSpPr/>
            <p:nvPr/>
          </p:nvGrpSpPr>
          <p:grpSpPr>
            <a:xfrm>
              <a:off x="7436121" y="2319633"/>
              <a:ext cx="3142048" cy="1888209"/>
              <a:chOff x="8059215" y="990657"/>
              <a:chExt cx="3142048" cy="1888209"/>
            </a:xfrm>
          </p:grpSpPr>
          <p:sp>
            <p:nvSpPr>
              <p:cNvPr id="20" name="TextBox 19">
                <a:extLst>
                  <a:ext uri="{FF2B5EF4-FFF2-40B4-BE49-F238E27FC236}">
                    <a16:creationId xmlns:a16="http://schemas.microsoft.com/office/drawing/2014/main" id="{41453C72-830D-47E3-BCB5-47F748A2AB84}"/>
                  </a:ext>
                </a:extLst>
              </p:cNvPr>
              <p:cNvSpPr txBox="1"/>
              <p:nvPr/>
            </p:nvSpPr>
            <p:spPr>
              <a:xfrm>
                <a:off x="8385667" y="990657"/>
                <a:ext cx="2304082" cy="1888209"/>
              </a:xfrm>
              <a:prstGeom prst="rect">
                <a:avLst/>
              </a:prstGeom>
              <a:noFill/>
            </p:spPr>
            <p:txBody>
              <a:bodyPr wrap="square" lIns="182880" tIns="146304" rIns="182880" bIns="146304" rtlCol="0">
                <a:spAutoFit/>
              </a:bodyPr>
              <a:lstStyle/>
              <a:p>
                <a:pPr algn="ctr">
                  <a:lnSpc>
                    <a:spcPct val="90000"/>
                  </a:lnSpc>
                  <a:spcAft>
                    <a:spcPts val="600"/>
                  </a:spcAft>
                </a:pPr>
                <a:r>
                  <a:rPr lang="en-US" sz="11500" spc="-800">
                    <a:solidFill>
                      <a:schemeClr val="bg2"/>
                    </a:solidFill>
                    <a:latin typeface="Segoe UI Light" panose="020B0502040204020203" pitchFamily="34" charset="0"/>
                    <a:cs typeface="Segoe UI Light" panose="020B0502040204020203" pitchFamily="34" charset="0"/>
                  </a:rPr>
                  <a:t>35</a:t>
                </a:r>
              </a:p>
            </p:txBody>
          </p:sp>
          <p:sp>
            <p:nvSpPr>
              <p:cNvPr id="21" name="TextBox 20">
                <a:extLst>
                  <a:ext uri="{FF2B5EF4-FFF2-40B4-BE49-F238E27FC236}">
                    <a16:creationId xmlns:a16="http://schemas.microsoft.com/office/drawing/2014/main" id="{4860FAF8-7A23-4B7B-9F7E-3C555EE773A1}"/>
                  </a:ext>
                </a:extLst>
              </p:cNvPr>
              <p:cNvSpPr txBox="1"/>
              <p:nvPr/>
            </p:nvSpPr>
            <p:spPr>
              <a:xfrm>
                <a:off x="9931552" y="1482330"/>
                <a:ext cx="1269711"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solidFill>
                      <a:schemeClr val="bg2"/>
                    </a:solidFill>
                    <a:latin typeface="Segoe UI Light" panose="020B0502040204020203" pitchFamily="34" charset="0"/>
                    <a:cs typeface="Segoe UI Light" panose="020B0502040204020203" pitchFamily="34" charset="0"/>
                  </a:rPr>
                  <a:t>%</a:t>
                </a:r>
              </a:p>
            </p:txBody>
          </p:sp>
          <p:sp>
            <p:nvSpPr>
              <p:cNvPr id="22" name="TextBox 21">
                <a:extLst>
                  <a:ext uri="{FF2B5EF4-FFF2-40B4-BE49-F238E27FC236}">
                    <a16:creationId xmlns:a16="http://schemas.microsoft.com/office/drawing/2014/main" id="{165795C7-4BA7-441F-90F1-276C10855FD2}"/>
                  </a:ext>
                </a:extLst>
              </p:cNvPr>
              <p:cNvSpPr txBox="1"/>
              <p:nvPr/>
            </p:nvSpPr>
            <p:spPr>
              <a:xfrm>
                <a:off x="8059215" y="1482330"/>
                <a:ext cx="1269711"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solidFill>
                      <a:schemeClr val="bg2"/>
                    </a:solidFill>
                    <a:latin typeface="Segoe UI Light" panose="020B0502040204020203" pitchFamily="34" charset="0"/>
                    <a:cs typeface="Segoe UI Light" panose="020B0502040204020203" pitchFamily="34" charset="0"/>
                  </a:rPr>
                  <a:t>&gt;</a:t>
                </a:r>
              </a:p>
            </p:txBody>
          </p:sp>
        </p:grpSp>
        <p:sp>
          <p:nvSpPr>
            <p:cNvPr id="26" name="TextBox 25" descr="16% of employees are engaged worldwide ">
              <a:extLst>
                <a:ext uri="{FF2B5EF4-FFF2-40B4-BE49-F238E27FC236}">
                  <a16:creationId xmlns:a16="http://schemas.microsoft.com/office/drawing/2014/main" id="{145511BE-8353-4ADD-B6E8-5BC968872588}"/>
                </a:ext>
              </a:extLst>
            </p:cNvPr>
            <p:cNvSpPr txBox="1"/>
            <p:nvPr/>
          </p:nvSpPr>
          <p:spPr>
            <a:xfrm>
              <a:off x="7887238" y="3750006"/>
              <a:ext cx="2281732" cy="1218755"/>
            </a:xfrm>
            <a:prstGeom prst="rect">
              <a:avLst/>
            </a:prstGeom>
            <a:noFill/>
          </p:spPr>
          <p:txBody>
            <a:bodyPr wrap="square" lIns="0" tIns="146284" rIns="0" bIns="146284" rtlCol="0">
              <a:spAutoFit/>
            </a:bodyPr>
            <a:lstStyle/>
            <a:p>
              <a:pPr algn="ctr" defTabSz="896354">
                <a:spcAft>
                  <a:spcPts val="576"/>
                </a:spcAft>
                <a:defRPr/>
              </a:pPr>
              <a:r>
                <a:rPr lang="en-US" sz="2000">
                  <a:solidFill>
                    <a:schemeClr val="bg2"/>
                  </a:solidFill>
                  <a:latin typeface="Segoe UI"/>
                  <a:cs typeface="Segoe UI Semibold" panose="020B0702040204020203" pitchFamily="34" charset="0"/>
                </a:rPr>
                <a:t>of all production apps will be cloud-native by 2022</a:t>
              </a:r>
              <a:r>
                <a:rPr lang="en-US" sz="2000" baseline="30000">
                  <a:solidFill>
                    <a:schemeClr val="bg2"/>
                  </a:solidFill>
                  <a:latin typeface="Segoe UI"/>
                  <a:cs typeface="Segoe UI Semibold" panose="020B0702040204020203" pitchFamily="34" charset="0"/>
                </a:rPr>
                <a:t>1</a:t>
              </a:r>
            </a:p>
          </p:txBody>
        </p:sp>
      </p:grpSp>
      <p:sp>
        <p:nvSpPr>
          <p:cNvPr id="28" name="TextBox 27">
            <a:extLst>
              <a:ext uri="{FF2B5EF4-FFF2-40B4-BE49-F238E27FC236}">
                <a16:creationId xmlns:a16="http://schemas.microsoft.com/office/drawing/2014/main" id="{EBF04679-AE83-4277-9CFE-ED0717751F14}"/>
              </a:ext>
            </a:extLst>
          </p:cNvPr>
          <p:cNvSpPr txBox="1"/>
          <p:nvPr/>
        </p:nvSpPr>
        <p:spPr>
          <a:xfrm>
            <a:off x="7867132" y="6580525"/>
            <a:ext cx="4172353" cy="138499"/>
          </a:xfrm>
          <a:prstGeom prst="rect">
            <a:avLst/>
          </a:prstGeom>
          <a:noFill/>
        </p:spPr>
        <p:txBody>
          <a:bodyPr wrap="square" lIns="0" tIns="0" rIns="0" bIns="0" rtlCol="0" anchor="t">
            <a:spAutoFit/>
          </a:bodyPr>
          <a:lstStyle/>
          <a:p>
            <a:pPr algn="r" defTabSz="914314">
              <a:spcAft>
                <a:spcPts val="588"/>
              </a:spcAft>
              <a:defRPr/>
            </a:pPr>
            <a:r>
              <a:rPr lang="en-US" sz="900" baseline="30000">
                <a:solidFill>
                  <a:schemeClr val="bg2"/>
                </a:solidFill>
                <a:latin typeface="Segoe UI" panose="020B0502040204020203" pitchFamily="34" charset="0"/>
                <a:cs typeface="Segoe UI" panose="020B0502040204020203" pitchFamily="34" charset="0"/>
              </a:rPr>
              <a:t>1</a:t>
            </a:r>
            <a:r>
              <a:rPr lang="en-US" sz="900">
                <a:solidFill>
                  <a:schemeClr val="bg2"/>
                </a:solidFill>
                <a:latin typeface="Segoe UI" panose="020B0502040204020203" pitchFamily="34" charset="0"/>
                <a:cs typeface="Segoe UI" panose="020B0502040204020203" pitchFamily="34" charset="0"/>
              </a:rPr>
              <a:t>IDC </a:t>
            </a:r>
            <a:r>
              <a:rPr lang="en-US" sz="900" err="1">
                <a:solidFill>
                  <a:schemeClr val="bg2"/>
                </a:solidFill>
                <a:latin typeface="Segoe UI" panose="020B0502040204020203" pitchFamily="34" charset="0"/>
                <a:cs typeface="Segoe UI" panose="020B0502040204020203" pitchFamily="34" charset="0"/>
              </a:rPr>
              <a:t>FutureScape</a:t>
            </a:r>
            <a:r>
              <a:rPr lang="en-US" sz="900">
                <a:solidFill>
                  <a:schemeClr val="bg2"/>
                </a:solidFill>
                <a:latin typeface="Segoe UI" panose="020B0502040204020203" pitchFamily="34" charset="0"/>
                <a:cs typeface="Segoe UI" panose="020B0502040204020203" pitchFamily="34" charset="0"/>
              </a:rPr>
              <a:t>, 2018</a:t>
            </a:r>
          </a:p>
        </p:txBody>
      </p:sp>
    </p:spTree>
    <p:extLst>
      <p:ext uri="{BB962C8B-B14F-4D97-AF65-F5344CB8AC3E}">
        <p14:creationId xmlns:p14="http://schemas.microsoft.com/office/powerpoint/2010/main" val="240144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1000"/>
                                        <p:tgtEl>
                                          <p:spTgt spid="2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400"/>
                                        <p:tgtEl>
                                          <p:spTgt spid="15"/>
                                        </p:tgtEl>
                                      </p:cBhvr>
                                    </p:animEffect>
                                  </p:childTnLst>
                                </p:cTn>
                              </p:par>
                              <p:par>
                                <p:cTn id="12" presetID="42" presetClass="path" presetSubtype="0" accel="50000" decel="50000" fill="hold" grpId="1" nodeType="withEffect">
                                  <p:stCondLst>
                                    <p:cond delay="0"/>
                                  </p:stCondLst>
                                  <p:childTnLst>
                                    <p:animMotion origin="layout" path="M 0.00859 -0.02269 L 4.79167E-6 3.7037E-7 " pathEditMode="relative" rAng="0" ptsTypes="AA">
                                      <p:cBhvr>
                                        <p:cTn id="13" dur="400" fill="hold"/>
                                        <p:tgtEl>
                                          <p:spTgt spid="15"/>
                                        </p:tgtEl>
                                        <p:attrNameLst>
                                          <p:attrName>ppt_x</p:attrName>
                                          <p:attrName>ppt_y</p:attrName>
                                        </p:attrNameLst>
                                      </p:cBhvr>
                                      <p:rCtr x="-430" y="1134"/>
                                    </p:animMotion>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4" descr="Image result for bank icon">
            <a:extLst>
              <a:ext uri="{FF2B5EF4-FFF2-40B4-BE49-F238E27FC236}">
                <a16:creationId xmlns:a16="http://schemas.microsoft.com/office/drawing/2014/main" id="{2C481252-0563-45FA-8EA4-5679361994E1}"/>
              </a:ext>
            </a:extLst>
          </p:cNvPr>
          <p:cNvPicPr>
            <a:picLocks noChangeAspect="1" noChangeArrowheads="1"/>
          </p:cNvPicPr>
          <p:nvPr/>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747655" y="1283524"/>
            <a:ext cx="1833748" cy="183374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bank icon">
            <a:extLst>
              <a:ext uri="{FF2B5EF4-FFF2-40B4-BE49-F238E27FC236}">
                <a16:creationId xmlns:a16="http://schemas.microsoft.com/office/drawing/2014/main" id="{5E9EC5F0-0717-41C0-B425-C609F8FE3D17}"/>
              </a:ext>
            </a:extLst>
          </p:cNvPr>
          <p:cNvPicPr>
            <a:picLocks noChangeAspect="1" noChangeArrowheads="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879315" y="1283524"/>
            <a:ext cx="1833748" cy="18337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Image result for bank icon">
            <a:extLst>
              <a:ext uri="{FF2B5EF4-FFF2-40B4-BE49-F238E27FC236}">
                <a16:creationId xmlns:a16="http://schemas.microsoft.com/office/drawing/2014/main" id="{89422383-694F-4A43-91CB-9E2C475F2A8C}"/>
              </a:ext>
            </a:extLst>
          </p:cNvPr>
          <p:cNvPicPr>
            <a:picLocks noChangeAspect="1" noChangeArrowheads="1"/>
          </p:cNvPicPr>
          <p:nvPr/>
        </p:nvPicPr>
        <p:blipFill>
          <a:blip r:embed="rId2" cstate="print">
            <a:duotone>
              <a:srgbClr val="FFC00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324332" y="4499130"/>
            <a:ext cx="1833748" cy="1833748"/>
          </a:xfrm>
          <a:prstGeom prst="rect">
            <a:avLst/>
          </a:prstGeom>
          <a:noFill/>
          <a:extLst>
            <a:ext uri="{909E8E84-426E-40DD-AFC4-6F175D3DCCD1}">
              <a14:hiddenFill xmlns:a14="http://schemas.microsoft.com/office/drawing/2010/main">
                <a:solidFill>
                  <a:srgbClr val="FFFFFF"/>
                </a:solidFill>
              </a14:hiddenFill>
            </a:ext>
          </a:extLst>
        </p:spPr>
      </p:pic>
      <p:sp>
        <p:nvSpPr>
          <p:cNvPr id="32" name="Arrow: Up-Down 31">
            <a:extLst>
              <a:ext uri="{FF2B5EF4-FFF2-40B4-BE49-F238E27FC236}">
                <a16:creationId xmlns:a16="http://schemas.microsoft.com/office/drawing/2014/main" id="{BB2D43BC-B725-405F-9C46-21F52ECAD21D}"/>
              </a:ext>
            </a:extLst>
          </p:cNvPr>
          <p:cNvSpPr/>
          <p:nvPr/>
        </p:nvSpPr>
        <p:spPr>
          <a:xfrm rot="18000000">
            <a:off x="3798918" y="1995550"/>
            <a:ext cx="524990" cy="1116280"/>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Arrow: Up-Down 32">
            <a:extLst>
              <a:ext uri="{FF2B5EF4-FFF2-40B4-BE49-F238E27FC236}">
                <a16:creationId xmlns:a16="http://schemas.microsoft.com/office/drawing/2014/main" id="{3CDA1F42-4E10-4805-A33E-CE488BA5F4E5}"/>
              </a:ext>
            </a:extLst>
          </p:cNvPr>
          <p:cNvSpPr/>
          <p:nvPr/>
        </p:nvSpPr>
        <p:spPr>
          <a:xfrm rot="3600000" flipH="1">
            <a:off x="6136810" y="1995551"/>
            <a:ext cx="524990" cy="1116280"/>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Arrow: Up-Down 33">
            <a:extLst>
              <a:ext uri="{FF2B5EF4-FFF2-40B4-BE49-F238E27FC236}">
                <a16:creationId xmlns:a16="http://schemas.microsoft.com/office/drawing/2014/main" id="{A22A0ADC-5A19-48AF-8067-DAB7674EE2E8}"/>
              </a:ext>
            </a:extLst>
          </p:cNvPr>
          <p:cNvSpPr/>
          <p:nvPr/>
        </p:nvSpPr>
        <p:spPr>
          <a:xfrm flipH="1">
            <a:off x="4978711" y="3598812"/>
            <a:ext cx="524990" cy="970655"/>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4A8AF553-EA27-4C3B-9B1F-F9CC61F0FC6E}"/>
              </a:ext>
            </a:extLst>
          </p:cNvPr>
          <p:cNvSpPr txBox="1"/>
          <p:nvPr/>
        </p:nvSpPr>
        <p:spPr>
          <a:xfrm>
            <a:off x="1969467" y="2932606"/>
            <a:ext cx="1390124" cy="369332"/>
          </a:xfrm>
          <a:prstGeom prst="rect">
            <a:avLst/>
          </a:prstGeom>
          <a:noFill/>
        </p:spPr>
        <p:txBody>
          <a:bodyPr wrap="none" rtlCol="0">
            <a:spAutoFit/>
          </a:bodyPr>
          <a:lstStyle/>
          <a:p>
            <a:pPr fontAlgn="auto">
              <a:spcBef>
                <a:spcPts val="0"/>
              </a:spcBef>
              <a:spcAft>
                <a:spcPts val="0"/>
              </a:spcAft>
            </a:pPr>
            <a:r>
              <a:rPr lang="en-US" dirty="0">
                <a:solidFill>
                  <a:prstClr val="black"/>
                </a:solidFill>
                <a:latin typeface="Calibri" panose="020F0502020204030204"/>
                <a:ea typeface="+mn-ea"/>
                <a:cs typeface="+mn-cs"/>
              </a:rPr>
              <a:t>Bank Of Blue</a:t>
            </a:r>
          </a:p>
        </p:txBody>
      </p:sp>
      <p:sp>
        <p:nvSpPr>
          <p:cNvPr id="36" name="TextBox 35">
            <a:extLst>
              <a:ext uri="{FF2B5EF4-FFF2-40B4-BE49-F238E27FC236}">
                <a16:creationId xmlns:a16="http://schemas.microsoft.com/office/drawing/2014/main" id="{4B8C05C8-9222-4E56-B83B-BAAD57F85B54}"/>
              </a:ext>
            </a:extLst>
          </p:cNvPr>
          <p:cNvSpPr txBox="1"/>
          <p:nvPr/>
        </p:nvSpPr>
        <p:spPr>
          <a:xfrm>
            <a:off x="7019753" y="2932606"/>
            <a:ext cx="1550617" cy="369332"/>
          </a:xfrm>
          <a:prstGeom prst="rect">
            <a:avLst/>
          </a:prstGeom>
          <a:noFill/>
        </p:spPr>
        <p:txBody>
          <a:bodyPr wrap="none" rtlCol="0">
            <a:spAutoFit/>
          </a:bodyPr>
          <a:lstStyle/>
          <a:p>
            <a:pPr fontAlgn="auto">
              <a:spcBef>
                <a:spcPts val="0"/>
              </a:spcBef>
              <a:spcAft>
                <a:spcPts val="0"/>
              </a:spcAft>
            </a:pPr>
            <a:r>
              <a:rPr lang="en-US" dirty="0">
                <a:solidFill>
                  <a:prstClr val="black"/>
                </a:solidFill>
                <a:latin typeface="Calibri" panose="020F0502020204030204"/>
                <a:ea typeface="+mn-ea"/>
                <a:cs typeface="+mn-cs"/>
              </a:rPr>
              <a:t>Bank Of Green</a:t>
            </a:r>
          </a:p>
        </p:txBody>
      </p:sp>
      <p:sp>
        <p:nvSpPr>
          <p:cNvPr id="37" name="TextBox 36">
            <a:extLst>
              <a:ext uri="{FF2B5EF4-FFF2-40B4-BE49-F238E27FC236}">
                <a16:creationId xmlns:a16="http://schemas.microsoft.com/office/drawing/2014/main" id="{EC1B9142-414F-48A9-AFA1-A2DD4ABF3CFE}"/>
              </a:ext>
            </a:extLst>
          </p:cNvPr>
          <p:cNvSpPr txBox="1"/>
          <p:nvPr/>
        </p:nvSpPr>
        <p:spPr>
          <a:xfrm>
            <a:off x="4452272" y="6161860"/>
            <a:ext cx="1577868" cy="369332"/>
          </a:xfrm>
          <a:prstGeom prst="rect">
            <a:avLst/>
          </a:prstGeom>
          <a:noFill/>
        </p:spPr>
        <p:txBody>
          <a:bodyPr wrap="none" rtlCol="0">
            <a:spAutoFit/>
          </a:bodyPr>
          <a:lstStyle/>
          <a:p>
            <a:pPr fontAlgn="auto">
              <a:spcBef>
                <a:spcPts val="0"/>
              </a:spcBef>
              <a:spcAft>
                <a:spcPts val="0"/>
              </a:spcAft>
            </a:pPr>
            <a:r>
              <a:rPr lang="en-US" dirty="0">
                <a:solidFill>
                  <a:prstClr val="black"/>
                </a:solidFill>
                <a:latin typeface="Calibri" panose="020F0502020204030204"/>
                <a:ea typeface="+mn-ea"/>
                <a:cs typeface="+mn-cs"/>
              </a:rPr>
              <a:t>Bank Of Yellow</a:t>
            </a:r>
          </a:p>
        </p:txBody>
      </p:sp>
      <p:sp>
        <p:nvSpPr>
          <p:cNvPr id="38" name="TextBox 37">
            <a:extLst>
              <a:ext uri="{FF2B5EF4-FFF2-40B4-BE49-F238E27FC236}">
                <a16:creationId xmlns:a16="http://schemas.microsoft.com/office/drawing/2014/main" id="{12A8F9AB-8AEF-4856-86E2-1CA7BE399798}"/>
              </a:ext>
            </a:extLst>
          </p:cNvPr>
          <p:cNvSpPr txBox="1"/>
          <p:nvPr/>
        </p:nvSpPr>
        <p:spPr>
          <a:xfrm>
            <a:off x="4442750" y="3287835"/>
            <a:ext cx="1596912" cy="369332"/>
          </a:xfrm>
          <a:prstGeom prst="rect">
            <a:avLst/>
          </a:prstGeom>
          <a:noFill/>
        </p:spPr>
        <p:txBody>
          <a:bodyPr wrap="none" rtlCol="0">
            <a:spAutoFit/>
          </a:bodyPr>
          <a:lstStyle/>
          <a:p>
            <a:pPr fontAlgn="auto">
              <a:spcBef>
                <a:spcPts val="0"/>
              </a:spcBef>
              <a:spcAft>
                <a:spcPts val="0"/>
              </a:spcAft>
            </a:pPr>
            <a:r>
              <a:rPr lang="en-US" dirty="0">
                <a:solidFill>
                  <a:prstClr val="black"/>
                </a:solidFill>
                <a:latin typeface="Calibri" panose="020F0502020204030204"/>
                <a:ea typeface="+mn-ea"/>
                <a:cs typeface="+mn-cs"/>
              </a:rPr>
              <a:t>Clearing House</a:t>
            </a:r>
          </a:p>
        </p:txBody>
      </p:sp>
      <p:pic>
        <p:nvPicPr>
          <p:cNvPr id="39" name="Picture 12" descr="Chip Chipset Nfc Payment Processor">
            <a:extLst>
              <a:ext uri="{FF2B5EF4-FFF2-40B4-BE49-F238E27FC236}">
                <a16:creationId xmlns:a16="http://schemas.microsoft.com/office/drawing/2014/main" id="{97FDB9A5-4308-4492-B296-E93D413E81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0038" y="2018414"/>
            <a:ext cx="1282336" cy="1283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768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3EE1CEE-2168-47EB-9CC3-E4A6B8011496}"/>
              </a:ext>
            </a:extLst>
          </p:cNvPr>
          <p:cNvSpPr/>
          <p:nvPr/>
        </p:nvSpPr>
        <p:spPr>
          <a:xfrm>
            <a:off x="5488056" y="2870333"/>
            <a:ext cx="977514" cy="505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ysClr val="windowText" lastClr="000000"/>
              </a:solidFill>
            </a:endParaRPr>
          </a:p>
        </p:txBody>
      </p:sp>
      <p:sp>
        <p:nvSpPr>
          <p:cNvPr id="11" name="Rectangle 10">
            <a:extLst>
              <a:ext uri="{FF2B5EF4-FFF2-40B4-BE49-F238E27FC236}">
                <a16:creationId xmlns:a16="http://schemas.microsoft.com/office/drawing/2014/main" id="{92874BB2-6B9C-42F5-BC03-A1C100F418EF}"/>
              </a:ext>
            </a:extLst>
          </p:cNvPr>
          <p:cNvSpPr/>
          <p:nvPr/>
        </p:nvSpPr>
        <p:spPr>
          <a:xfrm>
            <a:off x="5314151" y="2646469"/>
            <a:ext cx="1029500" cy="6228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ysClr val="windowText" lastClr="000000"/>
              </a:solidFill>
            </a:endParaRPr>
          </a:p>
        </p:txBody>
      </p:sp>
      <p:sp>
        <p:nvSpPr>
          <p:cNvPr id="12" name="Rectangle 11">
            <a:extLst>
              <a:ext uri="{FF2B5EF4-FFF2-40B4-BE49-F238E27FC236}">
                <a16:creationId xmlns:a16="http://schemas.microsoft.com/office/drawing/2014/main" id="{C421E90F-3DC4-444B-A376-532BAE07853B}"/>
              </a:ext>
            </a:extLst>
          </p:cNvPr>
          <p:cNvSpPr/>
          <p:nvPr/>
        </p:nvSpPr>
        <p:spPr>
          <a:xfrm>
            <a:off x="1574800" y="1625600"/>
            <a:ext cx="1282700" cy="12335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9DC0154A-B26F-4465-AE81-35D92D2A0D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7859" y="1701800"/>
            <a:ext cx="676275" cy="676275"/>
          </a:xfrm>
          <a:prstGeom prst="rect">
            <a:avLst/>
          </a:prstGeom>
        </p:spPr>
      </p:pic>
      <p:sp>
        <p:nvSpPr>
          <p:cNvPr id="14" name="Rectangle 13">
            <a:extLst>
              <a:ext uri="{FF2B5EF4-FFF2-40B4-BE49-F238E27FC236}">
                <a16:creationId xmlns:a16="http://schemas.microsoft.com/office/drawing/2014/main" id="{B2A0DA11-9DB4-4F4B-8FAD-047057BEBE53}"/>
              </a:ext>
            </a:extLst>
          </p:cNvPr>
          <p:cNvSpPr/>
          <p:nvPr/>
        </p:nvSpPr>
        <p:spPr>
          <a:xfrm>
            <a:off x="3735331" y="2146300"/>
            <a:ext cx="1282700" cy="7128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ysClr val="windowText" lastClr="000000"/>
                </a:solidFill>
              </a:rPr>
              <a:t>Queue Manager</a:t>
            </a:r>
          </a:p>
        </p:txBody>
      </p:sp>
      <p:sp>
        <p:nvSpPr>
          <p:cNvPr id="15" name="Rectangle 14">
            <a:extLst>
              <a:ext uri="{FF2B5EF4-FFF2-40B4-BE49-F238E27FC236}">
                <a16:creationId xmlns:a16="http://schemas.microsoft.com/office/drawing/2014/main" id="{1F0EF7C3-04C7-43B6-A0AF-CB247FCD8FA0}"/>
              </a:ext>
            </a:extLst>
          </p:cNvPr>
          <p:cNvSpPr/>
          <p:nvPr/>
        </p:nvSpPr>
        <p:spPr>
          <a:xfrm>
            <a:off x="5143196" y="2431942"/>
            <a:ext cx="1088606" cy="712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ysClr val="windowText" lastClr="000000"/>
                </a:solidFill>
              </a:rPr>
              <a:t>Workers</a:t>
            </a:r>
            <a:br>
              <a:rPr lang="en-US" dirty="0">
                <a:solidFill>
                  <a:sysClr val="windowText" lastClr="000000"/>
                </a:solidFill>
              </a:rPr>
            </a:br>
            <a:r>
              <a:rPr lang="en-US" sz="1200" dirty="0">
                <a:solidFill>
                  <a:sysClr val="windowText" lastClr="000000"/>
                </a:solidFill>
              </a:rPr>
              <a:t>(aka minions)</a:t>
            </a:r>
            <a:endParaRPr lang="en-US" dirty="0">
              <a:solidFill>
                <a:sysClr val="windowText" lastClr="000000"/>
              </a:solidFill>
            </a:endParaRPr>
          </a:p>
        </p:txBody>
      </p:sp>
      <p:pic>
        <p:nvPicPr>
          <p:cNvPr id="16" name="Graphic 29">
            <a:extLst>
              <a:ext uri="{FF2B5EF4-FFF2-40B4-BE49-F238E27FC236}">
                <a16:creationId xmlns:a16="http://schemas.microsoft.com/office/drawing/2014/main" id="{CD1FD902-4210-4DFF-895E-D9E5A84B779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66334" y="2314575"/>
            <a:ext cx="1048912" cy="907951"/>
          </a:xfrm>
          <a:prstGeom prst="rect">
            <a:avLst/>
          </a:prstGeom>
        </p:spPr>
      </p:pic>
      <p:pic>
        <p:nvPicPr>
          <p:cNvPr id="17" name="Graphic 46">
            <a:extLst>
              <a:ext uri="{FF2B5EF4-FFF2-40B4-BE49-F238E27FC236}">
                <a16:creationId xmlns:a16="http://schemas.microsoft.com/office/drawing/2014/main" id="{0B0BD959-9C88-4227-88DC-D22B5D9DA10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16436" y="3603795"/>
            <a:ext cx="920489" cy="790024"/>
          </a:xfrm>
          <a:prstGeom prst="rect">
            <a:avLst/>
          </a:prstGeom>
        </p:spPr>
      </p:pic>
    </p:spTree>
    <p:extLst>
      <p:ext uri="{BB962C8B-B14F-4D97-AF65-F5344CB8AC3E}">
        <p14:creationId xmlns:p14="http://schemas.microsoft.com/office/powerpoint/2010/main" val="1198300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3AA3316-94D0-40DF-A0E6-7D08A437A7C6}"/>
              </a:ext>
            </a:extLst>
          </p:cNvPr>
          <p:cNvCxnSpPr/>
          <p:nvPr/>
        </p:nvCxnSpPr>
        <p:spPr>
          <a:xfrm>
            <a:off x="1" y="903290"/>
            <a:ext cx="1219200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itle 3">
            <a:extLst>
              <a:ext uri="{FF2B5EF4-FFF2-40B4-BE49-F238E27FC236}">
                <a16:creationId xmlns:a16="http://schemas.microsoft.com/office/drawing/2014/main" id="{BF2113EE-4FEA-45E1-BA91-1C1D67ED65F7}"/>
              </a:ext>
            </a:extLst>
          </p:cNvPr>
          <p:cNvSpPr txBox="1">
            <a:spLocks/>
          </p:cNvSpPr>
          <p:nvPr/>
        </p:nvSpPr>
        <p:spPr>
          <a:xfrm>
            <a:off x="455995" y="1511558"/>
            <a:ext cx="11306469" cy="40230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Any workload, anywhere</a:t>
            </a:r>
          </a:p>
        </p:txBody>
      </p:sp>
      <p:sp>
        <p:nvSpPr>
          <p:cNvPr id="250" name="TextBox 249">
            <a:extLst>
              <a:ext uri="{FF2B5EF4-FFF2-40B4-BE49-F238E27FC236}">
                <a16:creationId xmlns:a16="http://schemas.microsoft.com/office/drawing/2014/main" id="{635FF493-0CD1-4BDB-BCD1-2054B8A80129}"/>
              </a:ext>
            </a:extLst>
          </p:cNvPr>
          <p:cNvSpPr txBox="1"/>
          <p:nvPr/>
        </p:nvSpPr>
        <p:spPr>
          <a:xfrm flipH="1">
            <a:off x="455993" y="1975863"/>
            <a:ext cx="11371031" cy="217243"/>
          </a:xfrm>
          <a:prstGeom prst="rect">
            <a:avLst/>
          </a:prstGeom>
          <a:noFill/>
        </p:spPr>
        <p:txBody>
          <a:bodyPr wrap="square" lIns="0" tIns="0" rIns="179285"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a:ea typeface="+mn-ea"/>
                <a:cs typeface="+mn-cs"/>
              </a:rPr>
              <a:t>From Windows to Linux containers, from public cloud to IoT Edge, use Kubernetes to orchestrate anything running anywhere </a:t>
            </a:r>
          </a:p>
        </p:txBody>
      </p:sp>
      <p:sp>
        <p:nvSpPr>
          <p:cNvPr id="93" name="TextBox 92">
            <a:extLst>
              <a:ext uri="{FF2B5EF4-FFF2-40B4-BE49-F238E27FC236}">
                <a16:creationId xmlns:a16="http://schemas.microsoft.com/office/drawing/2014/main" id="{4EBBC060-BE2C-4702-881B-0DCB63778240}"/>
              </a:ext>
            </a:extLst>
          </p:cNvPr>
          <p:cNvSpPr txBox="1"/>
          <p:nvPr/>
        </p:nvSpPr>
        <p:spPr>
          <a:xfrm>
            <a:off x="10513765" y="6482819"/>
            <a:ext cx="1609810" cy="316812"/>
          </a:xfrm>
          <a:prstGeom prst="rect">
            <a:avLst/>
          </a:prstGeom>
          <a:noFill/>
        </p:spPr>
        <p:txBody>
          <a:bodyPr wrap="square" lIns="89642" tIns="89642" rIns="89642"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solidFill>
                  <a:srgbClr val="3C3C41">
                    <a:alpha val="50000"/>
                  </a:srgbClr>
                </a:solidFill>
                <a:effectLst/>
                <a:uLnTx/>
                <a:uFillTx/>
                <a:latin typeface="Segoe UI"/>
                <a:ea typeface="+mn-ea"/>
                <a:cs typeface="+mn-cs"/>
              </a:rPr>
              <a:t>Microsoft Confidential</a:t>
            </a:r>
          </a:p>
        </p:txBody>
      </p:sp>
      <p:grpSp>
        <p:nvGrpSpPr>
          <p:cNvPr id="31" name="Group 30">
            <a:extLst>
              <a:ext uri="{FF2B5EF4-FFF2-40B4-BE49-F238E27FC236}">
                <a16:creationId xmlns:a16="http://schemas.microsoft.com/office/drawing/2014/main" id="{502CC816-AD23-4BDB-9113-C8C718FB8DB0}"/>
              </a:ext>
            </a:extLst>
          </p:cNvPr>
          <p:cNvGrpSpPr/>
          <p:nvPr/>
        </p:nvGrpSpPr>
        <p:grpSpPr>
          <a:xfrm>
            <a:off x="511343" y="2742534"/>
            <a:ext cx="11169315" cy="2813340"/>
            <a:chOff x="470291" y="2792677"/>
            <a:chExt cx="11393283" cy="2869753"/>
          </a:xfrm>
        </p:grpSpPr>
        <p:grpSp>
          <p:nvGrpSpPr>
            <p:cNvPr id="28" name="Group 27">
              <a:extLst>
                <a:ext uri="{FF2B5EF4-FFF2-40B4-BE49-F238E27FC236}">
                  <a16:creationId xmlns:a16="http://schemas.microsoft.com/office/drawing/2014/main" id="{F54D2AF3-E47E-46C3-9DA4-AB9F345854DA}"/>
                </a:ext>
              </a:extLst>
            </p:cNvPr>
            <p:cNvGrpSpPr/>
            <p:nvPr/>
          </p:nvGrpSpPr>
          <p:grpSpPr>
            <a:xfrm>
              <a:off x="470291" y="2792677"/>
              <a:ext cx="3361482" cy="2869753"/>
              <a:chOff x="470291" y="2792677"/>
              <a:chExt cx="3361482" cy="2869753"/>
            </a:xfrm>
          </p:grpSpPr>
          <p:sp>
            <p:nvSpPr>
              <p:cNvPr id="22" name="TextBox 21">
                <a:extLst>
                  <a:ext uri="{FF2B5EF4-FFF2-40B4-BE49-F238E27FC236}">
                    <a16:creationId xmlns:a16="http://schemas.microsoft.com/office/drawing/2014/main" id="{20AFD3E7-4D3C-420F-9669-EC0813E5385F}"/>
                  </a:ext>
                </a:extLst>
              </p:cNvPr>
              <p:cNvSpPr txBox="1"/>
              <p:nvPr/>
            </p:nvSpPr>
            <p:spPr>
              <a:xfrm>
                <a:off x="937829" y="2792677"/>
                <a:ext cx="2426407" cy="120956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4902"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35+</a:t>
                </a:r>
                <a:br>
                  <a:rPr kumimoji="0" lang="en-US" sz="2353" b="0" i="0" u="none" strike="noStrike" kern="1200" cap="none" spc="-49" normalizeH="0" baseline="0" noProof="0" dirty="0">
                    <a:ln w="3175">
                      <a:noFill/>
                    </a:ln>
                    <a:gradFill>
                      <a:gsLst>
                        <a:gs pos="2917">
                          <a:srgbClr val="3C3C41"/>
                        </a:gs>
                        <a:gs pos="30000">
                          <a:srgbClr val="3C3C41"/>
                        </a:gs>
                      </a:gsLst>
                      <a:lin ang="5400000" scaled="0"/>
                    </a:gradFill>
                    <a:effectLst/>
                    <a:uLnTx/>
                    <a:uFillTx/>
                    <a:latin typeface="Segoe UI Semibold"/>
                    <a:ea typeface="+mn-ea"/>
                    <a:cs typeface="Segoe UI" pitchFamily="34" charset="0"/>
                  </a:rPr>
                </a:br>
                <a:r>
                  <a:rPr kumimoji="0" lang="en-US" sz="1568" b="0" i="0" u="none" strike="noStrike" kern="1200" cap="none" spc="0" normalizeH="0" baseline="0" noProof="0" dirty="0">
                    <a:ln>
                      <a:noFill/>
                    </a:ln>
                    <a:solidFill>
                      <a:srgbClr val="000000"/>
                    </a:solidFill>
                    <a:effectLst/>
                    <a:uLnTx/>
                    <a:uFillTx/>
                    <a:latin typeface="Segoe UI"/>
                    <a:ea typeface="+mn-ea"/>
                    <a:cs typeface="+mn-cs"/>
                  </a:rPr>
                  <a:t>regions and counting</a:t>
                </a:r>
              </a:p>
            </p:txBody>
          </p:sp>
          <p:pic>
            <p:nvPicPr>
              <p:cNvPr id="3" name="Picture 2">
                <a:extLst>
                  <a:ext uri="{FF2B5EF4-FFF2-40B4-BE49-F238E27FC236}">
                    <a16:creationId xmlns:a16="http://schemas.microsoft.com/office/drawing/2014/main" id="{F5A134D0-0980-42D4-B4D0-A41B30586329}"/>
                  </a:ext>
                </a:extLst>
              </p:cNvPr>
              <p:cNvPicPr>
                <a:picLocks noChangeAspect="1"/>
              </p:cNvPicPr>
              <p:nvPr/>
            </p:nvPicPr>
            <p:blipFill>
              <a:blip r:embed="rId3"/>
              <a:stretch>
                <a:fillRect/>
              </a:stretch>
            </p:blipFill>
            <p:spPr>
              <a:xfrm>
                <a:off x="470291" y="4095136"/>
                <a:ext cx="3361482" cy="1567294"/>
              </a:xfrm>
              <a:prstGeom prst="rect">
                <a:avLst/>
              </a:prstGeom>
            </p:spPr>
          </p:pic>
        </p:grpSp>
        <p:grpSp>
          <p:nvGrpSpPr>
            <p:cNvPr id="26" name="Group 25">
              <a:extLst>
                <a:ext uri="{FF2B5EF4-FFF2-40B4-BE49-F238E27FC236}">
                  <a16:creationId xmlns:a16="http://schemas.microsoft.com/office/drawing/2014/main" id="{F60EB96A-EA88-4041-A920-82D144CBC0E2}"/>
                </a:ext>
              </a:extLst>
            </p:cNvPr>
            <p:cNvGrpSpPr/>
            <p:nvPr/>
          </p:nvGrpSpPr>
          <p:grpSpPr>
            <a:xfrm>
              <a:off x="4482681" y="3129046"/>
              <a:ext cx="3364992" cy="2208789"/>
              <a:chOff x="4907620" y="3129046"/>
              <a:chExt cx="3364992" cy="2208789"/>
            </a:xfrm>
          </p:grpSpPr>
          <p:sp>
            <p:nvSpPr>
              <p:cNvPr id="54" name="TextBox 53">
                <a:extLst>
                  <a:ext uri="{FF2B5EF4-FFF2-40B4-BE49-F238E27FC236}">
                    <a16:creationId xmlns:a16="http://schemas.microsoft.com/office/drawing/2014/main" id="{A8BA5CF4-DC98-497D-9D4F-042A61C4478D}"/>
                  </a:ext>
                </a:extLst>
              </p:cNvPr>
              <p:cNvSpPr txBox="1"/>
              <p:nvPr/>
            </p:nvSpPr>
            <p:spPr>
              <a:xfrm>
                <a:off x="4907620" y="3129046"/>
                <a:ext cx="3364992" cy="90486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a:ea typeface="+mn-ea"/>
                    <a:cs typeface="+mn-cs"/>
                  </a:rPr>
                  <a:t>for various</a:t>
                </a:r>
                <a:b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br>
                <a: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OS distributions</a:t>
                </a:r>
                <a:endParaRPr kumimoji="0" lang="en-US" sz="274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3BF91501-952F-4C00-859A-7843D2012152}"/>
                  </a:ext>
                </a:extLst>
              </p:cNvPr>
              <p:cNvGrpSpPr/>
              <p:nvPr/>
            </p:nvGrpSpPr>
            <p:grpSpPr>
              <a:xfrm>
                <a:off x="5571460" y="4419731"/>
                <a:ext cx="2037312" cy="918104"/>
                <a:chOff x="5571502" y="4135008"/>
                <a:chExt cx="2037312" cy="918104"/>
              </a:xfrm>
            </p:grpSpPr>
            <p:grpSp>
              <p:nvGrpSpPr>
                <p:cNvPr id="21" name="Group 20">
                  <a:extLst>
                    <a:ext uri="{FF2B5EF4-FFF2-40B4-BE49-F238E27FC236}">
                      <a16:creationId xmlns:a16="http://schemas.microsoft.com/office/drawing/2014/main" id="{04C2149F-055D-4D9A-AB0D-F021D055AB75}"/>
                    </a:ext>
                  </a:extLst>
                </p:cNvPr>
                <p:cNvGrpSpPr/>
                <p:nvPr/>
              </p:nvGrpSpPr>
              <p:grpSpPr>
                <a:xfrm>
                  <a:off x="6747159" y="4135008"/>
                  <a:ext cx="861655" cy="918104"/>
                  <a:chOff x="7004788" y="4105980"/>
                  <a:chExt cx="861655" cy="918104"/>
                </a:xfrm>
              </p:grpSpPr>
              <p:sp>
                <p:nvSpPr>
                  <p:cNvPr id="59" name="Rectangle: Rounded Corners 118">
                    <a:extLst>
                      <a:ext uri="{FF2B5EF4-FFF2-40B4-BE49-F238E27FC236}">
                        <a16:creationId xmlns:a16="http://schemas.microsoft.com/office/drawing/2014/main" id="{9FD93733-C153-4484-B1AC-75BBAEEC66B1}"/>
                      </a:ext>
                    </a:extLst>
                  </p:cNvPr>
                  <p:cNvSpPr/>
                  <p:nvPr/>
                </p:nvSpPr>
                <p:spPr bwMode="auto">
                  <a:xfrm>
                    <a:off x="7095695" y="4344244"/>
                    <a:ext cx="679840" cy="6798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60" name="Title 1">
                    <a:extLst>
                      <a:ext uri="{FF2B5EF4-FFF2-40B4-BE49-F238E27FC236}">
                        <a16:creationId xmlns:a16="http://schemas.microsoft.com/office/drawing/2014/main" id="{FCC13BB7-ECE2-4E31-BF9C-B8C900993B27}"/>
                      </a:ext>
                    </a:extLst>
                  </p:cNvPr>
                  <p:cNvSpPr txBox="1">
                    <a:spLocks/>
                  </p:cNvSpPr>
                  <p:nvPr/>
                </p:nvSpPr>
                <p:spPr>
                  <a:xfrm>
                    <a:off x="7004788" y="4105980"/>
                    <a:ext cx="86165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Windows</a:t>
                    </a:r>
                  </a:p>
                </p:txBody>
              </p:sp>
              <p:sp>
                <p:nvSpPr>
                  <p:cNvPr id="63" name="Freeform 130">
                    <a:extLst>
                      <a:ext uri="{FF2B5EF4-FFF2-40B4-BE49-F238E27FC236}">
                        <a16:creationId xmlns:a16="http://schemas.microsoft.com/office/drawing/2014/main" id="{56969634-96C3-4517-86F9-1A53C76B4BBE}"/>
                      </a:ext>
                    </a:extLst>
                  </p:cNvPr>
                  <p:cNvSpPr>
                    <a:spLocks noChangeAspect="1" noEditPoints="1"/>
                  </p:cNvSpPr>
                  <p:nvPr/>
                </p:nvSpPr>
                <p:spPr bwMode="black">
                  <a:xfrm>
                    <a:off x="7231400" y="4480778"/>
                    <a:ext cx="408431" cy="40677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ADEF"/>
                  </a:solidFill>
                  <a:ln>
                    <a:noFill/>
                  </a:ln>
                </p:spPr>
                <p:txBody>
                  <a:bodyPr vert="horz" wrap="square" lIns="67226" tIns="33613" rIns="67226" bIns="336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0DE36463-4D84-4C2E-882A-F597D5F87D00}"/>
                    </a:ext>
                  </a:extLst>
                </p:cNvPr>
                <p:cNvGrpSpPr/>
                <p:nvPr/>
              </p:nvGrpSpPr>
              <p:grpSpPr>
                <a:xfrm>
                  <a:off x="5571502" y="4135008"/>
                  <a:ext cx="861655" cy="918104"/>
                  <a:chOff x="5665845" y="4135008"/>
                  <a:chExt cx="861655" cy="918104"/>
                </a:xfrm>
              </p:grpSpPr>
              <p:sp>
                <p:nvSpPr>
                  <p:cNvPr id="64" name="Rectangle: Rounded Corners 118">
                    <a:extLst>
                      <a:ext uri="{FF2B5EF4-FFF2-40B4-BE49-F238E27FC236}">
                        <a16:creationId xmlns:a16="http://schemas.microsoft.com/office/drawing/2014/main" id="{5AE53F1C-0B36-471E-A433-B6D732F029BE}"/>
                      </a:ext>
                    </a:extLst>
                  </p:cNvPr>
                  <p:cNvSpPr/>
                  <p:nvPr/>
                </p:nvSpPr>
                <p:spPr bwMode="auto">
                  <a:xfrm>
                    <a:off x="5756752" y="4373272"/>
                    <a:ext cx="679840" cy="6798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66" name="Title 1">
                    <a:extLst>
                      <a:ext uri="{FF2B5EF4-FFF2-40B4-BE49-F238E27FC236}">
                        <a16:creationId xmlns:a16="http://schemas.microsoft.com/office/drawing/2014/main" id="{814BAFB5-CD79-40BD-9B8C-CB9AB4F3794A}"/>
                      </a:ext>
                    </a:extLst>
                  </p:cNvPr>
                  <p:cNvSpPr txBox="1">
                    <a:spLocks/>
                  </p:cNvSpPr>
                  <p:nvPr/>
                </p:nvSpPr>
                <p:spPr>
                  <a:xfrm>
                    <a:off x="5665845" y="4135008"/>
                    <a:ext cx="86165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Linux</a:t>
                    </a:r>
                  </a:p>
                </p:txBody>
              </p:sp>
              <p:pic>
                <p:nvPicPr>
                  <p:cNvPr id="165" name="Picture 4" descr="Image result for linux icon png">
                    <a:extLst>
                      <a:ext uri="{FF2B5EF4-FFF2-40B4-BE49-F238E27FC236}">
                        <a16:creationId xmlns:a16="http://schemas.microsoft.com/office/drawing/2014/main" id="{E535E45E-1CF3-444A-835C-42C32CFF75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5427" y="4411947"/>
                    <a:ext cx="602490" cy="602490"/>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27" name="Group 26">
              <a:extLst>
                <a:ext uri="{FF2B5EF4-FFF2-40B4-BE49-F238E27FC236}">
                  <a16:creationId xmlns:a16="http://schemas.microsoft.com/office/drawing/2014/main" id="{3DA9D104-7903-464D-8339-3172BC4CF28F}"/>
                </a:ext>
              </a:extLst>
            </p:cNvPr>
            <p:cNvGrpSpPr/>
            <p:nvPr/>
          </p:nvGrpSpPr>
          <p:grpSpPr>
            <a:xfrm>
              <a:off x="8498582" y="3134490"/>
              <a:ext cx="3364992" cy="2203345"/>
              <a:chOff x="8498582" y="3134490"/>
              <a:chExt cx="3364992" cy="2203345"/>
            </a:xfrm>
          </p:grpSpPr>
          <p:sp>
            <p:nvSpPr>
              <p:cNvPr id="55" name="TextBox 54">
                <a:extLst>
                  <a:ext uri="{FF2B5EF4-FFF2-40B4-BE49-F238E27FC236}">
                    <a16:creationId xmlns:a16="http://schemas.microsoft.com/office/drawing/2014/main" id="{C6929CE0-BC02-45B7-A855-E3F19FE15816}"/>
                  </a:ext>
                </a:extLst>
              </p:cNvPr>
              <p:cNvSpPr txBox="1"/>
              <p:nvPr/>
            </p:nvSpPr>
            <p:spPr>
              <a:xfrm>
                <a:off x="8498582" y="3134490"/>
                <a:ext cx="3364992" cy="90486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a:ea typeface="+mn-ea"/>
                    <a:cs typeface="+mn-cs"/>
                  </a:rPr>
                  <a:t>across various</a:t>
                </a:r>
                <a:b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br>
                <a: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environments</a:t>
                </a:r>
                <a:endParaRPr kumimoji="0" lang="en-US" sz="274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DF7F1FC3-D6DB-4274-899F-99CF0CCAE9C2}"/>
                  </a:ext>
                </a:extLst>
              </p:cNvPr>
              <p:cNvGrpSpPr/>
              <p:nvPr/>
            </p:nvGrpSpPr>
            <p:grpSpPr>
              <a:xfrm>
                <a:off x="8574594" y="4235065"/>
                <a:ext cx="3212969" cy="1102770"/>
                <a:chOff x="5571502" y="5274770"/>
                <a:chExt cx="3212969" cy="1102770"/>
              </a:xfrm>
            </p:grpSpPr>
            <p:grpSp>
              <p:nvGrpSpPr>
                <p:cNvPr id="18" name="Group 17">
                  <a:extLst>
                    <a:ext uri="{FF2B5EF4-FFF2-40B4-BE49-F238E27FC236}">
                      <a16:creationId xmlns:a16="http://schemas.microsoft.com/office/drawing/2014/main" id="{B4AC9142-2F01-4650-8049-A1EF90AD5539}"/>
                    </a:ext>
                  </a:extLst>
                </p:cNvPr>
                <p:cNvGrpSpPr/>
                <p:nvPr/>
              </p:nvGrpSpPr>
              <p:grpSpPr>
                <a:xfrm>
                  <a:off x="5571502" y="5274770"/>
                  <a:ext cx="861655" cy="1102770"/>
                  <a:chOff x="8187702" y="3841485"/>
                  <a:chExt cx="861655" cy="1102770"/>
                </a:xfrm>
              </p:grpSpPr>
              <p:sp>
                <p:nvSpPr>
                  <p:cNvPr id="73" name="Rectangle: Rounded Corners 118">
                    <a:extLst>
                      <a:ext uri="{FF2B5EF4-FFF2-40B4-BE49-F238E27FC236}">
                        <a16:creationId xmlns:a16="http://schemas.microsoft.com/office/drawing/2014/main" id="{A155F525-822F-4FB7-B714-667F77901100}"/>
                      </a:ext>
                    </a:extLst>
                  </p:cNvPr>
                  <p:cNvSpPr/>
                  <p:nvPr/>
                </p:nvSpPr>
                <p:spPr bwMode="auto">
                  <a:xfrm>
                    <a:off x="8278609" y="4264415"/>
                    <a:ext cx="679840" cy="6798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74" name="Title 1">
                    <a:extLst>
                      <a:ext uri="{FF2B5EF4-FFF2-40B4-BE49-F238E27FC236}">
                        <a16:creationId xmlns:a16="http://schemas.microsoft.com/office/drawing/2014/main" id="{137661ED-C320-4C9A-90EB-E89372C2D617}"/>
                      </a:ext>
                    </a:extLst>
                  </p:cNvPr>
                  <p:cNvSpPr txBox="1">
                    <a:spLocks/>
                  </p:cNvSpPr>
                  <p:nvPr/>
                </p:nvSpPr>
                <p:spPr>
                  <a:xfrm>
                    <a:off x="8187702" y="3841485"/>
                    <a:ext cx="861655"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Public</a:t>
                    </a:r>
                    <a:b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a:t>
                    </a:r>
                  </a:p>
                </p:txBody>
              </p:sp>
              <p:sp>
                <p:nvSpPr>
                  <p:cNvPr id="77" name="cloud" title="Icon of a cloud">
                    <a:extLst>
                      <a:ext uri="{FF2B5EF4-FFF2-40B4-BE49-F238E27FC236}">
                        <a16:creationId xmlns:a16="http://schemas.microsoft.com/office/drawing/2014/main" id="{AECFE489-5C53-4779-B40D-AAA5B060494D}"/>
                      </a:ext>
                    </a:extLst>
                  </p:cNvPr>
                  <p:cNvSpPr>
                    <a:spLocks noChangeAspect="1"/>
                  </p:cNvSpPr>
                  <p:nvPr/>
                </p:nvSpPr>
                <p:spPr bwMode="auto">
                  <a:xfrm>
                    <a:off x="8386729" y="4456656"/>
                    <a:ext cx="463601" cy="29535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5D0E0081-3849-4A7C-A435-9733CC1DAA36}"/>
                    </a:ext>
                  </a:extLst>
                </p:cNvPr>
                <p:cNvGrpSpPr/>
                <p:nvPr/>
              </p:nvGrpSpPr>
              <p:grpSpPr>
                <a:xfrm>
                  <a:off x="7922816" y="5274770"/>
                  <a:ext cx="861655" cy="1102770"/>
                  <a:chOff x="9541159" y="3797942"/>
                  <a:chExt cx="861655" cy="1102770"/>
                </a:xfrm>
              </p:grpSpPr>
              <p:sp>
                <p:nvSpPr>
                  <p:cNvPr id="78" name="Rectangle: Rounded Corners 118">
                    <a:extLst>
                      <a:ext uri="{FF2B5EF4-FFF2-40B4-BE49-F238E27FC236}">
                        <a16:creationId xmlns:a16="http://schemas.microsoft.com/office/drawing/2014/main" id="{7BBDA801-62FD-473A-8A9F-954FCB7C35B2}"/>
                      </a:ext>
                    </a:extLst>
                  </p:cNvPr>
                  <p:cNvSpPr/>
                  <p:nvPr/>
                </p:nvSpPr>
                <p:spPr bwMode="auto">
                  <a:xfrm>
                    <a:off x="9632066" y="4220872"/>
                    <a:ext cx="679840" cy="6798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81" name="Title 1">
                    <a:extLst>
                      <a:ext uri="{FF2B5EF4-FFF2-40B4-BE49-F238E27FC236}">
                        <a16:creationId xmlns:a16="http://schemas.microsoft.com/office/drawing/2014/main" id="{49A8E514-305D-47A6-99F3-2FDA5F73F0CB}"/>
                      </a:ext>
                    </a:extLst>
                  </p:cNvPr>
                  <p:cNvSpPr txBox="1">
                    <a:spLocks/>
                  </p:cNvSpPr>
                  <p:nvPr/>
                </p:nvSpPr>
                <p:spPr>
                  <a:xfrm>
                    <a:off x="9541159" y="3797942"/>
                    <a:ext cx="861655"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IoT</a:t>
                    </a:r>
                    <a:b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Edge</a:t>
                    </a:r>
                  </a:p>
                </p:txBody>
              </p:sp>
              <p:grpSp>
                <p:nvGrpSpPr>
                  <p:cNvPr id="41" name="Group 40">
                    <a:extLst>
                      <a:ext uri="{FF2B5EF4-FFF2-40B4-BE49-F238E27FC236}">
                        <a16:creationId xmlns:a16="http://schemas.microsoft.com/office/drawing/2014/main" id="{AC88183D-A758-42DE-8511-152C1A30EB47}"/>
                      </a:ext>
                    </a:extLst>
                  </p:cNvPr>
                  <p:cNvGrpSpPr/>
                  <p:nvPr/>
                </p:nvGrpSpPr>
                <p:grpSpPr>
                  <a:xfrm>
                    <a:off x="9755741" y="4342995"/>
                    <a:ext cx="432490" cy="435595"/>
                    <a:chOff x="4857409" y="4823629"/>
                    <a:chExt cx="351191" cy="353712"/>
                  </a:xfrm>
                </p:grpSpPr>
                <p:sp>
                  <p:nvSpPr>
                    <p:cNvPr id="42" name="Freeform: Shape 41">
                      <a:extLst>
                        <a:ext uri="{FF2B5EF4-FFF2-40B4-BE49-F238E27FC236}">
                          <a16:creationId xmlns:a16="http://schemas.microsoft.com/office/drawing/2014/main" id="{EE1F75ED-4A8D-4404-A517-4BC9C7FFC4DF}"/>
                        </a:ext>
                      </a:extLst>
                    </p:cNvPr>
                    <p:cNvSpPr/>
                    <p:nvPr/>
                  </p:nvSpPr>
                  <p:spPr>
                    <a:xfrm>
                      <a:off x="4857409" y="5056985"/>
                      <a:ext cx="351191" cy="120356"/>
                    </a:xfrm>
                    <a:custGeom>
                      <a:avLst/>
                      <a:gdLst>
                        <a:gd name="connsiteX0" fmla="*/ 980870 w 1036409"/>
                        <a:gd name="connsiteY0" fmla="*/ 32312 h 365791"/>
                        <a:gd name="connsiteX1" fmla="*/ 59197 w 1036409"/>
                        <a:gd name="connsiteY1" fmla="*/ 32312 h 365791"/>
                        <a:gd name="connsiteX2" fmla="*/ 32312 w 1036409"/>
                        <a:gd name="connsiteY2" fmla="*/ 59197 h 365791"/>
                        <a:gd name="connsiteX3" fmla="*/ 32312 w 1036409"/>
                        <a:gd name="connsiteY3" fmla="*/ 310252 h 365791"/>
                        <a:gd name="connsiteX4" fmla="*/ 59197 w 1036409"/>
                        <a:gd name="connsiteY4" fmla="*/ 337138 h 365791"/>
                        <a:gd name="connsiteX5" fmla="*/ 980870 w 1036409"/>
                        <a:gd name="connsiteY5" fmla="*/ 337138 h 365791"/>
                        <a:gd name="connsiteX6" fmla="*/ 1007756 w 1036409"/>
                        <a:gd name="connsiteY6" fmla="*/ 310252 h 365791"/>
                        <a:gd name="connsiteX7" fmla="*/ 1007756 w 1036409"/>
                        <a:gd name="connsiteY7" fmla="*/ 59197 h 365791"/>
                        <a:gd name="connsiteX8" fmla="*/ 980870 w 1036409"/>
                        <a:gd name="connsiteY8" fmla="*/ 32312 h 36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409" h="365791">
                          <a:moveTo>
                            <a:pt x="980870" y="32312"/>
                          </a:moveTo>
                          <a:lnTo>
                            <a:pt x="59197" y="32312"/>
                          </a:lnTo>
                          <a:cubicBezTo>
                            <a:pt x="44342" y="32312"/>
                            <a:pt x="32312" y="44342"/>
                            <a:pt x="32312" y="59197"/>
                          </a:cubicBezTo>
                          <a:lnTo>
                            <a:pt x="32312" y="310252"/>
                          </a:lnTo>
                          <a:cubicBezTo>
                            <a:pt x="32312" y="325108"/>
                            <a:pt x="44342" y="337138"/>
                            <a:pt x="59197" y="337138"/>
                          </a:cubicBezTo>
                          <a:lnTo>
                            <a:pt x="980870" y="337138"/>
                          </a:lnTo>
                          <a:cubicBezTo>
                            <a:pt x="995726" y="337138"/>
                            <a:pt x="1007756" y="325108"/>
                            <a:pt x="1007756" y="310252"/>
                          </a:cubicBezTo>
                          <a:lnTo>
                            <a:pt x="1007756" y="59197"/>
                          </a:lnTo>
                          <a:cubicBezTo>
                            <a:pt x="1007756" y="44403"/>
                            <a:pt x="995665" y="32312"/>
                            <a:pt x="980870" y="32312"/>
                          </a:cubicBezTo>
                          <a:close/>
                        </a:path>
                      </a:pathLst>
                    </a:custGeom>
                    <a:solidFill>
                      <a:srgbClr val="0078D4"/>
                    </a:solidFill>
                    <a:ln w="2019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2B9FDBAC-598B-4543-AD83-B86DCE2A42AF}"/>
                        </a:ext>
                      </a:extLst>
                    </p:cNvPr>
                    <p:cNvSpPr/>
                    <p:nvPr/>
                  </p:nvSpPr>
                  <p:spPr>
                    <a:xfrm>
                      <a:off x="5139739" y="5077044"/>
                      <a:ext cx="41317" cy="40119"/>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88F9CA2A-5B88-4FCC-9804-F3DBFC031268}"/>
                        </a:ext>
                      </a:extLst>
                    </p:cNvPr>
                    <p:cNvSpPr/>
                    <p:nvPr/>
                  </p:nvSpPr>
                  <p:spPr>
                    <a:xfrm>
                      <a:off x="5139739" y="5117164"/>
                      <a:ext cx="41317" cy="40119"/>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28F75D57-7C28-4A4E-B638-E84A7F17934C}"/>
                        </a:ext>
                      </a:extLst>
                    </p:cNvPr>
                    <p:cNvSpPr/>
                    <p:nvPr/>
                  </p:nvSpPr>
                  <p:spPr>
                    <a:xfrm>
                      <a:off x="4858098" y="4823629"/>
                      <a:ext cx="344305" cy="240712"/>
                    </a:xfrm>
                    <a:custGeom>
                      <a:avLst/>
                      <a:gdLst>
                        <a:gd name="connsiteX0" fmla="*/ 873470 w 1016087"/>
                        <a:gd name="connsiteY0" fmla="*/ 331793 h 731583"/>
                        <a:gd name="connsiteX1" fmla="*/ 885277 w 1016087"/>
                        <a:gd name="connsiteY1" fmla="*/ 260220 h 731583"/>
                        <a:gd name="connsiteX2" fmla="*/ 654097 w 1016087"/>
                        <a:gd name="connsiteY2" fmla="*/ 32312 h 731583"/>
                        <a:gd name="connsiteX3" fmla="*/ 440494 w 1016087"/>
                        <a:gd name="connsiteY3" fmla="*/ 173629 h 731583"/>
                        <a:gd name="connsiteX4" fmla="*/ 317609 w 1016087"/>
                        <a:gd name="connsiteY4" fmla="*/ 121544 h 731583"/>
                        <a:gd name="connsiteX5" fmla="*/ 150198 w 1016087"/>
                        <a:gd name="connsiteY5" fmla="*/ 286618 h 731583"/>
                        <a:gd name="connsiteX6" fmla="*/ 157047 w 1016087"/>
                        <a:gd name="connsiteY6" fmla="*/ 334069 h 731583"/>
                        <a:gd name="connsiteX7" fmla="*/ 32312 w 1016087"/>
                        <a:gd name="connsiteY7" fmla="*/ 511133 h 731583"/>
                        <a:gd name="connsiteX8" fmla="*/ 223316 w 1016087"/>
                        <a:gd name="connsiteY8" fmla="*/ 700898 h 731583"/>
                        <a:gd name="connsiteX9" fmla="*/ 812647 w 1016087"/>
                        <a:gd name="connsiteY9" fmla="*/ 700898 h 731583"/>
                        <a:gd name="connsiteX10" fmla="*/ 1003712 w 1016087"/>
                        <a:gd name="connsiteY10" fmla="*/ 511133 h 731583"/>
                        <a:gd name="connsiteX11" fmla="*/ 873470 w 1016087"/>
                        <a:gd name="connsiteY11" fmla="*/ 331793 h 73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6087" h="731583">
                          <a:moveTo>
                            <a:pt x="873470" y="331793"/>
                          </a:moveTo>
                          <a:cubicBezTo>
                            <a:pt x="881030" y="309257"/>
                            <a:pt x="885277" y="285236"/>
                            <a:pt x="885277" y="260220"/>
                          </a:cubicBezTo>
                          <a:cubicBezTo>
                            <a:pt x="885277" y="134347"/>
                            <a:pt x="781778" y="32312"/>
                            <a:pt x="654097" y="32312"/>
                          </a:cubicBezTo>
                          <a:cubicBezTo>
                            <a:pt x="557568" y="32312"/>
                            <a:pt x="475102" y="90757"/>
                            <a:pt x="440494" y="173629"/>
                          </a:cubicBezTo>
                          <a:cubicBezTo>
                            <a:pt x="409809" y="141216"/>
                            <a:pt x="366137" y="121544"/>
                            <a:pt x="317609" y="121544"/>
                          </a:cubicBezTo>
                          <a:cubicBezTo>
                            <a:pt x="224799" y="121544"/>
                            <a:pt x="150198" y="195089"/>
                            <a:pt x="150198" y="286618"/>
                          </a:cubicBezTo>
                          <a:cubicBezTo>
                            <a:pt x="150198" y="302876"/>
                            <a:pt x="152616" y="319214"/>
                            <a:pt x="157047" y="334069"/>
                          </a:cubicBezTo>
                          <a:cubicBezTo>
                            <a:pt x="84701" y="361097"/>
                            <a:pt x="32312" y="429866"/>
                            <a:pt x="32312" y="511133"/>
                          </a:cubicBezTo>
                          <a:cubicBezTo>
                            <a:pt x="32312" y="615790"/>
                            <a:pt x="117765" y="700898"/>
                            <a:pt x="223316" y="700898"/>
                          </a:cubicBezTo>
                          <a:lnTo>
                            <a:pt x="812647" y="700898"/>
                          </a:lnTo>
                          <a:cubicBezTo>
                            <a:pt x="918483" y="700898"/>
                            <a:pt x="1003712" y="615912"/>
                            <a:pt x="1003712" y="511133"/>
                          </a:cubicBezTo>
                          <a:cubicBezTo>
                            <a:pt x="1003936" y="427590"/>
                            <a:pt x="949372" y="356891"/>
                            <a:pt x="873470" y="331793"/>
                          </a:cubicBezTo>
                          <a:close/>
                        </a:path>
                      </a:pathLst>
                    </a:custGeom>
                    <a:solidFill>
                      <a:srgbClr val="0078D4"/>
                    </a:solidFill>
                    <a:ln w="2019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D78FF828-39E2-436B-86A3-FB714A548A79}"/>
                        </a:ext>
                      </a:extLst>
                    </p:cNvPr>
                    <p:cNvSpPr/>
                    <p:nvPr/>
                  </p:nvSpPr>
                  <p:spPr>
                    <a:xfrm>
                      <a:off x="4858098" y="4823629"/>
                      <a:ext cx="302988" cy="213965"/>
                    </a:xfrm>
                    <a:custGeom>
                      <a:avLst/>
                      <a:gdLst>
                        <a:gd name="connsiteX0" fmla="*/ 97849 w 894157"/>
                        <a:gd name="connsiteY0" fmla="*/ 617416 h 650296"/>
                        <a:gd name="connsiteX1" fmla="*/ 228640 w 894157"/>
                        <a:gd name="connsiteY1" fmla="*/ 437385 h 650296"/>
                        <a:gd name="connsiteX2" fmla="*/ 221467 w 894157"/>
                        <a:gd name="connsiteY2" fmla="*/ 389141 h 650296"/>
                        <a:gd name="connsiteX3" fmla="*/ 397026 w 894157"/>
                        <a:gd name="connsiteY3" fmla="*/ 221304 h 650296"/>
                        <a:gd name="connsiteX4" fmla="*/ 525887 w 894157"/>
                        <a:gd name="connsiteY4" fmla="*/ 274262 h 650296"/>
                        <a:gd name="connsiteX5" fmla="*/ 749873 w 894157"/>
                        <a:gd name="connsiteY5" fmla="*/ 130588 h 650296"/>
                        <a:gd name="connsiteX6" fmla="*/ 862232 w 894157"/>
                        <a:gd name="connsiteY6" fmla="*/ 156986 h 650296"/>
                        <a:gd name="connsiteX7" fmla="*/ 654097 w 894157"/>
                        <a:gd name="connsiteY7" fmla="*/ 32312 h 650296"/>
                        <a:gd name="connsiteX8" fmla="*/ 440494 w 894157"/>
                        <a:gd name="connsiteY8" fmla="*/ 169321 h 650296"/>
                        <a:gd name="connsiteX9" fmla="*/ 317609 w 894157"/>
                        <a:gd name="connsiteY9" fmla="*/ 118821 h 650296"/>
                        <a:gd name="connsiteX10" fmla="*/ 150198 w 894157"/>
                        <a:gd name="connsiteY10" fmla="*/ 278876 h 650296"/>
                        <a:gd name="connsiteX11" fmla="*/ 157047 w 894157"/>
                        <a:gd name="connsiteY11" fmla="*/ 324884 h 650296"/>
                        <a:gd name="connsiteX12" fmla="*/ 32312 w 894157"/>
                        <a:gd name="connsiteY12" fmla="*/ 496583 h 650296"/>
                        <a:gd name="connsiteX13" fmla="*/ 98784 w 894157"/>
                        <a:gd name="connsiteY13" fmla="*/ 636010 h 650296"/>
                        <a:gd name="connsiteX14" fmla="*/ 97849 w 894157"/>
                        <a:gd name="connsiteY14" fmla="*/ 617416 h 65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4157" h="650296">
                          <a:moveTo>
                            <a:pt x="97849" y="617416"/>
                          </a:moveTo>
                          <a:cubicBezTo>
                            <a:pt x="97849" y="534787"/>
                            <a:pt x="152779" y="464860"/>
                            <a:pt x="228640" y="437385"/>
                          </a:cubicBezTo>
                          <a:cubicBezTo>
                            <a:pt x="223986" y="422286"/>
                            <a:pt x="221467" y="405683"/>
                            <a:pt x="221467" y="389141"/>
                          </a:cubicBezTo>
                          <a:cubicBezTo>
                            <a:pt x="221467" y="296088"/>
                            <a:pt x="299685" y="221304"/>
                            <a:pt x="397026" y="221304"/>
                          </a:cubicBezTo>
                          <a:cubicBezTo>
                            <a:pt x="447892" y="221304"/>
                            <a:pt x="493717" y="241301"/>
                            <a:pt x="525887" y="274262"/>
                          </a:cubicBezTo>
                          <a:cubicBezTo>
                            <a:pt x="562161" y="190008"/>
                            <a:pt x="648630" y="130588"/>
                            <a:pt x="749873" y="130588"/>
                          </a:cubicBezTo>
                          <a:cubicBezTo>
                            <a:pt x="790435" y="130588"/>
                            <a:pt x="828640" y="140159"/>
                            <a:pt x="862232" y="156986"/>
                          </a:cubicBezTo>
                          <a:cubicBezTo>
                            <a:pt x="824759" y="83197"/>
                            <a:pt x="745646" y="32312"/>
                            <a:pt x="654097" y="32312"/>
                          </a:cubicBezTo>
                          <a:cubicBezTo>
                            <a:pt x="557568" y="32312"/>
                            <a:pt x="475102" y="88989"/>
                            <a:pt x="440494" y="169321"/>
                          </a:cubicBezTo>
                          <a:cubicBezTo>
                            <a:pt x="409809" y="137883"/>
                            <a:pt x="366137" y="118821"/>
                            <a:pt x="317609" y="118821"/>
                          </a:cubicBezTo>
                          <a:cubicBezTo>
                            <a:pt x="224799" y="118821"/>
                            <a:pt x="150198" y="190130"/>
                            <a:pt x="150198" y="278876"/>
                          </a:cubicBezTo>
                          <a:cubicBezTo>
                            <a:pt x="150198" y="294645"/>
                            <a:pt x="152616" y="310476"/>
                            <a:pt x="157047" y="324884"/>
                          </a:cubicBezTo>
                          <a:cubicBezTo>
                            <a:pt x="84681" y="351099"/>
                            <a:pt x="32312" y="417775"/>
                            <a:pt x="32312" y="496583"/>
                          </a:cubicBezTo>
                          <a:cubicBezTo>
                            <a:pt x="32312" y="552285"/>
                            <a:pt x="58100" y="602235"/>
                            <a:pt x="98784" y="636010"/>
                          </a:cubicBezTo>
                          <a:cubicBezTo>
                            <a:pt x="98174" y="629893"/>
                            <a:pt x="97849" y="623695"/>
                            <a:pt x="97849" y="617416"/>
                          </a:cubicBezTo>
                          <a:close/>
                        </a:path>
                      </a:pathLst>
                    </a:custGeom>
                    <a:solidFill>
                      <a:srgbClr val="0078D4">
                        <a:alpha val="20000"/>
                      </a:srgbClr>
                    </a:solidFill>
                    <a:ln w="2019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2D3AFE80-FFA2-4460-B2B7-F49BAA262FAB}"/>
                        </a:ext>
                      </a:extLst>
                    </p:cNvPr>
                    <p:cNvSpPr/>
                    <p:nvPr/>
                  </p:nvSpPr>
                  <p:spPr>
                    <a:xfrm>
                      <a:off x="4944441" y="4877969"/>
                      <a:ext cx="213470" cy="274144"/>
                    </a:xfrm>
                    <a:custGeom>
                      <a:avLst/>
                      <a:gdLst>
                        <a:gd name="connsiteX0" fmla="*/ 597141 w 629974"/>
                        <a:gd name="connsiteY0" fmla="*/ 375119 h 833192"/>
                        <a:gd name="connsiteX1" fmla="*/ 526563 w 629974"/>
                        <a:gd name="connsiteY1" fmla="*/ 326957 h 833192"/>
                        <a:gd name="connsiteX2" fmla="*/ 498987 w 629974"/>
                        <a:gd name="connsiteY2" fmla="*/ 332179 h 833192"/>
                        <a:gd name="connsiteX3" fmla="*/ 492138 w 629974"/>
                        <a:gd name="connsiteY3" fmla="*/ 335695 h 833192"/>
                        <a:gd name="connsiteX4" fmla="*/ 417192 w 629974"/>
                        <a:gd name="connsiteY4" fmla="*/ 263594 h 833192"/>
                        <a:gd name="connsiteX5" fmla="*/ 425767 w 629974"/>
                        <a:gd name="connsiteY5" fmla="*/ 220755 h 833192"/>
                        <a:gd name="connsiteX6" fmla="*/ 313998 w 629974"/>
                        <a:gd name="connsiteY6" fmla="*/ 108986 h 833192"/>
                        <a:gd name="connsiteX7" fmla="*/ 237039 w 629974"/>
                        <a:gd name="connsiteY7" fmla="*/ 139895 h 833192"/>
                        <a:gd name="connsiteX8" fmla="*/ 196355 w 629974"/>
                        <a:gd name="connsiteY8" fmla="*/ 114554 h 833192"/>
                        <a:gd name="connsiteX9" fmla="*/ 191701 w 629974"/>
                        <a:gd name="connsiteY9" fmla="*/ 80474 h 833192"/>
                        <a:gd name="connsiteX10" fmla="*/ 121144 w 629974"/>
                        <a:gd name="connsiteY10" fmla="*/ 32312 h 833192"/>
                        <a:gd name="connsiteX11" fmla="*/ 93568 w 629974"/>
                        <a:gd name="connsiteY11" fmla="*/ 37534 h 833192"/>
                        <a:gd name="connsiteX12" fmla="*/ 50628 w 629974"/>
                        <a:gd name="connsiteY12" fmla="*/ 135668 h 833192"/>
                        <a:gd name="connsiteX13" fmla="*/ 121185 w 629974"/>
                        <a:gd name="connsiteY13" fmla="*/ 183831 h 833192"/>
                        <a:gd name="connsiteX14" fmla="*/ 121205 w 629974"/>
                        <a:gd name="connsiteY14" fmla="*/ 183831 h 833192"/>
                        <a:gd name="connsiteX15" fmla="*/ 148782 w 629974"/>
                        <a:gd name="connsiteY15" fmla="*/ 178608 h 833192"/>
                        <a:gd name="connsiteX16" fmla="*/ 165405 w 629974"/>
                        <a:gd name="connsiteY16" fmla="*/ 169240 h 833192"/>
                        <a:gd name="connsiteX17" fmla="*/ 205540 w 629974"/>
                        <a:gd name="connsiteY17" fmla="*/ 194235 h 833192"/>
                        <a:gd name="connsiteX18" fmla="*/ 202228 w 629974"/>
                        <a:gd name="connsiteY18" fmla="*/ 220755 h 833192"/>
                        <a:gd name="connsiteX19" fmla="*/ 207837 w 629974"/>
                        <a:gd name="connsiteY19" fmla="*/ 255505 h 833192"/>
                        <a:gd name="connsiteX20" fmla="*/ 129496 w 629974"/>
                        <a:gd name="connsiteY20" fmla="*/ 304765 h 833192"/>
                        <a:gd name="connsiteX21" fmla="*/ 96961 w 629974"/>
                        <a:gd name="connsiteY21" fmla="*/ 295864 h 833192"/>
                        <a:gd name="connsiteX22" fmla="*/ 73408 w 629974"/>
                        <a:gd name="connsiteY22" fmla="*/ 300335 h 833192"/>
                        <a:gd name="connsiteX23" fmla="*/ 36748 w 629974"/>
                        <a:gd name="connsiteY23" fmla="*/ 384122 h 833192"/>
                        <a:gd name="connsiteX24" fmla="*/ 96961 w 629974"/>
                        <a:gd name="connsiteY24" fmla="*/ 425213 h 833192"/>
                        <a:gd name="connsiteX25" fmla="*/ 96982 w 629974"/>
                        <a:gd name="connsiteY25" fmla="*/ 425213 h 833192"/>
                        <a:gd name="connsiteX26" fmla="*/ 120534 w 629974"/>
                        <a:gd name="connsiteY26" fmla="*/ 420742 h 833192"/>
                        <a:gd name="connsiteX27" fmla="*/ 161361 w 629974"/>
                        <a:gd name="connsiteY27" fmla="*/ 358882 h 833192"/>
                        <a:gd name="connsiteX28" fmla="*/ 243420 w 629974"/>
                        <a:gd name="connsiteY28" fmla="*/ 307285 h 833192"/>
                        <a:gd name="connsiteX29" fmla="*/ 277866 w 629974"/>
                        <a:gd name="connsiteY29" fmla="*/ 326367 h 833192"/>
                        <a:gd name="connsiteX30" fmla="*/ 224907 w 629974"/>
                        <a:gd name="connsiteY30" fmla="*/ 642208 h 833192"/>
                        <a:gd name="connsiteX31" fmla="*/ 161584 w 629974"/>
                        <a:gd name="connsiteY31" fmla="*/ 728799 h 833192"/>
                        <a:gd name="connsiteX32" fmla="*/ 253032 w 629974"/>
                        <a:gd name="connsiteY32" fmla="*/ 820247 h 833192"/>
                        <a:gd name="connsiteX33" fmla="*/ 344480 w 629974"/>
                        <a:gd name="connsiteY33" fmla="*/ 728799 h 833192"/>
                        <a:gd name="connsiteX34" fmla="*/ 285710 w 629974"/>
                        <a:gd name="connsiteY34" fmla="*/ 643651 h 833192"/>
                        <a:gd name="connsiteX35" fmla="*/ 338465 w 629974"/>
                        <a:gd name="connsiteY35" fmla="*/ 329741 h 833192"/>
                        <a:gd name="connsiteX36" fmla="*/ 377605 w 629974"/>
                        <a:gd name="connsiteY36" fmla="*/ 312549 h 833192"/>
                        <a:gd name="connsiteX37" fmla="*/ 453039 w 629974"/>
                        <a:gd name="connsiteY37" fmla="*/ 385138 h 833192"/>
                        <a:gd name="connsiteX38" fmla="*/ 456047 w 629974"/>
                        <a:gd name="connsiteY38" fmla="*/ 430334 h 833192"/>
                        <a:gd name="connsiteX39" fmla="*/ 526604 w 629974"/>
                        <a:gd name="connsiteY39" fmla="*/ 478496 h 833192"/>
                        <a:gd name="connsiteX40" fmla="*/ 554181 w 629974"/>
                        <a:gd name="connsiteY40" fmla="*/ 473273 h 833192"/>
                        <a:gd name="connsiteX41" fmla="*/ 597141 w 629974"/>
                        <a:gd name="connsiteY41" fmla="*/ 375119 h 8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9974" h="833192">
                          <a:moveTo>
                            <a:pt x="597141" y="375119"/>
                          </a:moveTo>
                          <a:cubicBezTo>
                            <a:pt x="585700" y="345876"/>
                            <a:pt x="557981" y="326957"/>
                            <a:pt x="526563" y="326957"/>
                          </a:cubicBezTo>
                          <a:cubicBezTo>
                            <a:pt x="517114" y="326957"/>
                            <a:pt x="507827" y="328704"/>
                            <a:pt x="498987" y="332179"/>
                          </a:cubicBezTo>
                          <a:cubicBezTo>
                            <a:pt x="496548" y="333135"/>
                            <a:pt x="494435" y="334516"/>
                            <a:pt x="492138" y="335695"/>
                          </a:cubicBezTo>
                          <a:lnTo>
                            <a:pt x="417192" y="263594"/>
                          </a:lnTo>
                          <a:cubicBezTo>
                            <a:pt x="422699" y="250384"/>
                            <a:pt x="425767" y="235936"/>
                            <a:pt x="425767" y="220755"/>
                          </a:cubicBezTo>
                          <a:cubicBezTo>
                            <a:pt x="425767" y="159119"/>
                            <a:pt x="375613" y="108986"/>
                            <a:pt x="313998" y="108986"/>
                          </a:cubicBezTo>
                          <a:cubicBezTo>
                            <a:pt x="284186" y="108986"/>
                            <a:pt x="257117" y="120793"/>
                            <a:pt x="237039" y="139895"/>
                          </a:cubicBezTo>
                          <a:lnTo>
                            <a:pt x="196355" y="114554"/>
                          </a:lnTo>
                          <a:cubicBezTo>
                            <a:pt x="197351" y="103092"/>
                            <a:pt x="196030" y="91489"/>
                            <a:pt x="191701" y="80474"/>
                          </a:cubicBezTo>
                          <a:cubicBezTo>
                            <a:pt x="180260" y="51231"/>
                            <a:pt x="152562" y="32312"/>
                            <a:pt x="121144" y="32312"/>
                          </a:cubicBezTo>
                          <a:cubicBezTo>
                            <a:pt x="111695" y="32312"/>
                            <a:pt x="102407" y="34059"/>
                            <a:pt x="93568" y="37534"/>
                          </a:cubicBezTo>
                          <a:cubicBezTo>
                            <a:pt x="54672" y="52755"/>
                            <a:pt x="35427" y="96793"/>
                            <a:pt x="50628" y="135668"/>
                          </a:cubicBezTo>
                          <a:cubicBezTo>
                            <a:pt x="62069" y="164911"/>
                            <a:pt x="89788" y="183831"/>
                            <a:pt x="121185" y="183831"/>
                          </a:cubicBezTo>
                          <a:cubicBezTo>
                            <a:pt x="121205" y="183831"/>
                            <a:pt x="121205" y="183831"/>
                            <a:pt x="121205" y="183831"/>
                          </a:cubicBezTo>
                          <a:cubicBezTo>
                            <a:pt x="130655" y="183831"/>
                            <a:pt x="139942" y="182083"/>
                            <a:pt x="148782" y="178608"/>
                          </a:cubicBezTo>
                          <a:cubicBezTo>
                            <a:pt x="154838" y="176230"/>
                            <a:pt x="160284" y="172938"/>
                            <a:pt x="165405" y="169240"/>
                          </a:cubicBezTo>
                          <a:lnTo>
                            <a:pt x="205540" y="194235"/>
                          </a:lnTo>
                          <a:cubicBezTo>
                            <a:pt x="203447" y="202750"/>
                            <a:pt x="202228" y="211590"/>
                            <a:pt x="202228" y="220755"/>
                          </a:cubicBezTo>
                          <a:cubicBezTo>
                            <a:pt x="202228" y="232887"/>
                            <a:pt x="204240" y="244552"/>
                            <a:pt x="207837" y="255505"/>
                          </a:cubicBezTo>
                          <a:lnTo>
                            <a:pt x="129496" y="304765"/>
                          </a:lnTo>
                          <a:cubicBezTo>
                            <a:pt x="119844" y="299136"/>
                            <a:pt x="108748" y="295864"/>
                            <a:pt x="96961" y="295864"/>
                          </a:cubicBezTo>
                          <a:cubicBezTo>
                            <a:pt x="88894" y="295864"/>
                            <a:pt x="80968" y="297368"/>
                            <a:pt x="73408" y="300335"/>
                          </a:cubicBezTo>
                          <a:cubicBezTo>
                            <a:pt x="40203" y="313341"/>
                            <a:pt x="23783" y="350916"/>
                            <a:pt x="36748" y="384122"/>
                          </a:cubicBezTo>
                          <a:cubicBezTo>
                            <a:pt x="46523" y="409097"/>
                            <a:pt x="70177" y="425213"/>
                            <a:pt x="96961" y="425213"/>
                          </a:cubicBezTo>
                          <a:cubicBezTo>
                            <a:pt x="96961" y="425213"/>
                            <a:pt x="96961" y="425213"/>
                            <a:pt x="96982" y="425213"/>
                          </a:cubicBezTo>
                          <a:cubicBezTo>
                            <a:pt x="105029" y="425213"/>
                            <a:pt x="112975" y="423709"/>
                            <a:pt x="120534" y="420742"/>
                          </a:cubicBezTo>
                          <a:cubicBezTo>
                            <a:pt x="146526" y="410561"/>
                            <a:pt x="161991" y="385301"/>
                            <a:pt x="161361" y="358882"/>
                          </a:cubicBezTo>
                          <a:lnTo>
                            <a:pt x="243420" y="307285"/>
                          </a:lnTo>
                          <a:cubicBezTo>
                            <a:pt x="253561" y="315577"/>
                            <a:pt x="265225" y="322039"/>
                            <a:pt x="277866" y="326367"/>
                          </a:cubicBezTo>
                          <a:lnTo>
                            <a:pt x="224907" y="642208"/>
                          </a:lnTo>
                          <a:cubicBezTo>
                            <a:pt x="188287" y="654198"/>
                            <a:pt x="161584" y="688257"/>
                            <a:pt x="161584" y="728799"/>
                          </a:cubicBezTo>
                          <a:cubicBezTo>
                            <a:pt x="161584" y="779218"/>
                            <a:pt x="202614" y="820247"/>
                            <a:pt x="253032" y="820247"/>
                          </a:cubicBezTo>
                          <a:cubicBezTo>
                            <a:pt x="303451" y="820247"/>
                            <a:pt x="344480" y="779218"/>
                            <a:pt x="344480" y="728799"/>
                          </a:cubicBezTo>
                          <a:cubicBezTo>
                            <a:pt x="344480" y="689924"/>
                            <a:pt x="319993" y="656860"/>
                            <a:pt x="285710" y="643651"/>
                          </a:cubicBezTo>
                          <a:lnTo>
                            <a:pt x="338465" y="329741"/>
                          </a:lnTo>
                          <a:cubicBezTo>
                            <a:pt x="352731" y="326530"/>
                            <a:pt x="365960" y="320637"/>
                            <a:pt x="377605" y="312549"/>
                          </a:cubicBezTo>
                          <a:lnTo>
                            <a:pt x="453039" y="385138"/>
                          </a:lnTo>
                          <a:cubicBezTo>
                            <a:pt x="449544" y="399688"/>
                            <a:pt x="450194" y="415377"/>
                            <a:pt x="456047" y="430334"/>
                          </a:cubicBezTo>
                          <a:cubicBezTo>
                            <a:pt x="467488" y="459577"/>
                            <a:pt x="495207" y="478476"/>
                            <a:pt x="526604" y="478496"/>
                          </a:cubicBezTo>
                          <a:cubicBezTo>
                            <a:pt x="536054" y="478496"/>
                            <a:pt x="545341" y="476749"/>
                            <a:pt x="554181" y="473273"/>
                          </a:cubicBezTo>
                          <a:cubicBezTo>
                            <a:pt x="593076" y="458032"/>
                            <a:pt x="612341" y="414015"/>
                            <a:pt x="597141" y="375119"/>
                          </a:cubicBezTo>
                          <a:close/>
                        </a:path>
                      </a:pathLst>
                    </a:custGeom>
                    <a:solidFill>
                      <a:srgbClr val="00188F">
                        <a:alpha val="20000"/>
                      </a:srgbClr>
                    </a:solidFill>
                    <a:ln w="2019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30D599DE-E733-47B8-B67B-E4242C485CB3}"/>
                        </a:ext>
                      </a:extLst>
                    </p:cNvPr>
                    <p:cNvSpPr/>
                    <p:nvPr/>
                  </p:nvSpPr>
                  <p:spPr>
                    <a:xfrm>
                      <a:off x="4951317" y="4884661"/>
                      <a:ext cx="199697" cy="260770"/>
                    </a:xfrm>
                    <a:custGeom>
                      <a:avLst/>
                      <a:gdLst>
                        <a:gd name="connsiteX0" fmla="*/ 557906 w 589331"/>
                        <a:gd name="connsiteY0" fmla="*/ 362181 h 792548"/>
                        <a:gd name="connsiteX1" fmla="*/ 486089 w 589331"/>
                        <a:gd name="connsiteY1" fmla="*/ 330764 h 792548"/>
                        <a:gd name="connsiteX2" fmla="*/ 469324 w 589331"/>
                        <a:gd name="connsiteY2" fmla="*/ 341290 h 792548"/>
                        <a:gd name="connsiteX3" fmla="*/ 371860 w 589331"/>
                        <a:gd name="connsiteY3" fmla="*/ 247241 h 792548"/>
                        <a:gd name="connsiteX4" fmla="*/ 385151 w 589331"/>
                        <a:gd name="connsiteY4" fmla="*/ 200420 h 792548"/>
                        <a:gd name="connsiteX5" fmla="*/ 293703 w 589331"/>
                        <a:gd name="connsiteY5" fmla="*/ 108972 h 792548"/>
                        <a:gd name="connsiteX6" fmla="*/ 220646 w 589331"/>
                        <a:gd name="connsiteY6" fmla="*/ 145937 h 792548"/>
                        <a:gd name="connsiteX7" fmla="*/ 153564 w 589331"/>
                        <a:gd name="connsiteY7" fmla="*/ 104176 h 792548"/>
                        <a:gd name="connsiteX8" fmla="*/ 152507 w 589331"/>
                        <a:gd name="connsiteY8" fmla="*/ 67556 h 792548"/>
                        <a:gd name="connsiteX9" fmla="*/ 80690 w 589331"/>
                        <a:gd name="connsiteY9" fmla="*/ 36139 h 792548"/>
                        <a:gd name="connsiteX10" fmla="*/ 49273 w 589331"/>
                        <a:gd name="connsiteY10" fmla="*/ 107956 h 792548"/>
                        <a:gd name="connsiteX11" fmla="*/ 121090 w 589331"/>
                        <a:gd name="connsiteY11" fmla="*/ 139373 h 792548"/>
                        <a:gd name="connsiteX12" fmla="*/ 142875 w 589331"/>
                        <a:gd name="connsiteY12" fmla="*/ 123583 h 792548"/>
                        <a:gd name="connsiteX13" fmla="*/ 209408 w 589331"/>
                        <a:gd name="connsiteY13" fmla="*/ 165020 h 792548"/>
                        <a:gd name="connsiteX14" fmla="*/ 202255 w 589331"/>
                        <a:gd name="connsiteY14" fmla="*/ 200420 h 792548"/>
                        <a:gd name="connsiteX15" fmla="*/ 213249 w 589331"/>
                        <a:gd name="connsiteY15" fmla="*/ 243014 h 792548"/>
                        <a:gd name="connsiteX16" fmla="*/ 108206 w 589331"/>
                        <a:gd name="connsiteY16" fmla="*/ 309060 h 792548"/>
                        <a:gd name="connsiteX17" fmla="*/ 60511 w 589331"/>
                        <a:gd name="connsiteY17" fmla="*/ 298920 h 792548"/>
                        <a:gd name="connsiteX18" fmla="*/ 35373 w 589331"/>
                        <a:gd name="connsiteY18" fmla="*/ 356369 h 792548"/>
                        <a:gd name="connsiteX19" fmla="*/ 92822 w 589331"/>
                        <a:gd name="connsiteY19" fmla="*/ 381507 h 792548"/>
                        <a:gd name="connsiteX20" fmla="*/ 119159 w 589331"/>
                        <a:gd name="connsiteY20" fmla="*/ 328346 h 792548"/>
                        <a:gd name="connsiteX21" fmla="*/ 225889 w 589331"/>
                        <a:gd name="connsiteY21" fmla="*/ 261243 h 792548"/>
                        <a:gd name="connsiteX22" fmla="*/ 280717 w 589331"/>
                        <a:gd name="connsiteY22" fmla="*/ 290567 h 792548"/>
                        <a:gd name="connsiteX23" fmla="*/ 228612 w 589331"/>
                        <a:gd name="connsiteY23" fmla="*/ 637744 h 792548"/>
                        <a:gd name="connsiteX24" fmla="*/ 161612 w 589331"/>
                        <a:gd name="connsiteY24" fmla="*/ 708464 h 792548"/>
                        <a:gd name="connsiteX25" fmla="*/ 232738 w 589331"/>
                        <a:gd name="connsiteY25" fmla="*/ 779590 h 792548"/>
                        <a:gd name="connsiteX26" fmla="*/ 303864 w 589331"/>
                        <a:gd name="connsiteY26" fmla="*/ 708464 h 792548"/>
                        <a:gd name="connsiteX27" fmla="*/ 248711 w 589331"/>
                        <a:gd name="connsiteY27" fmla="*/ 639289 h 792548"/>
                        <a:gd name="connsiteX28" fmla="*/ 300938 w 589331"/>
                        <a:gd name="connsiteY28" fmla="*/ 291136 h 792548"/>
                        <a:gd name="connsiteX29" fmla="*/ 358468 w 589331"/>
                        <a:gd name="connsiteY29" fmla="*/ 264962 h 792548"/>
                        <a:gd name="connsiteX30" fmla="*/ 456074 w 589331"/>
                        <a:gd name="connsiteY30" fmla="*/ 359153 h 792548"/>
                        <a:gd name="connsiteX31" fmla="*/ 454692 w 589331"/>
                        <a:gd name="connsiteY31" fmla="*/ 402581 h 792548"/>
                        <a:gd name="connsiteX32" fmla="*/ 526509 w 589331"/>
                        <a:gd name="connsiteY32" fmla="*/ 433998 h 792548"/>
                        <a:gd name="connsiteX33" fmla="*/ 557906 w 589331"/>
                        <a:gd name="connsiteY33" fmla="*/ 362181 h 7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9331" h="792548">
                          <a:moveTo>
                            <a:pt x="557906" y="362181"/>
                          </a:moveTo>
                          <a:cubicBezTo>
                            <a:pt x="546750" y="333670"/>
                            <a:pt x="514601" y="319607"/>
                            <a:pt x="486089" y="330764"/>
                          </a:cubicBezTo>
                          <a:cubicBezTo>
                            <a:pt x="479688" y="333263"/>
                            <a:pt x="474140" y="336962"/>
                            <a:pt x="469324" y="341290"/>
                          </a:cubicBezTo>
                          <a:lnTo>
                            <a:pt x="371860" y="247241"/>
                          </a:lnTo>
                          <a:cubicBezTo>
                            <a:pt x="380111" y="233504"/>
                            <a:pt x="385151" y="217612"/>
                            <a:pt x="385151" y="200420"/>
                          </a:cubicBezTo>
                          <a:cubicBezTo>
                            <a:pt x="385151" y="149920"/>
                            <a:pt x="344203" y="108972"/>
                            <a:pt x="293703" y="108972"/>
                          </a:cubicBezTo>
                          <a:cubicBezTo>
                            <a:pt x="263708" y="108972"/>
                            <a:pt x="237310" y="123624"/>
                            <a:pt x="220646" y="145937"/>
                          </a:cubicBezTo>
                          <a:lnTo>
                            <a:pt x="153564" y="104176"/>
                          </a:lnTo>
                          <a:cubicBezTo>
                            <a:pt x="157202" y="92572"/>
                            <a:pt x="157283" y="79770"/>
                            <a:pt x="152507" y="67556"/>
                          </a:cubicBezTo>
                          <a:cubicBezTo>
                            <a:pt x="141351" y="39045"/>
                            <a:pt x="109202" y="24982"/>
                            <a:pt x="80690" y="36139"/>
                          </a:cubicBezTo>
                          <a:cubicBezTo>
                            <a:pt x="52179" y="47296"/>
                            <a:pt x="38116" y="79445"/>
                            <a:pt x="49273" y="107956"/>
                          </a:cubicBezTo>
                          <a:cubicBezTo>
                            <a:pt x="60429" y="136467"/>
                            <a:pt x="92579" y="150530"/>
                            <a:pt x="121090" y="139373"/>
                          </a:cubicBezTo>
                          <a:cubicBezTo>
                            <a:pt x="129910" y="135919"/>
                            <a:pt x="137124" y="130310"/>
                            <a:pt x="142875" y="123583"/>
                          </a:cubicBezTo>
                          <a:lnTo>
                            <a:pt x="209408" y="165020"/>
                          </a:lnTo>
                          <a:cubicBezTo>
                            <a:pt x="204795" y="175892"/>
                            <a:pt x="202255" y="187861"/>
                            <a:pt x="202255" y="200420"/>
                          </a:cubicBezTo>
                          <a:cubicBezTo>
                            <a:pt x="202255" y="215885"/>
                            <a:pt x="206462" y="230252"/>
                            <a:pt x="213249" y="243014"/>
                          </a:cubicBezTo>
                          <a:lnTo>
                            <a:pt x="108206" y="309060"/>
                          </a:lnTo>
                          <a:cubicBezTo>
                            <a:pt x="96135" y="296847"/>
                            <a:pt x="77520" y="292254"/>
                            <a:pt x="60511" y="298920"/>
                          </a:cubicBezTo>
                          <a:cubicBezTo>
                            <a:pt x="37689" y="307841"/>
                            <a:pt x="26452" y="333548"/>
                            <a:pt x="35373" y="356369"/>
                          </a:cubicBezTo>
                          <a:cubicBezTo>
                            <a:pt x="44294" y="379191"/>
                            <a:pt x="70001" y="390429"/>
                            <a:pt x="92822" y="381507"/>
                          </a:cubicBezTo>
                          <a:cubicBezTo>
                            <a:pt x="114221" y="373135"/>
                            <a:pt x="125215" y="350009"/>
                            <a:pt x="119159" y="328346"/>
                          </a:cubicBezTo>
                          <a:lnTo>
                            <a:pt x="225889" y="261243"/>
                          </a:lnTo>
                          <a:cubicBezTo>
                            <a:pt x="239871" y="276830"/>
                            <a:pt x="258993" y="287438"/>
                            <a:pt x="280717" y="290567"/>
                          </a:cubicBezTo>
                          <a:lnTo>
                            <a:pt x="228612" y="637744"/>
                          </a:lnTo>
                          <a:cubicBezTo>
                            <a:pt x="191281" y="639939"/>
                            <a:pt x="161612" y="670605"/>
                            <a:pt x="161612" y="708464"/>
                          </a:cubicBezTo>
                          <a:cubicBezTo>
                            <a:pt x="161612" y="747746"/>
                            <a:pt x="193456" y="779590"/>
                            <a:pt x="232738" y="779590"/>
                          </a:cubicBezTo>
                          <a:cubicBezTo>
                            <a:pt x="272020" y="779590"/>
                            <a:pt x="303864" y="747746"/>
                            <a:pt x="303864" y="708464"/>
                          </a:cubicBezTo>
                          <a:cubicBezTo>
                            <a:pt x="303864" y="674689"/>
                            <a:pt x="280270" y="646564"/>
                            <a:pt x="248711" y="639289"/>
                          </a:cubicBezTo>
                          <a:lnTo>
                            <a:pt x="300938" y="291136"/>
                          </a:lnTo>
                          <a:cubicBezTo>
                            <a:pt x="323312" y="289348"/>
                            <a:pt x="343532" y="279959"/>
                            <a:pt x="358468" y="264962"/>
                          </a:cubicBezTo>
                          <a:lnTo>
                            <a:pt x="456074" y="359153"/>
                          </a:lnTo>
                          <a:cubicBezTo>
                            <a:pt x="449957" y="372383"/>
                            <a:pt x="448961" y="387929"/>
                            <a:pt x="454692" y="402581"/>
                          </a:cubicBezTo>
                          <a:cubicBezTo>
                            <a:pt x="465849" y="431092"/>
                            <a:pt x="497998" y="445155"/>
                            <a:pt x="526509" y="433998"/>
                          </a:cubicBezTo>
                          <a:cubicBezTo>
                            <a:pt x="555021" y="422842"/>
                            <a:pt x="569063" y="390693"/>
                            <a:pt x="557906" y="362181"/>
                          </a:cubicBezTo>
                          <a:close/>
                        </a:path>
                      </a:pathLst>
                    </a:custGeom>
                    <a:solidFill>
                      <a:srgbClr val="FFFFFF"/>
                    </a:solidFill>
                    <a:ln w="2019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40D71565-76C2-4243-B4DD-88F57B57A746}"/>
                    </a:ext>
                  </a:extLst>
                </p:cNvPr>
                <p:cNvGrpSpPr/>
                <p:nvPr/>
              </p:nvGrpSpPr>
              <p:grpSpPr>
                <a:xfrm>
                  <a:off x="6747159" y="5274770"/>
                  <a:ext cx="861655" cy="1102770"/>
                  <a:chOff x="6747159" y="5274770"/>
                  <a:chExt cx="861655" cy="1102770"/>
                </a:xfrm>
              </p:grpSpPr>
              <p:sp>
                <p:nvSpPr>
                  <p:cNvPr id="86" name="Rectangle: Rounded Corners 118">
                    <a:extLst>
                      <a:ext uri="{FF2B5EF4-FFF2-40B4-BE49-F238E27FC236}">
                        <a16:creationId xmlns:a16="http://schemas.microsoft.com/office/drawing/2014/main" id="{419B101F-5637-4BC3-A22C-708B899C7ABE}"/>
                      </a:ext>
                    </a:extLst>
                  </p:cNvPr>
                  <p:cNvSpPr/>
                  <p:nvPr/>
                </p:nvSpPr>
                <p:spPr bwMode="auto">
                  <a:xfrm>
                    <a:off x="6838066" y="5697700"/>
                    <a:ext cx="679840" cy="6798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87" name="Title 1">
                    <a:extLst>
                      <a:ext uri="{FF2B5EF4-FFF2-40B4-BE49-F238E27FC236}">
                        <a16:creationId xmlns:a16="http://schemas.microsoft.com/office/drawing/2014/main" id="{A6C75707-DAB9-42C1-B9D7-3873EB770160}"/>
                      </a:ext>
                    </a:extLst>
                  </p:cNvPr>
                  <p:cNvSpPr txBox="1">
                    <a:spLocks/>
                  </p:cNvSpPr>
                  <p:nvPr/>
                </p:nvSpPr>
                <p:spPr>
                  <a:xfrm>
                    <a:off x="6747159" y="5274770"/>
                    <a:ext cx="861655"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a:t>
                    </a:r>
                  </a:p>
                </p:txBody>
              </p:sp>
              <p:sp>
                <p:nvSpPr>
                  <p:cNvPr id="89" name="building_7" title="Icon of a building with a curved section protruding from it">
                    <a:extLst>
                      <a:ext uri="{FF2B5EF4-FFF2-40B4-BE49-F238E27FC236}">
                        <a16:creationId xmlns:a16="http://schemas.microsoft.com/office/drawing/2014/main" id="{7870A251-5299-433B-9078-8B7349BEF492}"/>
                      </a:ext>
                    </a:extLst>
                  </p:cNvPr>
                  <p:cNvSpPr>
                    <a:spLocks noChangeAspect="1" noEditPoints="1"/>
                  </p:cNvSpPr>
                  <p:nvPr/>
                </p:nvSpPr>
                <p:spPr bwMode="auto">
                  <a:xfrm>
                    <a:off x="6982893" y="5816715"/>
                    <a:ext cx="390186" cy="441810"/>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grpSp>
          </p:grpSp>
        </p:grpSp>
        <p:cxnSp>
          <p:nvCxnSpPr>
            <p:cNvPr id="30" name="Straight Connector 29">
              <a:extLst>
                <a:ext uri="{FF2B5EF4-FFF2-40B4-BE49-F238E27FC236}">
                  <a16:creationId xmlns:a16="http://schemas.microsoft.com/office/drawing/2014/main" id="{0ACAE327-77B5-4515-A20B-7590E0567E3D}"/>
                </a:ext>
              </a:extLst>
            </p:cNvPr>
            <p:cNvCxnSpPr/>
            <p:nvPr/>
          </p:nvCxnSpPr>
          <p:spPr>
            <a:xfrm>
              <a:off x="4157227" y="2816765"/>
              <a:ext cx="0" cy="2608217"/>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6216350-E44E-467C-AE4C-4E298006FFFC}"/>
                </a:ext>
              </a:extLst>
            </p:cNvPr>
            <p:cNvCxnSpPr/>
            <p:nvPr/>
          </p:nvCxnSpPr>
          <p:spPr>
            <a:xfrm>
              <a:off x="8173127" y="2816765"/>
              <a:ext cx="0" cy="2608217"/>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F7E77D76-A7AD-4E30-B8FD-1289949DFBB4}"/>
              </a:ext>
            </a:extLst>
          </p:cNvPr>
          <p:cNvGrpSpPr/>
          <p:nvPr/>
        </p:nvGrpSpPr>
        <p:grpSpPr>
          <a:xfrm>
            <a:off x="1682445" y="126602"/>
            <a:ext cx="8918126" cy="724143"/>
            <a:chOff x="1669761" y="91121"/>
            <a:chExt cx="9096953" cy="738664"/>
          </a:xfrm>
        </p:grpSpPr>
        <p:grpSp>
          <p:nvGrpSpPr>
            <p:cNvPr id="85" name="Group 84">
              <a:extLst>
                <a:ext uri="{FF2B5EF4-FFF2-40B4-BE49-F238E27FC236}">
                  <a16:creationId xmlns:a16="http://schemas.microsoft.com/office/drawing/2014/main" id="{E1B5E592-4C64-40CD-80CF-1D5528198D2B}"/>
                </a:ext>
              </a:extLst>
            </p:cNvPr>
            <p:cNvGrpSpPr/>
            <p:nvPr/>
          </p:nvGrpSpPr>
          <p:grpSpPr>
            <a:xfrm>
              <a:off x="1669761" y="183454"/>
              <a:ext cx="2078068" cy="553998"/>
              <a:chOff x="1669761" y="183454"/>
              <a:chExt cx="2078068" cy="553998"/>
            </a:xfrm>
          </p:grpSpPr>
          <p:sp>
            <p:nvSpPr>
              <p:cNvPr id="109" name="TextBox 108">
                <a:extLst>
                  <a:ext uri="{FF2B5EF4-FFF2-40B4-BE49-F238E27FC236}">
                    <a16:creationId xmlns:a16="http://schemas.microsoft.com/office/drawing/2014/main" id="{5E255799-3100-4A55-A72E-0289E4EA56EA}"/>
                  </a:ext>
                </a:extLst>
              </p:cNvPr>
              <p:cNvSpPr txBox="1"/>
              <p:nvPr/>
            </p:nvSpPr>
            <p:spPr>
              <a:xfrm>
                <a:off x="2248213" y="183454"/>
                <a:ext cx="1499616" cy="553998"/>
              </a:xfrm>
              <a:prstGeom prst="rect">
                <a:avLst/>
              </a:prstGeom>
              <a:noFill/>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Developer</a:t>
                </a:r>
                <a:b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productivity</a:t>
                </a:r>
              </a:p>
            </p:txBody>
          </p:sp>
          <p:sp>
            <p:nvSpPr>
              <p:cNvPr id="110" name="Oval 109">
                <a:extLst>
                  <a:ext uri="{FF2B5EF4-FFF2-40B4-BE49-F238E27FC236}">
                    <a16:creationId xmlns:a16="http://schemas.microsoft.com/office/drawing/2014/main" id="{28FAC92E-7BB0-490F-BD1B-66511AD1C23E}"/>
                  </a:ext>
                </a:extLst>
              </p:cNvPr>
              <p:cNvSpPr/>
              <p:nvPr/>
            </p:nvSpPr>
            <p:spPr bwMode="auto">
              <a:xfrm rot="16200000">
                <a:off x="166976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1" name="speedometer_2" title="Icon of a spedometer showing fast speed">
                <a:extLst>
                  <a:ext uri="{FF2B5EF4-FFF2-40B4-BE49-F238E27FC236}">
                    <a16:creationId xmlns:a16="http://schemas.microsoft.com/office/drawing/2014/main" id="{6297CE35-DF1C-4421-8714-96533832E3B4}"/>
                  </a:ext>
                </a:extLst>
              </p:cNvPr>
              <p:cNvSpPr>
                <a:spLocks noChangeAspect="1" noEditPoints="1"/>
              </p:cNvSpPr>
              <p:nvPr/>
            </p:nvSpPr>
            <p:spPr bwMode="auto">
              <a:xfrm>
                <a:off x="1797997" y="337195"/>
                <a:ext cx="246515" cy="24651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E1F4D6F0-DCC5-4178-9BFE-61BD8A7DC684}"/>
                </a:ext>
              </a:extLst>
            </p:cNvPr>
            <p:cNvGrpSpPr/>
            <p:nvPr/>
          </p:nvGrpSpPr>
          <p:grpSpPr>
            <a:xfrm>
              <a:off x="4007751" y="183454"/>
              <a:ext cx="2079706" cy="553998"/>
              <a:chOff x="4007751" y="183454"/>
              <a:chExt cx="2079706" cy="553998"/>
            </a:xfrm>
          </p:grpSpPr>
          <p:sp>
            <p:nvSpPr>
              <p:cNvPr id="105" name="TextBox 104">
                <a:extLst>
                  <a:ext uri="{FF2B5EF4-FFF2-40B4-BE49-F238E27FC236}">
                    <a16:creationId xmlns:a16="http://schemas.microsoft.com/office/drawing/2014/main" id="{582A315F-804F-436D-8C9B-D582F25E1403}"/>
                  </a:ext>
                </a:extLst>
              </p:cNvPr>
              <p:cNvSpPr txBox="1"/>
              <p:nvPr/>
            </p:nvSpPr>
            <p:spPr>
              <a:xfrm>
                <a:off x="4586203"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Security and compliance</a:t>
                </a:r>
              </a:p>
            </p:txBody>
          </p:sp>
          <p:sp>
            <p:nvSpPr>
              <p:cNvPr id="106" name="Oval 105">
                <a:extLst>
                  <a:ext uri="{FF2B5EF4-FFF2-40B4-BE49-F238E27FC236}">
                    <a16:creationId xmlns:a16="http://schemas.microsoft.com/office/drawing/2014/main" id="{AA87A4D6-ABA6-4B09-B24A-4AA9C7D5F58A}"/>
                  </a:ext>
                </a:extLst>
              </p:cNvPr>
              <p:cNvSpPr/>
              <p:nvPr/>
            </p:nvSpPr>
            <p:spPr bwMode="auto">
              <a:xfrm rot="16200000">
                <a:off x="400775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8" name="Lock" title="Icon of a padlock">
                <a:extLst>
                  <a:ext uri="{FF2B5EF4-FFF2-40B4-BE49-F238E27FC236}">
                    <a16:creationId xmlns:a16="http://schemas.microsoft.com/office/drawing/2014/main" id="{64F335C5-3540-48EB-912F-B4E80AD69848}"/>
                  </a:ext>
                </a:extLst>
              </p:cNvPr>
              <p:cNvSpPr>
                <a:spLocks noChangeAspect="1" noEditPoints="1"/>
              </p:cNvSpPr>
              <p:nvPr/>
            </p:nvSpPr>
            <p:spPr bwMode="auto">
              <a:xfrm>
                <a:off x="4170525" y="336453"/>
                <a:ext cx="177440" cy="2480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BC95F258-387B-4441-A6B0-73728D340096}"/>
                </a:ext>
              </a:extLst>
            </p:cNvPr>
            <p:cNvGrpSpPr/>
            <p:nvPr/>
          </p:nvGrpSpPr>
          <p:grpSpPr>
            <a:xfrm>
              <a:off x="8687008" y="91121"/>
              <a:ext cx="2079706" cy="738664"/>
              <a:chOff x="8687008" y="91121"/>
              <a:chExt cx="2079706" cy="738664"/>
            </a:xfrm>
          </p:grpSpPr>
          <p:sp>
            <p:nvSpPr>
              <p:cNvPr id="101" name="TextBox 100">
                <a:extLst>
                  <a:ext uri="{FF2B5EF4-FFF2-40B4-BE49-F238E27FC236}">
                    <a16:creationId xmlns:a16="http://schemas.microsoft.com/office/drawing/2014/main" id="{0086019F-7E18-469B-9BCE-BEB4E97AD22E}"/>
                  </a:ext>
                </a:extLst>
              </p:cNvPr>
              <p:cNvSpPr txBox="1"/>
              <p:nvPr/>
            </p:nvSpPr>
            <p:spPr>
              <a:xfrm>
                <a:off x="9265460" y="91121"/>
                <a:ext cx="1501254" cy="738664"/>
              </a:xfrm>
              <a:prstGeom prst="rect">
                <a:avLst/>
              </a:prstGeom>
              <a:noFill/>
            </p:spPr>
            <p:txBody>
              <a:bodyPr wrap="square" lIns="89642" tIns="89642" rIns="89642" bIns="89642" rtlCol="0">
                <a:spAutoFit/>
              </a:bodyPr>
              <a:lstStyle>
                <a:defPPr>
                  <a:defRPr lang="en-US"/>
                </a:defPPr>
                <a:lvl1pPr marR="0" lvl="0" indent="0" defTabSz="914367" fontAlgn="auto">
                  <a:lnSpc>
                    <a:spcPct val="100000"/>
                  </a:lnSpc>
                  <a:spcBef>
                    <a:spcPts val="0"/>
                  </a:spcBef>
                  <a:spcAft>
                    <a:spcPts val="588"/>
                  </a:spcAft>
                  <a:buClrTx/>
                  <a:buSzTx/>
                  <a:buFontTx/>
                  <a:buNone/>
                  <a:tabLst/>
                  <a:defRPr sz="1200">
                    <a:solidFill>
                      <a:srgbClr val="0F78D4"/>
                    </a:solidFill>
                    <a:latin typeface="Segoe UI Semibold" panose="020B0702040204020203" pitchFamily="34" charset="0"/>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workload,</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anywhere</a:t>
                </a:r>
              </a:p>
            </p:txBody>
          </p:sp>
          <p:grpSp>
            <p:nvGrpSpPr>
              <p:cNvPr id="102" name="Group 101">
                <a:extLst>
                  <a:ext uri="{FF2B5EF4-FFF2-40B4-BE49-F238E27FC236}">
                    <a16:creationId xmlns:a16="http://schemas.microsoft.com/office/drawing/2014/main" id="{0AA51DAA-9753-43F4-B3A3-479C0F5F35F6}"/>
                  </a:ext>
                </a:extLst>
              </p:cNvPr>
              <p:cNvGrpSpPr/>
              <p:nvPr/>
            </p:nvGrpSpPr>
            <p:grpSpPr>
              <a:xfrm>
                <a:off x="8687008" y="208959"/>
                <a:ext cx="502988" cy="502988"/>
                <a:chOff x="5343105" y="4621095"/>
                <a:chExt cx="650530" cy="650530"/>
              </a:xfrm>
            </p:grpSpPr>
            <p:sp>
              <p:nvSpPr>
                <p:cNvPr id="103" name="Oval 102">
                  <a:extLst>
                    <a:ext uri="{FF2B5EF4-FFF2-40B4-BE49-F238E27FC236}">
                      <a16:creationId xmlns:a16="http://schemas.microsoft.com/office/drawing/2014/main" id="{A4F6E061-D263-41C4-B77D-E90C3CA27FD5}"/>
                    </a:ext>
                  </a:extLst>
                </p:cNvPr>
                <p:cNvSpPr/>
                <p:nvPr/>
              </p:nvSpPr>
              <p:spPr bwMode="auto">
                <a:xfrm rot="16200000">
                  <a:off x="5343105" y="4621095"/>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4" name="arrow_16" title="Icon of two arrows that crisscross">
                  <a:extLst>
                    <a:ext uri="{FF2B5EF4-FFF2-40B4-BE49-F238E27FC236}">
                      <a16:creationId xmlns:a16="http://schemas.microsoft.com/office/drawing/2014/main" id="{BAAB4905-3505-437E-AEB0-53FD9AEC1D84}"/>
                    </a:ext>
                  </a:extLst>
                </p:cNvPr>
                <p:cNvSpPr>
                  <a:spLocks noChangeAspect="1" noEditPoints="1"/>
                </p:cNvSpPr>
                <p:nvPr/>
              </p:nvSpPr>
              <p:spPr bwMode="auto">
                <a:xfrm>
                  <a:off x="5524523" y="4840337"/>
                  <a:ext cx="287694" cy="21204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40" tIns="43070" rIns="86140" bIns="43070"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95" name="Group 94">
              <a:extLst>
                <a:ext uri="{FF2B5EF4-FFF2-40B4-BE49-F238E27FC236}">
                  <a16:creationId xmlns:a16="http://schemas.microsoft.com/office/drawing/2014/main" id="{83998C9D-68C1-4EDE-9734-9B6BDBAADCCD}"/>
                </a:ext>
              </a:extLst>
            </p:cNvPr>
            <p:cNvGrpSpPr/>
            <p:nvPr/>
          </p:nvGrpSpPr>
          <p:grpSpPr>
            <a:xfrm>
              <a:off x="6347379" y="183454"/>
              <a:ext cx="2079706" cy="553998"/>
              <a:chOff x="6347379" y="183454"/>
              <a:chExt cx="2079706" cy="553998"/>
            </a:xfrm>
          </p:grpSpPr>
          <p:sp>
            <p:nvSpPr>
              <p:cNvPr id="96" name="TextBox 95">
                <a:extLst>
                  <a:ext uri="{FF2B5EF4-FFF2-40B4-BE49-F238E27FC236}">
                    <a16:creationId xmlns:a16="http://schemas.microsoft.com/office/drawing/2014/main" id="{C3C61256-6A76-4697-8F44-2466295CAF85}"/>
                  </a:ext>
                </a:extLst>
              </p:cNvPr>
              <p:cNvSpPr txBox="1"/>
              <p:nvPr/>
            </p:nvSpPr>
            <p:spPr>
              <a:xfrm>
                <a:off x="6925831"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defPPr>
                  <a:defRPr lang="en-US"/>
                </a:defPPr>
                <a:lvl1pPr defTabSz="914367">
                  <a:spcAft>
                    <a:spcPts val="588"/>
                  </a:spcAft>
                  <a:defRPr sz="1200">
                    <a:solidFill>
                      <a:schemeClr val="bg1">
                        <a:lumMod val="85000"/>
                      </a:schemeClr>
                    </a:solidFill>
                    <a:latin typeface="Segoe UI"/>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Operational simplicity</a:t>
                </a:r>
              </a:p>
            </p:txBody>
          </p:sp>
          <p:sp>
            <p:nvSpPr>
              <p:cNvPr id="99" name="Oval 98">
                <a:extLst>
                  <a:ext uri="{FF2B5EF4-FFF2-40B4-BE49-F238E27FC236}">
                    <a16:creationId xmlns:a16="http://schemas.microsoft.com/office/drawing/2014/main" id="{B51F005B-FD66-49A0-A772-64D69E877BAA}"/>
                  </a:ext>
                </a:extLst>
              </p:cNvPr>
              <p:cNvSpPr/>
              <p:nvPr/>
            </p:nvSpPr>
            <p:spPr bwMode="auto">
              <a:xfrm rot="16200000">
                <a:off x="6347379"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0" name="Processing_E9F5" title="Icon of two interlocked gears">
                <a:extLst>
                  <a:ext uri="{FF2B5EF4-FFF2-40B4-BE49-F238E27FC236}">
                    <a16:creationId xmlns:a16="http://schemas.microsoft.com/office/drawing/2014/main" id="{25F2FF24-CB01-4D4C-8B61-110EA5927A78}"/>
                  </a:ext>
                </a:extLst>
              </p:cNvPr>
              <p:cNvSpPr>
                <a:spLocks noChangeAspect="1" noEditPoints="1"/>
              </p:cNvSpPr>
              <p:nvPr/>
            </p:nvSpPr>
            <p:spPr bwMode="auto">
              <a:xfrm>
                <a:off x="6452479" y="332953"/>
                <a:ext cx="292789" cy="2550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27164311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A69914-2832-4B93-8515-24A2879E8393}"/>
              </a:ext>
            </a:extLst>
          </p:cNvPr>
          <p:cNvSpPr/>
          <p:nvPr/>
        </p:nvSpPr>
        <p:spPr bwMode="auto">
          <a:xfrm>
            <a:off x="588157" y="2742992"/>
            <a:ext cx="11015688" cy="2996990"/>
          </a:xfrm>
          <a:prstGeom prst="rect">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6120AA40-DCA6-451A-9AF5-DFEF94A7A04F}"/>
              </a:ext>
            </a:extLst>
          </p:cNvPr>
          <p:cNvSpPr/>
          <p:nvPr/>
        </p:nvSpPr>
        <p:spPr bwMode="auto">
          <a:xfrm>
            <a:off x="5390967" y="2667941"/>
            <a:ext cx="1657554" cy="1963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9E397804-6128-4954-AE68-7F3B5FF87729}"/>
              </a:ext>
            </a:extLst>
          </p:cNvPr>
          <p:cNvSpPr txBox="1"/>
          <p:nvPr/>
        </p:nvSpPr>
        <p:spPr>
          <a:xfrm>
            <a:off x="2069516" y="5610562"/>
            <a:ext cx="8052969" cy="246221"/>
          </a:xfrm>
          <a:prstGeom prst="rect">
            <a:avLst/>
          </a:prstGeom>
          <a:solidFill>
            <a:schemeClr val="bg1"/>
          </a:solidFill>
        </p:spPr>
        <p:txBody>
          <a:bodyPr wrap="square" lIns="91427" tIns="0" rIns="91427"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Management </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a:ea typeface="+mn-ea"/>
                <a:cs typeface="+mn-cs"/>
              </a:rPr>
              <a:t>|</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Security + Identity</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a:ea typeface="+mn-ea"/>
                <a:cs typeface="+mn-cs"/>
              </a:rPr>
              <a:t>|  </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App  + Data Services </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a:ea typeface="+mn-ea"/>
                <a:cs typeface="+mn-cs"/>
              </a:rPr>
              <a:t>|</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Dev Tools + DevOps</a:t>
            </a:r>
          </a:p>
        </p:txBody>
      </p:sp>
      <p:grpSp>
        <p:nvGrpSpPr>
          <p:cNvPr id="8" name="Group 7">
            <a:extLst>
              <a:ext uri="{FF2B5EF4-FFF2-40B4-BE49-F238E27FC236}">
                <a16:creationId xmlns:a16="http://schemas.microsoft.com/office/drawing/2014/main" id="{E69A84E1-6528-49ED-BF70-490F48B410F0}"/>
              </a:ext>
            </a:extLst>
          </p:cNvPr>
          <p:cNvGrpSpPr/>
          <p:nvPr/>
        </p:nvGrpSpPr>
        <p:grpSpPr>
          <a:xfrm>
            <a:off x="7883667" y="3335103"/>
            <a:ext cx="3461693" cy="2119288"/>
            <a:chOff x="7883920" y="3193576"/>
            <a:chExt cx="3462184" cy="2119588"/>
          </a:xfrm>
        </p:grpSpPr>
        <p:sp>
          <p:nvSpPr>
            <p:cNvPr id="54" name="Rectangle 53">
              <a:extLst>
                <a:ext uri="{FF2B5EF4-FFF2-40B4-BE49-F238E27FC236}">
                  <a16:creationId xmlns:a16="http://schemas.microsoft.com/office/drawing/2014/main" id="{51C5E5E3-BEE9-4E6B-B43B-F598AD4EFC60}"/>
                </a:ext>
              </a:extLst>
            </p:cNvPr>
            <p:cNvSpPr/>
            <p:nvPr/>
          </p:nvSpPr>
          <p:spPr bwMode="auto">
            <a:xfrm>
              <a:off x="7883920" y="3193576"/>
              <a:ext cx="3462184" cy="211958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8" name="TextBox 57">
              <a:extLst>
                <a:ext uri="{FF2B5EF4-FFF2-40B4-BE49-F238E27FC236}">
                  <a16:creationId xmlns:a16="http://schemas.microsoft.com/office/drawing/2014/main" id="{399D5D56-0E6F-429D-87E4-5848D35D16BF}"/>
                </a:ext>
              </a:extLst>
            </p:cNvPr>
            <p:cNvSpPr txBox="1"/>
            <p:nvPr/>
          </p:nvSpPr>
          <p:spPr>
            <a:xfrm>
              <a:off x="9079483" y="3487593"/>
              <a:ext cx="1071061" cy="246256"/>
            </a:xfrm>
            <a:prstGeom prst="rect">
              <a:avLst/>
            </a:prstGeom>
            <a:noFill/>
          </p:spPr>
          <p:txBody>
            <a:bodyPr wrap="none" lIns="91427" tIns="0" rIns="91427"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IoT</a:t>
              </a:r>
            </a:p>
          </p:txBody>
        </p:sp>
        <p:grpSp>
          <p:nvGrpSpPr>
            <p:cNvPr id="59" name="Group 58">
              <a:extLst>
                <a:ext uri="{FF2B5EF4-FFF2-40B4-BE49-F238E27FC236}">
                  <a16:creationId xmlns:a16="http://schemas.microsoft.com/office/drawing/2014/main" id="{1E9A5BA8-FF19-4508-8EF5-2D0EAA38C34D}"/>
                </a:ext>
              </a:extLst>
            </p:cNvPr>
            <p:cNvGrpSpPr/>
            <p:nvPr/>
          </p:nvGrpSpPr>
          <p:grpSpPr>
            <a:xfrm>
              <a:off x="8410005" y="4274058"/>
              <a:ext cx="2410015" cy="510546"/>
              <a:chOff x="8366269" y="4641175"/>
              <a:chExt cx="2319103" cy="491287"/>
            </a:xfrm>
          </p:grpSpPr>
          <p:pic>
            <p:nvPicPr>
              <p:cNvPr id="60" name="Graphic 59">
                <a:extLst>
                  <a:ext uri="{FF2B5EF4-FFF2-40B4-BE49-F238E27FC236}">
                    <a16:creationId xmlns:a16="http://schemas.microsoft.com/office/drawing/2014/main" id="{2DB8DAB2-B912-424F-BEB9-27ED29DCD5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9395" y="4656862"/>
                <a:ext cx="459913" cy="459911"/>
              </a:xfrm>
              <a:prstGeom prst="rect">
                <a:avLst/>
              </a:prstGeom>
            </p:spPr>
          </p:pic>
          <p:pic>
            <p:nvPicPr>
              <p:cNvPr id="61" name="Graphic 60">
                <a:extLst>
                  <a:ext uri="{FF2B5EF4-FFF2-40B4-BE49-F238E27FC236}">
                    <a16:creationId xmlns:a16="http://schemas.microsoft.com/office/drawing/2014/main" id="{424080E0-D010-4BA4-B408-88148818AE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94085" y="4641175"/>
                <a:ext cx="491287" cy="491287"/>
              </a:xfrm>
              <a:prstGeom prst="rect">
                <a:avLst/>
              </a:prstGeom>
            </p:spPr>
          </p:pic>
          <p:pic>
            <p:nvPicPr>
              <p:cNvPr id="62" name="Graphic 61">
                <a:extLst>
                  <a:ext uri="{FF2B5EF4-FFF2-40B4-BE49-F238E27FC236}">
                    <a16:creationId xmlns:a16="http://schemas.microsoft.com/office/drawing/2014/main" id="{D169D50F-C9F6-45BB-80AA-C73A39EC99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66269" y="4647645"/>
                <a:ext cx="478348" cy="478348"/>
              </a:xfrm>
              <a:prstGeom prst="rect">
                <a:avLst/>
              </a:prstGeom>
            </p:spPr>
          </p:pic>
        </p:grpSp>
        <p:sp>
          <p:nvSpPr>
            <p:cNvPr id="29" name="Rectangle 28">
              <a:extLst>
                <a:ext uri="{FF2B5EF4-FFF2-40B4-BE49-F238E27FC236}">
                  <a16:creationId xmlns:a16="http://schemas.microsoft.com/office/drawing/2014/main" id="{11CC164C-D21B-42EB-B073-1349DF5AD3EB}"/>
                </a:ext>
              </a:extLst>
            </p:cNvPr>
            <p:cNvSpPr/>
            <p:nvPr/>
          </p:nvSpPr>
          <p:spPr>
            <a:xfrm>
              <a:off x="8963886" y="3751342"/>
              <a:ext cx="1301694" cy="275239"/>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Any edge device</a:t>
              </a:r>
            </a:p>
          </p:txBody>
        </p:sp>
      </p:grpSp>
      <p:grpSp>
        <p:nvGrpSpPr>
          <p:cNvPr id="5" name="Group 4">
            <a:extLst>
              <a:ext uri="{FF2B5EF4-FFF2-40B4-BE49-F238E27FC236}">
                <a16:creationId xmlns:a16="http://schemas.microsoft.com/office/drawing/2014/main" id="{C35F261B-2FFD-4FE5-BD4C-997FEF13F1BA}"/>
              </a:ext>
            </a:extLst>
          </p:cNvPr>
          <p:cNvGrpSpPr/>
          <p:nvPr/>
        </p:nvGrpSpPr>
        <p:grpSpPr>
          <a:xfrm>
            <a:off x="4365154" y="3335103"/>
            <a:ext cx="3461693" cy="2119288"/>
            <a:chOff x="4364908" y="3193576"/>
            <a:chExt cx="3462184" cy="2119588"/>
          </a:xfrm>
        </p:grpSpPr>
        <p:sp>
          <p:nvSpPr>
            <p:cNvPr id="53" name="Rectangle 52">
              <a:extLst>
                <a:ext uri="{FF2B5EF4-FFF2-40B4-BE49-F238E27FC236}">
                  <a16:creationId xmlns:a16="http://schemas.microsoft.com/office/drawing/2014/main" id="{DC064227-35BD-48AC-9978-59D190E85373}"/>
                </a:ext>
              </a:extLst>
            </p:cNvPr>
            <p:cNvSpPr/>
            <p:nvPr/>
          </p:nvSpPr>
          <p:spPr bwMode="auto">
            <a:xfrm>
              <a:off x="4364908" y="3193576"/>
              <a:ext cx="3462184" cy="211958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0000"/>
                </a:solidFill>
                <a:effectLst/>
                <a:uLnTx/>
                <a:uFillTx/>
                <a:latin typeface="Segoe UI"/>
                <a:ea typeface="+mn-ea"/>
                <a:cs typeface="Segoe UI" pitchFamily="34" charset="0"/>
              </a:endParaRPr>
            </a:p>
          </p:txBody>
        </p:sp>
        <p:sp>
          <p:nvSpPr>
            <p:cNvPr id="57" name="TextBox 56">
              <a:extLst>
                <a:ext uri="{FF2B5EF4-FFF2-40B4-BE49-F238E27FC236}">
                  <a16:creationId xmlns:a16="http://schemas.microsoft.com/office/drawing/2014/main" id="{174EAF36-C284-4397-BFA0-2FF8D3413FB1}"/>
                </a:ext>
              </a:extLst>
            </p:cNvPr>
            <p:cNvSpPr txBox="1"/>
            <p:nvPr/>
          </p:nvSpPr>
          <p:spPr>
            <a:xfrm>
              <a:off x="5554153" y="3497245"/>
              <a:ext cx="1083694" cy="246256"/>
            </a:xfrm>
            <a:prstGeom prst="rect">
              <a:avLst/>
            </a:prstGeom>
            <a:noFill/>
          </p:spPr>
          <p:txBody>
            <a:bodyPr wrap="none" lIns="91427" tIns="0" rIns="91427"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Arc</a:t>
              </a:r>
            </a:p>
          </p:txBody>
        </p:sp>
        <p:sp>
          <p:nvSpPr>
            <p:cNvPr id="28" name="Rectangle 27">
              <a:extLst>
                <a:ext uri="{FF2B5EF4-FFF2-40B4-BE49-F238E27FC236}">
                  <a16:creationId xmlns:a16="http://schemas.microsoft.com/office/drawing/2014/main" id="{7839F950-18EC-4515-99E2-C64D166D29DE}"/>
                </a:ext>
              </a:extLst>
            </p:cNvPr>
            <p:cNvSpPr/>
            <p:nvPr/>
          </p:nvSpPr>
          <p:spPr>
            <a:xfrm>
              <a:off x="5129027" y="3751342"/>
              <a:ext cx="1963487" cy="280718"/>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Any datacenter, any cloud</a:t>
              </a:r>
            </a:p>
          </p:txBody>
        </p:sp>
        <p:grpSp>
          <p:nvGrpSpPr>
            <p:cNvPr id="9" name="Group 8">
              <a:extLst>
                <a:ext uri="{FF2B5EF4-FFF2-40B4-BE49-F238E27FC236}">
                  <a16:creationId xmlns:a16="http://schemas.microsoft.com/office/drawing/2014/main" id="{99687370-2D6E-468A-8CD3-1B405A04FA62}"/>
                </a:ext>
              </a:extLst>
            </p:cNvPr>
            <p:cNvGrpSpPr/>
            <p:nvPr/>
          </p:nvGrpSpPr>
          <p:grpSpPr>
            <a:xfrm>
              <a:off x="4655038" y="4284149"/>
              <a:ext cx="2881925" cy="489336"/>
              <a:chOff x="4655038" y="4318269"/>
              <a:chExt cx="2881925" cy="489336"/>
            </a:xfrm>
          </p:grpSpPr>
          <p:pic>
            <p:nvPicPr>
              <p:cNvPr id="63" name="Graphic 62">
                <a:extLst>
                  <a:ext uri="{FF2B5EF4-FFF2-40B4-BE49-F238E27FC236}">
                    <a16:creationId xmlns:a16="http://schemas.microsoft.com/office/drawing/2014/main" id="{D722B555-41A8-430A-B8C6-F8961EBC04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55038" y="4349471"/>
                <a:ext cx="427959" cy="427958"/>
              </a:xfrm>
              <a:prstGeom prst="rect">
                <a:avLst/>
              </a:prstGeom>
            </p:spPr>
          </p:pic>
          <p:pic>
            <p:nvPicPr>
              <p:cNvPr id="64" name="Graphic 32">
                <a:extLst>
                  <a:ext uri="{FF2B5EF4-FFF2-40B4-BE49-F238E27FC236}">
                    <a16:creationId xmlns:a16="http://schemas.microsoft.com/office/drawing/2014/main" id="{BF9C2545-3070-43E4-91C6-383905D4A04B}"/>
                  </a:ext>
                </a:extLst>
              </p:cNvPr>
              <p:cNvPicPr>
                <a:picLocks noChangeAspect="1"/>
              </p:cNvPicPr>
              <p:nvPr/>
            </p:nvPicPr>
            <p:blipFill>
              <a:blip r:embed="rId11"/>
              <a:srcRect/>
              <a:stretch/>
            </p:blipFill>
            <p:spPr>
              <a:xfrm>
                <a:off x="6222487" y="4319297"/>
                <a:ext cx="488308" cy="488308"/>
              </a:xfrm>
              <a:prstGeom prst="rect">
                <a:avLst/>
              </a:prstGeom>
            </p:spPr>
          </p:pic>
          <p:pic>
            <p:nvPicPr>
              <p:cNvPr id="65" name="Graphic 64">
                <a:extLst>
                  <a:ext uri="{FF2B5EF4-FFF2-40B4-BE49-F238E27FC236}">
                    <a16:creationId xmlns:a16="http://schemas.microsoft.com/office/drawing/2014/main" id="{B8864437-8F8A-4B1D-B3FB-0D1CC1A304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48655" y="4319297"/>
                <a:ext cx="488308" cy="488308"/>
              </a:xfrm>
              <a:prstGeom prst="rect">
                <a:avLst/>
              </a:prstGeom>
            </p:spPr>
          </p:pic>
          <p:pic>
            <p:nvPicPr>
              <p:cNvPr id="48" name="Kubernetes" descr="Kubernetes">
                <a:extLst>
                  <a:ext uri="{FF2B5EF4-FFF2-40B4-BE49-F238E27FC236}">
                    <a16:creationId xmlns:a16="http://schemas.microsoft.com/office/drawing/2014/main" id="{EC1F850F-D0E6-4D4D-85D5-4CD83435B99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27077" y="4318269"/>
                <a:ext cx="457550" cy="457550"/>
              </a:xfrm>
              <a:prstGeom prst="rect">
                <a:avLst/>
              </a:prstGeom>
            </p:spPr>
          </p:pic>
        </p:grpSp>
      </p:grpSp>
      <p:grpSp>
        <p:nvGrpSpPr>
          <p:cNvPr id="4" name="Group 3">
            <a:extLst>
              <a:ext uri="{FF2B5EF4-FFF2-40B4-BE49-F238E27FC236}">
                <a16:creationId xmlns:a16="http://schemas.microsoft.com/office/drawing/2014/main" id="{534D41AA-3107-490A-A939-773289B7FF9B}"/>
              </a:ext>
            </a:extLst>
          </p:cNvPr>
          <p:cNvGrpSpPr/>
          <p:nvPr/>
        </p:nvGrpSpPr>
        <p:grpSpPr>
          <a:xfrm>
            <a:off x="846641" y="3335103"/>
            <a:ext cx="3461693" cy="2119288"/>
            <a:chOff x="845896" y="3193576"/>
            <a:chExt cx="3462184" cy="2119588"/>
          </a:xfrm>
        </p:grpSpPr>
        <p:sp>
          <p:nvSpPr>
            <p:cNvPr id="52" name="Rectangle 51">
              <a:extLst>
                <a:ext uri="{FF2B5EF4-FFF2-40B4-BE49-F238E27FC236}">
                  <a16:creationId xmlns:a16="http://schemas.microsoft.com/office/drawing/2014/main" id="{B70EF1F3-F8F1-4C15-A4C6-9B186D410DA9}"/>
                </a:ext>
              </a:extLst>
            </p:cNvPr>
            <p:cNvSpPr/>
            <p:nvPr/>
          </p:nvSpPr>
          <p:spPr bwMode="auto">
            <a:xfrm>
              <a:off x="845896" y="3193576"/>
              <a:ext cx="3462184" cy="211958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Rectangle 29">
              <a:extLst>
                <a:ext uri="{FF2B5EF4-FFF2-40B4-BE49-F238E27FC236}">
                  <a16:creationId xmlns:a16="http://schemas.microsoft.com/office/drawing/2014/main" id="{7AC62082-46CD-48B4-97E1-040DD006DCC7}"/>
                </a:ext>
              </a:extLst>
            </p:cNvPr>
            <p:cNvSpPr/>
            <p:nvPr/>
          </p:nvSpPr>
          <p:spPr>
            <a:xfrm>
              <a:off x="1850863" y="3751342"/>
              <a:ext cx="1465153" cy="275239"/>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Integrated systems</a:t>
              </a:r>
            </a:p>
          </p:txBody>
        </p:sp>
        <p:sp>
          <p:nvSpPr>
            <p:cNvPr id="31" name="TextBox 30">
              <a:extLst>
                <a:ext uri="{FF2B5EF4-FFF2-40B4-BE49-F238E27FC236}">
                  <a16:creationId xmlns:a16="http://schemas.microsoft.com/office/drawing/2014/main" id="{841BEBF1-44A4-428A-842D-45B4967C3926}"/>
                </a:ext>
              </a:extLst>
            </p:cNvPr>
            <p:cNvSpPr txBox="1"/>
            <p:nvPr/>
          </p:nvSpPr>
          <p:spPr>
            <a:xfrm>
              <a:off x="1943405" y="3497245"/>
              <a:ext cx="1267168" cy="246256"/>
            </a:xfrm>
            <a:prstGeom prst="rect">
              <a:avLst/>
            </a:prstGeom>
            <a:noFill/>
          </p:spPr>
          <p:txBody>
            <a:bodyPr wrap="none" lIns="91427" tIns="0" rIns="91427"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Stack</a:t>
              </a:r>
            </a:p>
          </p:txBody>
        </p:sp>
        <p:grpSp>
          <p:nvGrpSpPr>
            <p:cNvPr id="49" name="Group 48">
              <a:extLst>
                <a:ext uri="{FF2B5EF4-FFF2-40B4-BE49-F238E27FC236}">
                  <a16:creationId xmlns:a16="http://schemas.microsoft.com/office/drawing/2014/main" id="{1F08B200-E0E9-494A-9F85-8AF66B5654EB}"/>
                </a:ext>
              </a:extLst>
            </p:cNvPr>
            <p:cNvGrpSpPr/>
            <p:nvPr/>
          </p:nvGrpSpPr>
          <p:grpSpPr>
            <a:xfrm>
              <a:off x="1540180" y="4204948"/>
              <a:ext cx="2073617" cy="487401"/>
              <a:chOff x="3206776" y="4278461"/>
              <a:chExt cx="2073617" cy="487401"/>
            </a:xfrm>
          </p:grpSpPr>
          <p:grpSp>
            <p:nvGrpSpPr>
              <p:cNvPr id="56" name="Group 55">
                <a:extLst>
                  <a:ext uri="{FF2B5EF4-FFF2-40B4-BE49-F238E27FC236}">
                    <a16:creationId xmlns:a16="http://schemas.microsoft.com/office/drawing/2014/main" id="{539CE6A2-C8C4-462A-B399-C208532AE581}"/>
                  </a:ext>
                </a:extLst>
              </p:cNvPr>
              <p:cNvGrpSpPr/>
              <p:nvPr/>
            </p:nvGrpSpPr>
            <p:grpSpPr>
              <a:xfrm>
                <a:off x="4002943" y="4278461"/>
                <a:ext cx="489987" cy="456626"/>
                <a:chOff x="2359869" y="4076771"/>
                <a:chExt cx="730945" cy="681176"/>
              </a:xfrm>
            </p:grpSpPr>
            <p:grpSp>
              <p:nvGrpSpPr>
                <p:cNvPr id="68" name="Group 67">
                  <a:extLst>
                    <a:ext uri="{FF2B5EF4-FFF2-40B4-BE49-F238E27FC236}">
                      <a16:creationId xmlns:a16="http://schemas.microsoft.com/office/drawing/2014/main" id="{D6525EB9-A36E-472E-837E-6BE8D57FC685}"/>
                    </a:ext>
                  </a:extLst>
                </p:cNvPr>
                <p:cNvGrpSpPr/>
                <p:nvPr/>
              </p:nvGrpSpPr>
              <p:grpSpPr>
                <a:xfrm>
                  <a:off x="2752518" y="4462681"/>
                  <a:ext cx="338296" cy="295266"/>
                  <a:chOff x="-1057937" y="4114455"/>
                  <a:chExt cx="338296" cy="295266"/>
                </a:xfrm>
              </p:grpSpPr>
              <p:grpSp>
                <p:nvGrpSpPr>
                  <p:cNvPr id="71" name="Group 70">
                    <a:extLst>
                      <a:ext uri="{FF2B5EF4-FFF2-40B4-BE49-F238E27FC236}">
                        <a16:creationId xmlns:a16="http://schemas.microsoft.com/office/drawing/2014/main" id="{78A4D977-17BC-4017-8629-E200F8B7F196}"/>
                      </a:ext>
                    </a:extLst>
                  </p:cNvPr>
                  <p:cNvGrpSpPr/>
                  <p:nvPr/>
                </p:nvGrpSpPr>
                <p:grpSpPr>
                  <a:xfrm>
                    <a:off x="-1057937" y="4321624"/>
                    <a:ext cx="338296" cy="88097"/>
                    <a:chOff x="-1057937" y="4321624"/>
                    <a:chExt cx="338296" cy="88097"/>
                  </a:xfrm>
                </p:grpSpPr>
                <p:sp>
                  <p:nvSpPr>
                    <p:cNvPr id="79" name="Freeform: Shape 78">
                      <a:extLst>
                        <a:ext uri="{FF2B5EF4-FFF2-40B4-BE49-F238E27FC236}">
                          <a16:creationId xmlns:a16="http://schemas.microsoft.com/office/drawing/2014/main" id="{9D65E87E-6E98-430A-B562-2F00249D9289}"/>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2F9506-D069-44C5-B9C1-B0B12D149455}"/>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09D8B924-40B0-4B80-BCBB-A9638C5084F3}"/>
                      </a:ext>
                    </a:extLst>
                  </p:cNvPr>
                  <p:cNvGrpSpPr/>
                  <p:nvPr/>
                </p:nvGrpSpPr>
                <p:grpSpPr>
                  <a:xfrm>
                    <a:off x="-1057937" y="4218040"/>
                    <a:ext cx="338296" cy="88097"/>
                    <a:chOff x="-1057937" y="4321624"/>
                    <a:chExt cx="338296" cy="88097"/>
                  </a:xfrm>
                </p:grpSpPr>
                <p:sp>
                  <p:nvSpPr>
                    <p:cNvPr id="77" name="Freeform: Shape 76">
                      <a:extLst>
                        <a:ext uri="{FF2B5EF4-FFF2-40B4-BE49-F238E27FC236}">
                          <a16:creationId xmlns:a16="http://schemas.microsoft.com/office/drawing/2014/main" id="{2DD49A64-9263-4846-911E-14C7B3AEBEDA}"/>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68A1B04-B084-46A6-9E75-EB35A85316AB}"/>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75119AD5-7B15-48B4-B014-4A0D2A6FF4BA}"/>
                      </a:ext>
                    </a:extLst>
                  </p:cNvPr>
                  <p:cNvGrpSpPr/>
                  <p:nvPr/>
                </p:nvGrpSpPr>
                <p:grpSpPr>
                  <a:xfrm>
                    <a:off x="-1057937" y="4114455"/>
                    <a:ext cx="338296" cy="88097"/>
                    <a:chOff x="-1057937" y="4321624"/>
                    <a:chExt cx="338296" cy="88097"/>
                  </a:xfrm>
                </p:grpSpPr>
                <p:sp>
                  <p:nvSpPr>
                    <p:cNvPr id="75" name="Freeform: Shape 74">
                      <a:extLst>
                        <a:ext uri="{FF2B5EF4-FFF2-40B4-BE49-F238E27FC236}">
                          <a16:creationId xmlns:a16="http://schemas.microsoft.com/office/drawing/2014/main" id="{70E4A677-EED7-495D-9199-96E1B1816141}"/>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4379FBA-1558-4251-881A-2DB9EFE38CF9}"/>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69" name="Oval 15">
                  <a:extLst>
                    <a:ext uri="{FF2B5EF4-FFF2-40B4-BE49-F238E27FC236}">
                      <a16:creationId xmlns:a16="http://schemas.microsoft.com/office/drawing/2014/main" id="{10A82E2D-0CAC-4EB6-BB58-BE2BD5DF805A}"/>
                    </a:ext>
                  </a:extLst>
                </p:cNvPr>
                <p:cNvSpPr/>
                <p:nvPr/>
              </p:nvSpPr>
              <p:spPr bwMode="auto">
                <a:xfrm>
                  <a:off x="2577306" y="4327309"/>
                  <a:ext cx="175143" cy="175143"/>
                </a:xfrm>
                <a:custGeom>
                  <a:avLst/>
                  <a:gdLst>
                    <a:gd name="connsiteX0" fmla="*/ 0 w 259556"/>
                    <a:gd name="connsiteY0" fmla="*/ 129778 h 259556"/>
                    <a:gd name="connsiteX1" fmla="*/ 129778 w 259556"/>
                    <a:gd name="connsiteY1" fmla="*/ 0 h 259556"/>
                    <a:gd name="connsiteX2" fmla="*/ 259556 w 259556"/>
                    <a:gd name="connsiteY2" fmla="*/ 129778 h 259556"/>
                    <a:gd name="connsiteX3" fmla="*/ 129778 w 259556"/>
                    <a:gd name="connsiteY3" fmla="*/ 259556 h 259556"/>
                    <a:gd name="connsiteX4" fmla="*/ 0 w 259556"/>
                    <a:gd name="connsiteY4" fmla="*/ 129778 h 259556"/>
                    <a:gd name="connsiteX0" fmla="*/ 259556 w 350996"/>
                    <a:gd name="connsiteY0" fmla="*/ 129778 h 259556"/>
                    <a:gd name="connsiteX1" fmla="*/ 129778 w 350996"/>
                    <a:gd name="connsiteY1" fmla="*/ 259556 h 259556"/>
                    <a:gd name="connsiteX2" fmla="*/ 0 w 350996"/>
                    <a:gd name="connsiteY2" fmla="*/ 129778 h 259556"/>
                    <a:gd name="connsiteX3" fmla="*/ 129778 w 350996"/>
                    <a:gd name="connsiteY3" fmla="*/ 0 h 259556"/>
                    <a:gd name="connsiteX4" fmla="*/ 350996 w 350996"/>
                    <a:gd name="connsiteY4" fmla="*/ 221218 h 259556"/>
                    <a:gd name="connsiteX0" fmla="*/ 259556 w 365232"/>
                    <a:gd name="connsiteY0" fmla="*/ 129778 h 259556"/>
                    <a:gd name="connsiteX1" fmla="*/ 129778 w 365232"/>
                    <a:gd name="connsiteY1" fmla="*/ 259556 h 259556"/>
                    <a:gd name="connsiteX2" fmla="*/ 0 w 365232"/>
                    <a:gd name="connsiteY2" fmla="*/ 129778 h 259556"/>
                    <a:gd name="connsiteX3" fmla="*/ 129778 w 365232"/>
                    <a:gd name="connsiteY3" fmla="*/ 0 h 259556"/>
                    <a:gd name="connsiteX4" fmla="*/ 350996 w 365232"/>
                    <a:gd name="connsiteY4" fmla="*/ 221218 h 259556"/>
                    <a:gd name="connsiteX5" fmla="*/ 342900 w 365232"/>
                    <a:gd name="connsiteY5" fmla="*/ 214312 h 259556"/>
                    <a:gd name="connsiteX0" fmla="*/ 259556 w 350996"/>
                    <a:gd name="connsiteY0" fmla="*/ 129778 h 259556"/>
                    <a:gd name="connsiteX1" fmla="*/ 129778 w 350996"/>
                    <a:gd name="connsiteY1" fmla="*/ 259556 h 259556"/>
                    <a:gd name="connsiteX2" fmla="*/ 0 w 350996"/>
                    <a:gd name="connsiteY2" fmla="*/ 129778 h 259556"/>
                    <a:gd name="connsiteX3" fmla="*/ 129778 w 350996"/>
                    <a:gd name="connsiteY3" fmla="*/ 0 h 259556"/>
                    <a:gd name="connsiteX4" fmla="*/ 350996 w 350996"/>
                    <a:gd name="connsiteY4" fmla="*/ 221218 h 259556"/>
                    <a:gd name="connsiteX0" fmla="*/ 259556 w 259556"/>
                    <a:gd name="connsiteY0" fmla="*/ 129778 h 259556"/>
                    <a:gd name="connsiteX1" fmla="*/ 129778 w 259556"/>
                    <a:gd name="connsiteY1" fmla="*/ 259556 h 259556"/>
                    <a:gd name="connsiteX2" fmla="*/ 0 w 259556"/>
                    <a:gd name="connsiteY2" fmla="*/ 129778 h 259556"/>
                    <a:gd name="connsiteX3" fmla="*/ 129778 w 259556"/>
                    <a:gd name="connsiteY3" fmla="*/ 0 h 259556"/>
                    <a:gd name="connsiteX0" fmla="*/ 129778 w 129778"/>
                    <a:gd name="connsiteY0" fmla="*/ 259556 h 259556"/>
                    <a:gd name="connsiteX1" fmla="*/ 0 w 129778"/>
                    <a:gd name="connsiteY1" fmla="*/ 129778 h 259556"/>
                    <a:gd name="connsiteX2" fmla="*/ 129778 w 129778"/>
                    <a:gd name="connsiteY2" fmla="*/ 0 h 259556"/>
                    <a:gd name="connsiteX0" fmla="*/ 129778 w 129778"/>
                    <a:gd name="connsiteY0" fmla="*/ 129778 h 129778"/>
                    <a:gd name="connsiteX1" fmla="*/ 0 w 129778"/>
                    <a:gd name="connsiteY1" fmla="*/ 0 h 129778"/>
                  </a:gdLst>
                  <a:ahLst/>
                  <a:cxnLst>
                    <a:cxn ang="0">
                      <a:pos x="connsiteX0" y="connsiteY0"/>
                    </a:cxn>
                    <a:cxn ang="0">
                      <a:pos x="connsiteX1" y="connsiteY1"/>
                    </a:cxn>
                  </a:cxnLst>
                  <a:rect l="l" t="t" r="r" b="b"/>
                  <a:pathLst>
                    <a:path w="129778" h="129778">
                      <a:moveTo>
                        <a:pt x="129778" y="129778"/>
                      </a:moveTo>
                      <a:cubicBezTo>
                        <a:pt x="58104" y="129778"/>
                        <a:pt x="0" y="71674"/>
                        <a:pt x="0" y="0"/>
                      </a:cubicBezTo>
                    </a:path>
                  </a:pathLst>
                </a:cu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DA889F64-F6FD-425A-B675-32E635CF7583}"/>
                    </a:ext>
                  </a:extLst>
                </p:cNvPr>
                <p:cNvSpPr/>
                <p:nvPr/>
              </p:nvSpPr>
              <p:spPr>
                <a:xfrm>
                  <a:off x="2359869" y="4076771"/>
                  <a:ext cx="427088" cy="302735"/>
                </a:xfrm>
                <a:custGeom>
                  <a:avLst/>
                  <a:gdLst>
                    <a:gd name="connsiteX0" fmla="*/ 427089 w 427088"/>
                    <a:gd name="connsiteY0" fmla="*/ 207892 h 302734"/>
                    <a:gd name="connsiteX1" fmla="*/ 343754 w 427088"/>
                    <a:gd name="connsiteY1" fmla="*/ 115665 h 302734"/>
                    <a:gd name="connsiteX2" fmla="*/ 219261 w 427088"/>
                    <a:gd name="connsiteY2" fmla="*/ 65 h 302734"/>
                    <a:gd name="connsiteX3" fmla="*/ 100103 w 427088"/>
                    <a:gd name="connsiteY3" fmla="*/ 80858 h 302734"/>
                    <a:gd name="connsiteX4" fmla="*/ 0 w 427088"/>
                    <a:gd name="connsiteY4" fmla="*/ 191123 h 302734"/>
                    <a:gd name="connsiteX5" fmla="*/ 120174 w 427088"/>
                    <a:gd name="connsiteY5" fmla="*/ 302659 h 302734"/>
                    <a:gd name="connsiteX6" fmla="*/ 130845 w 427088"/>
                    <a:gd name="connsiteY6" fmla="*/ 302659 h 302734"/>
                    <a:gd name="connsiteX7" fmla="*/ 325462 w 427088"/>
                    <a:gd name="connsiteY7" fmla="*/ 302659 h 302734"/>
                    <a:gd name="connsiteX8" fmla="*/ 330797 w 427088"/>
                    <a:gd name="connsiteY8" fmla="*/ 302659 h 302734"/>
                    <a:gd name="connsiteX9" fmla="*/ 427089 w 427088"/>
                    <a:gd name="connsiteY9" fmla="*/ 207892 h 30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088" h="302734">
                      <a:moveTo>
                        <a:pt x="427089" y="207892"/>
                      </a:moveTo>
                      <a:cubicBezTo>
                        <a:pt x="425737" y="160852"/>
                        <a:pt x="390417" y="121762"/>
                        <a:pt x="343754" y="115665"/>
                      </a:cubicBezTo>
                      <a:cubicBezTo>
                        <a:pt x="341000" y="49502"/>
                        <a:pt x="285446" y="-2084"/>
                        <a:pt x="219261" y="65"/>
                      </a:cubicBezTo>
                      <a:cubicBezTo>
                        <a:pt x="166395" y="-1106"/>
                        <a:pt x="118581" y="31313"/>
                        <a:pt x="100103" y="80858"/>
                      </a:cubicBezTo>
                      <a:cubicBezTo>
                        <a:pt x="43983" y="87656"/>
                        <a:pt x="1356" y="134610"/>
                        <a:pt x="0" y="191123"/>
                      </a:cubicBezTo>
                      <a:cubicBezTo>
                        <a:pt x="2479" y="255064"/>
                        <a:pt x="56225" y="304948"/>
                        <a:pt x="120174" y="302659"/>
                      </a:cubicBezTo>
                      <a:lnTo>
                        <a:pt x="130845" y="302659"/>
                      </a:lnTo>
                      <a:lnTo>
                        <a:pt x="325462" y="302659"/>
                      </a:lnTo>
                      <a:lnTo>
                        <a:pt x="330797" y="302659"/>
                      </a:lnTo>
                      <a:cubicBezTo>
                        <a:pt x="383277" y="302395"/>
                        <a:pt x="425989" y="260359"/>
                        <a:pt x="427089" y="207892"/>
                      </a:cubicBezTo>
                      <a:close/>
                    </a:path>
                  </a:pathLst>
                </a:custGeom>
                <a:gradFill flip="none" rotWithShape="1">
                  <a:gsLst>
                    <a:gs pos="0">
                      <a:srgbClr val="549CEC"/>
                    </a:gs>
                    <a:gs pos="100000">
                      <a:srgbClr val="2287DE"/>
                    </a:gs>
                  </a:gsLst>
                  <a:lin ang="5400000" scaled="1"/>
                  <a:tileRect/>
                </a:gradFill>
                <a:ln w="2540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6" name="Graphic 65">
                <a:extLst>
                  <a:ext uri="{FF2B5EF4-FFF2-40B4-BE49-F238E27FC236}">
                    <a16:creationId xmlns:a16="http://schemas.microsoft.com/office/drawing/2014/main" id="{151A74E3-4537-46BD-9807-C8C0A4A20CE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06776" y="4291202"/>
                <a:ext cx="474662" cy="474660"/>
              </a:xfrm>
              <a:prstGeom prst="rect">
                <a:avLst/>
              </a:prstGeom>
            </p:spPr>
          </p:pic>
          <p:pic>
            <p:nvPicPr>
              <p:cNvPr id="67" name="Graphic 66">
                <a:extLst>
                  <a:ext uri="{FF2B5EF4-FFF2-40B4-BE49-F238E27FC236}">
                    <a16:creationId xmlns:a16="http://schemas.microsoft.com/office/drawing/2014/main" id="{D754AE95-2B9F-4E27-BD90-4AF05E7222F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91587" y="4351547"/>
                <a:ext cx="388806" cy="388806"/>
              </a:xfrm>
              <a:prstGeom prst="rect">
                <a:avLst/>
              </a:prstGeom>
            </p:spPr>
          </p:pic>
        </p:grpSp>
      </p:grpSp>
      <p:sp>
        <p:nvSpPr>
          <p:cNvPr id="43" name="TextBox 42">
            <a:extLst>
              <a:ext uri="{FF2B5EF4-FFF2-40B4-BE49-F238E27FC236}">
                <a16:creationId xmlns:a16="http://schemas.microsoft.com/office/drawing/2014/main" id="{43C33C4F-6C28-4428-8339-BAF2070C4CA9}"/>
              </a:ext>
            </a:extLst>
          </p:cNvPr>
          <p:cNvSpPr txBox="1"/>
          <p:nvPr/>
        </p:nvSpPr>
        <p:spPr>
          <a:xfrm>
            <a:off x="4279901" y="1567762"/>
            <a:ext cx="3632213" cy="307777"/>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Innovation anywhere with Azure</a:t>
            </a:r>
          </a:p>
        </p:txBody>
      </p:sp>
      <p:sp>
        <p:nvSpPr>
          <p:cNvPr id="82" name="TextBox 81">
            <a:extLst>
              <a:ext uri="{FF2B5EF4-FFF2-40B4-BE49-F238E27FC236}">
                <a16:creationId xmlns:a16="http://schemas.microsoft.com/office/drawing/2014/main" id="{5A33C594-91E3-4461-A4B8-87C2BE6B06B7}"/>
              </a:ext>
            </a:extLst>
          </p:cNvPr>
          <p:cNvSpPr txBox="1"/>
          <p:nvPr/>
        </p:nvSpPr>
        <p:spPr>
          <a:xfrm>
            <a:off x="5350935" y="2647068"/>
            <a:ext cx="1664212" cy="246221"/>
          </a:xfrm>
          <a:prstGeom prst="rect">
            <a:avLst/>
          </a:prstGeom>
          <a:noFill/>
        </p:spPr>
        <p:txBody>
          <a:bodyPr wrap="none" lIns="91427" tIns="0" rIns="91427"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Microsoft Azure</a:t>
            </a:r>
          </a:p>
        </p:txBody>
      </p:sp>
      <p:grpSp>
        <p:nvGrpSpPr>
          <p:cNvPr id="2" name="Group 1">
            <a:extLst>
              <a:ext uri="{FF2B5EF4-FFF2-40B4-BE49-F238E27FC236}">
                <a16:creationId xmlns:a16="http://schemas.microsoft.com/office/drawing/2014/main" id="{9C58BBD9-4BB2-4F85-A647-A3B31973FD29}"/>
              </a:ext>
            </a:extLst>
          </p:cNvPr>
          <p:cNvGrpSpPr/>
          <p:nvPr/>
        </p:nvGrpSpPr>
        <p:grpSpPr>
          <a:xfrm>
            <a:off x="4947721" y="2087468"/>
            <a:ext cx="2100644" cy="1157984"/>
            <a:chOff x="4947558" y="1945763"/>
            <a:chExt cx="2100942" cy="1158148"/>
          </a:xfrm>
        </p:grpSpPr>
        <p:sp>
          <p:nvSpPr>
            <p:cNvPr id="46" name="cloud 4" descr="cloud">
              <a:extLst>
                <a:ext uri="{FF2B5EF4-FFF2-40B4-BE49-F238E27FC236}">
                  <a16:creationId xmlns:a16="http://schemas.microsoft.com/office/drawing/2014/main" id="{6102363A-89A6-4231-B855-109DEC769BB5}"/>
                </a:ext>
              </a:extLst>
            </p:cNvPr>
            <p:cNvSpPr>
              <a:spLocks noChangeAspect="1"/>
            </p:cNvSpPr>
            <p:nvPr/>
          </p:nvSpPr>
          <p:spPr bwMode="auto">
            <a:xfrm flipV="1">
              <a:off x="4947558" y="1945763"/>
              <a:ext cx="2100942" cy="11581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flip="none" rotWithShape="1">
                  <a:gsLst>
                    <a:gs pos="2917">
                      <a:srgbClr val="2487DE"/>
                    </a:gs>
                    <a:gs pos="100000">
                      <a:srgbClr val="5C9FEF"/>
                    </a:gs>
                  </a:gsLst>
                  <a:lin ang="16200000" scaled="1"/>
                  <a:tileRect/>
                </a:gradFill>
                <a:effectLst/>
                <a:uLnTx/>
                <a:uFillTx/>
                <a:latin typeface="Segoe UI Semilight"/>
                <a:ea typeface="+mn-ea"/>
                <a:cs typeface="+mn-cs"/>
              </a:endParaRPr>
            </a:p>
          </p:txBody>
        </p:sp>
        <p:sp>
          <p:nvSpPr>
            <p:cNvPr id="47" name="TextBox 46">
              <a:extLst>
                <a:ext uri="{FF2B5EF4-FFF2-40B4-BE49-F238E27FC236}">
                  <a16:creationId xmlns:a16="http://schemas.microsoft.com/office/drawing/2014/main" id="{1E2148C3-C8F7-46C6-81AC-F85785E5FF9B}"/>
                </a:ext>
              </a:extLst>
            </p:cNvPr>
            <p:cNvSpPr txBox="1"/>
            <p:nvPr/>
          </p:nvSpPr>
          <p:spPr>
            <a:xfrm>
              <a:off x="5263776" y="2501203"/>
              <a:ext cx="1664448" cy="246256"/>
            </a:xfrm>
            <a:prstGeom prst="rect">
              <a:avLst/>
            </a:prstGeom>
            <a:noFill/>
          </p:spPr>
          <p:txBody>
            <a:bodyPr wrap="none" lIns="91427" tIns="0" rIns="91427"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Microsoft Azure</a:t>
              </a:r>
            </a:p>
          </p:txBody>
        </p:sp>
      </p:grpSp>
      <p:grpSp>
        <p:nvGrpSpPr>
          <p:cNvPr id="50" name="Group 49">
            <a:extLst>
              <a:ext uri="{FF2B5EF4-FFF2-40B4-BE49-F238E27FC236}">
                <a16:creationId xmlns:a16="http://schemas.microsoft.com/office/drawing/2014/main" id="{88894AA9-6C5E-48F5-814D-41FC00B99100}"/>
              </a:ext>
            </a:extLst>
          </p:cNvPr>
          <p:cNvGrpSpPr/>
          <p:nvPr/>
        </p:nvGrpSpPr>
        <p:grpSpPr>
          <a:xfrm>
            <a:off x="1723689" y="98621"/>
            <a:ext cx="8918126" cy="724143"/>
            <a:chOff x="1669761" y="91121"/>
            <a:chExt cx="9096953" cy="738664"/>
          </a:xfrm>
        </p:grpSpPr>
        <p:grpSp>
          <p:nvGrpSpPr>
            <p:cNvPr id="51" name="Group 50">
              <a:extLst>
                <a:ext uri="{FF2B5EF4-FFF2-40B4-BE49-F238E27FC236}">
                  <a16:creationId xmlns:a16="http://schemas.microsoft.com/office/drawing/2014/main" id="{F18EFD6D-5DB6-485E-A3FA-628E36728E1F}"/>
                </a:ext>
              </a:extLst>
            </p:cNvPr>
            <p:cNvGrpSpPr/>
            <p:nvPr/>
          </p:nvGrpSpPr>
          <p:grpSpPr>
            <a:xfrm>
              <a:off x="1669761" y="183454"/>
              <a:ext cx="2078068" cy="553998"/>
              <a:chOff x="1669761" y="183454"/>
              <a:chExt cx="2078068" cy="553998"/>
            </a:xfrm>
          </p:grpSpPr>
          <p:sp>
            <p:nvSpPr>
              <p:cNvPr id="94" name="TextBox 93">
                <a:extLst>
                  <a:ext uri="{FF2B5EF4-FFF2-40B4-BE49-F238E27FC236}">
                    <a16:creationId xmlns:a16="http://schemas.microsoft.com/office/drawing/2014/main" id="{067EBEA8-B3D6-494F-AAE0-4006CAB756DC}"/>
                  </a:ext>
                </a:extLst>
              </p:cNvPr>
              <p:cNvSpPr txBox="1"/>
              <p:nvPr/>
            </p:nvSpPr>
            <p:spPr>
              <a:xfrm>
                <a:off x="2248213" y="183454"/>
                <a:ext cx="1499616" cy="553998"/>
              </a:xfrm>
              <a:prstGeom prst="rect">
                <a:avLst/>
              </a:prstGeom>
              <a:noFill/>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Developer</a:t>
                </a:r>
                <a:b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productivity</a:t>
                </a:r>
              </a:p>
            </p:txBody>
          </p:sp>
          <p:sp>
            <p:nvSpPr>
              <p:cNvPr id="95" name="Oval 94">
                <a:extLst>
                  <a:ext uri="{FF2B5EF4-FFF2-40B4-BE49-F238E27FC236}">
                    <a16:creationId xmlns:a16="http://schemas.microsoft.com/office/drawing/2014/main" id="{3FB944EB-5F03-4502-AB5C-B52BA0C65FF4}"/>
                  </a:ext>
                </a:extLst>
              </p:cNvPr>
              <p:cNvSpPr/>
              <p:nvPr/>
            </p:nvSpPr>
            <p:spPr bwMode="auto">
              <a:xfrm rot="16200000">
                <a:off x="166976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6" name="speedometer_2" title="Icon of a spedometer showing fast speed">
                <a:extLst>
                  <a:ext uri="{FF2B5EF4-FFF2-40B4-BE49-F238E27FC236}">
                    <a16:creationId xmlns:a16="http://schemas.microsoft.com/office/drawing/2014/main" id="{0AAFD319-E017-47A5-9D85-BC57618E8FDF}"/>
                  </a:ext>
                </a:extLst>
              </p:cNvPr>
              <p:cNvSpPr>
                <a:spLocks noChangeAspect="1" noEditPoints="1"/>
              </p:cNvSpPr>
              <p:nvPr/>
            </p:nvSpPr>
            <p:spPr bwMode="auto">
              <a:xfrm>
                <a:off x="1797997" y="337195"/>
                <a:ext cx="246515" cy="24651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ACAB8647-3C4A-4A14-A02A-621F01982CC2}"/>
                </a:ext>
              </a:extLst>
            </p:cNvPr>
            <p:cNvGrpSpPr/>
            <p:nvPr/>
          </p:nvGrpSpPr>
          <p:grpSpPr>
            <a:xfrm>
              <a:off x="4007751" y="183454"/>
              <a:ext cx="2079706" cy="553998"/>
              <a:chOff x="4007751" y="183454"/>
              <a:chExt cx="2079706" cy="553998"/>
            </a:xfrm>
          </p:grpSpPr>
          <p:sp>
            <p:nvSpPr>
              <p:cNvPr id="91" name="TextBox 90">
                <a:extLst>
                  <a:ext uri="{FF2B5EF4-FFF2-40B4-BE49-F238E27FC236}">
                    <a16:creationId xmlns:a16="http://schemas.microsoft.com/office/drawing/2014/main" id="{54947B16-13F7-4D2C-99A8-52C933C959BA}"/>
                  </a:ext>
                </a:extLst>
              </p:cNvPr>
              <p:cNvSpPr txBox="1"/>
              <p:nvPr/>
            </p:nvSpPr>
            <p:spPr>
              <a:xfrm>
                <a:off x="4586203"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Security and compliance</a:t>
                </a:r>
              </a:p>
            </p:txBody>
          </p:sp>
          <p:sp>
            <p:nvSpPr>
              <p:cNvPr id="92" name="Oval 91">
                <a:extLst>
                  <a:ext uri="{FF2B5EF4-FFF2-40B4-BE49-F238E27FC236}">
                    <a16:creationId xmlns:a16="http://schemas.microsoft.com/office/drawing/2014/main" id="{39D22F92-E47B-4E41-AF8A-B95CD94E343E}"/>
                  </a:ext>
                </a:extLst>
              </p:cNvPr>
              <p:cNvSpPr/>
              <p:nvPr/>
            </p:nvSpPr>
            <p:spPr bwMode="auto">
              <a:xfrm rot="16200000">
                <a:off x="400775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3" name="Lock" title="Icon of a padlock">
                <a:extLst>
                  <a:ext uri="{FF2B5EF4-FFF2-40B4-BE49-F238E27FC236}">
                    <a16:creationId xmlns:a16="http://schemas.microsoft.com/office/drawing/2014/main" id="{A42E5728-7C65-4E21-A1E0-590D749C0D06}"/>
                  </a:ext>
                </a:extLst>
              </p:cNvPr>
              <p:cNvSpPr>
                <a:spLocks noChangeAspect="1" noEditPoints="1"/>
              </p:cNvSpPr>
              <p:nvPr/>
            </p:nvSpPr>
            <p:spPr bwMode="auto">
              <a:xfrm>
                <a:off x="4170525" y="336453"/>
                <a:ext cx="177440" cy="2480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84EAB53D-8FA2-4CAA-83BC-8443E256AFE0}"/>
                </a:ext>
              </a:extLst>
            </p:cNvPr>
            <p:cNvGrpSpPr/>
            <p:nvPr/>
          </p:nvGrpSpPr>
          <p:grpSpPr>
            <a:xfrm>
              <a:off x="8687008" y="91121"/>
              <a:ext cx="2079706" cy="738664"/>
              <a:chOff x="8687008" y="91121"/>
              <a:chExt cx="2079706" cy="738664"/>
            </a:xfrm>
          </p:grpSpPr>
          <p:sp>
            <p:nvSpPr>
              <p:cNvPr id="87" name="TextBox 86">
                <a:extLst>
                  <a:ext uri="{FF2B5EF4-FFF2-40B4-BE49-F238E27FC236}">
                    <a16:creationId xmlns:a16="http://schemas.microsoft.com/office/drawing/2014/main" id="{52C8C20B-6BFF-4511-B611-4BBCC29A079E}"/>
                  </a:ext>
                </a:extLst>
              </p:cNvPr>
              <p:cNvSpPr txBox="1"/>
              <p:nvPr/>
            </p:nvSpPr>
            <p:spPr>
              <a:xfrm>
                <a:off x="9265460" y="91121"/>
                <a:ext cx="1501254" cy="738664"/>
              </a:xfrm>
              <a:prstGeom prst="rect">
                <a:avLst/>
              </a:prstGeom>
              <a:noFill/>
            </p:spPr>
            <p:txBody>
              <a:bodyPr wrap="square" lIns="89642" tIns="89642" rIns="89642" bIns="89642" rtlCol="0">
                <a:spAutoFit/>
              </a:bodyPr>
              <a:lstStyle>
                <a:defPPr>
                  <a:defRPr lang="en-US"/>
                </a:defPPr>
                <a:lvl1pPr marR="0" lvl="0" indent="0" defTabSz="914367" fontAlgn="auto">
                  <a:lnSpc>
                    <a:spcPct val="100000"/>
                  </a:lnSpc>
                  <a:spcBef>
                    <a:spcPts val="0"/>
                  </a:spcBef>
                  <a:spcAft>
                    <a:spcPts val="588"/>
                  </a:spcAft>
                  <a:buClrTx/>
                  <a:buSzTx/>
                  <a:buFontTx/>
                  <a:buNone/>
                  <a:tabLst/>
                  <a:defRPr sz="1200">
                    <a:solidFill>
                      <a:srgbClr val="0F78D4"/>
                    </a:solidFill>
                    <a:latin typeface="Segoe UI Semibold" panose="020B0702040204020203" pitchFamily="34" charset="0"/>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workload,</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anywhere</a:t>
                </a:r>
              </a:p>
            </p:txBody>
          </p:sp>
          <p:grpSp>
            <p:nvGrpSpPr>
              <p:cNvPr id="88" name="Group 87">
                <a:extLst>
                  <a:ext uri="{FF2B5EF4-FFF2-40B4-BE49-F238E27FC236}">
                    <a16:creationId xmlns:a16="http://schemas.microsoft.com/office/drawing/2014/main" id="{E4983532-9625-4ADE-A1DF-8E61042FBB35}"/>
                  </a:ext>
                </a:extLst>
              </p:cNvPr>
              <p:cNvGrpSpPr/>
              <p:nvPr/>
            </p:nvGrpSpPr>
            <p:grpSpPr>
              <a:xfrm>
                <a:off x="8687008" y="208959"/>
                <a:ext cx="502988" cy="502988"/>
                <a:chOff x="5343105" y="4621095"/>
                <a:chExt cx="650530" cy="650530"/>
              </a:xfrm>
            </p:grpSpPr>
            <p:sp>
              <p:nvSpPr>
                <p:cNvPr id="89" name="Oval 88">
                  <a:extLst>
                    <a:ext uri="{FF2B5EF4-FFF2-40B4-BE49-F238E27FC236}">
                      <a16:creationId xmlns:a16="http://schemas.microsoft.com/office/drawing/2014/main" id="{7740FF63-FEEB-4F4B-9A0B-55BBB4A1DFDE}"/>
                    </a:ext>
                  </a:extLst>
                </p:cNvPr>
                <p:cNvSpPr/>
                <p:nvPr/>
              </p:nvSpPr>
              <p:spPr bwMode="auto">
                <a:xfrm rot="16200000">
                  <a:off x="5343105" y="4621095"/>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0" name="arrow_16" title="Icon of two arrows that crisscross">
                  <a:extLst>
                    <a:ext uri="{FF2B5EF4-FFF2-40B4-BE49-F238E27FC236}">
                      <a16:creationId xmlns:a16="http://schemas.microsoft.com/office/drawing/2014/main" id="{43A4F9AB-D848-406C-BE15-9158F016757C}"/>
                    </a:ext>
                  </a:extLst>
                </p:cNvPr>
                <p:cNvSpPr>
                  <a:spLocks noChangeAspect="1" noEditPoints="1"/>
                </p:cNvSpPr>
                <p:nvPr/>
              </p:nvSpPr>
              <p:spPr bwMode="auto">
                <a:xfrm>
                  <a:off x="5524523" y="4840337"/>
                  <a:ext cx="287694" cy="21204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40" tIns="43070" rIns="86140" bIns="43070"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83" name="Group 82">
              <a:extLst>
                <a:ext uri="{FF2B5EF4-FFF2-40B4-BE49-F238E27FC236}">
                  <a16:creationId xmlns:a16="http://schemas.microsoft.com/office/drawing/2014/main" id="{52AF8689-45DB-4274-8C90-8FAF76861A95}"/>
                </a:ext>
              </a:extLst>
            </p:cNvPr>
            <p:cNvGrpSpPr/>
            <p:nvPr/>
          </p:nvGrpSpPr>
          <p:grpSpPr>
            <a:xfrm>
              <a:off x="6347379" y="183454"/>
              <a:ext cx="2079706" cy="553998"/>
              <a:chOff x="6347379" y="183454"/>
              <a:chExt cx="2079706" cy="553998"/>
            </a:xfrm>
          </p:grpSpPr>
          <p:sp>
            <p:nvSpPr>
              <p:cNvPr id="84" name="TextBox 83">
                <a:extLst>
                  <a:ext uri="{FF2B5EF4-FFF2-40B4-BE49-F238E27FC236}">
                    <a16:creationId xmlns:a16="http://schemas.microsoft.com/office/drawing/2014/main" id="{363D8A2D-29B3-4E48-A8E8-80CB84BA2642}"/>
                  </a:ext>
                </a:extLst>
              </p:cNvPr>
              <p:cNvSpPr txBox="1"/>
              <p:nvPr/>
            </p:nvSpPr>
            <p:spPr>
              <a:xfrm>
                <a:off x="6925831"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defPPr>
                  <a:defRPr lang="en-US"/>
                </a:defPPr>
                <a:lvl1pPr defTabSz="914367">
                  <a:spcAft>
                    <a:spcPts val="588"/>
                  </a:spcAft>
                  <a:defRPr sz="1200">
                    <a:solidFill>
                      <a:schemeClr val="bg1">
                        <a:lumMod val="85000"/>
                      </a:schemeClr>
                    </a:solidFill>
                    <a:latin typeface="Segoe UI"/>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Operational simplicity</a:t>
                </a:r>
              </a:p>
            </p:txBody>
          </p:sp>
          <p:sp>
            <p:nvSpPr>
              <p:cNvPr id="85" name="Oval 84">
                <a:extLst>
                  <a:ext uri="{FF2B5EF4-FFF2-40B4-BE49-F238E27FC236}">
                    <a16:creationId xmlns:a16="http://schemas.microsoft.com/office/drawing/2014/main" id="{B2628F85-B3AD-4C82-BF25-12F6A69CAE8A}"/>
                  </a:ext>
                </a:extLst>
              </p:cNvPr>
              <p:cNvSpPr/>
              <p:nvPr/>
            </p:nvSpPr>
            <p:spPr bwMode="auto">
              <a:xfrm rot="16200000">
                <a:off x="6347379"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6" name="Processing_E9F5" title="Icon of two interlocked gears">
                <a:extLst>
                  <a:ext uri="{FF2B5EF4-FFF2-40B4-BE49-F238E27FC236}">
                    <a16:creationId xmlns:a16="http://schemas.microsoft.com/office/drawing/2014/main" id="{EEE40A6E-AA96-49BD-8D2A-6E61D3AD6614}"/>
                  </a:ext>
                </a:extLst>
              </p:cNvPr>
              <p:cNvSpPr>
                <a:spLocks noChangeAspect="1" noEditPoints="1"/>
              </p:cNvSpPr>
              <p:nvPr/>
            </p:nvSpPr>
            <p:spPr bwMode="auto">
              <a:xfrm>
                <a:off x="6452479" y="332953"/>
                <a:ext cx="292789" cy="2550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97" name="TextBox 96">
            <a:extLst>
              <a:ext uri="{FF2B5EF4-FFF2-40B4-BE49-F238E27FC236}">
                <a16:creationId xmlns:a16="http://schemas.microsoft.com/office/drawing/2014/main" id="{2BF3F22D-E269-4766-A1AA-C4C9E9A38B89}"/>
              </a:ext>
            </a:extLst>
          </p:cNvPr>
          <p:cNvSpPr txBox="1"/>
          <p:nvPr/>
        </p:nvSpPr>
        <p:spPr>
          <a:xfrm>
            <a:off x="4803436" y="1123764"/>
            <a:ext cx="2389214" cy="402302"/>
          </a:xfrm>
          <a:prstGeom prst="rect">
            <a:avLst/>
          </a:prstGeom>
        </p:spPr>
        <p:txBody>
          <a:bodyPr vert="horz" wrap="square" lIns="0" tIns="0" rIns="0" bIns="0" rtlCol="0" anchor="t">
            <a:spAutoFit/>
          </a:bodyPr>
          <a:lstStyle>
            <a:defPPr>
              <a:defRPr lang="en-US"/>
            </a:defPPr>
            <a:lvl1pPr lvl="0" algn="ctr">
              <a:lnSpc>
                <a:spcPts val="3200"/>
              </a:lnSpc>
              <a:spcBef>
                <a:spcPct val="0"/>
              </a:spcBef>
              <a:buNone/>
              <a:defRPr sz="2800" b="0" cap="none" spc="-50" baseline="0">
                <a:ln w="3175">
                  <a:noFill/>
                </a:ln>
                <a:solidFill>
                  <a:srgbClr val="0078D4"/>
                </a:solidFill>
                <a:effectLst/>
                <a:latin typeface="+mj-lt"/>
                <a:cs typeface="Segoe UI" pitchFamily="34" charset="0"/>
              </a:defRPr>
            </a:lvl1pPr>
          </a:lstStyle>
          <a:p>
            <a:pPr marL="0" marR="0" lvl="0" indent="0" algn="ctr" defTabSz="914367" rtl="0" eaLnBrk="1" fontAlgn="auto" latinLnBrk="0" hangingPunct="1">
              <a:lnSpc>
                <a:spcPts val="3137"/>
              </a:lnSpc>
              <a:spcBef>
                <a:spcPct val="0"/>
              </a:spcBef>
              <a:spcAft>
                <a:spcPts val="0"/>
              </a:spcAft>
              <a:buClrTx/>
              <a:buSzTx/>
              <a:buFontTx/>
              <a:buNone/>
              <a:tabLst/>
              <a:defRPr/>
            </a:pPr>
            <a:r>
              <a:rPr kumimoji="0" lang="en-US" sz="3137"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Azure Hybrid</a:t>
            </a:r>
          </a:p>
        </p:txBody>
      </p:sp>
      <p:cxnSp>
        <p:nvCxnSpPr>
          <p:cNvPr id="98" name="Straight Connector 97">
            <a:extLst>
              <a:ext uri="{FF2B5EF4-FFF2-40B4-BE49-F238E27FC236}">
                <a16:creationId xmlns:a16="http://schemas.microsoft.com/office/drawing/2014/main" id="{3570616C-0736-4939-878F-4311D8D27161}"/>
              </a:ext>
            </a:extLst>
          </p:cNvPr>
          <p:cNvCxnSpPr/>
          <p:nvPr/>
        </p:nvCxnSpPr>
        <p:spPr>
          <a:xfrm>
            <a:off x="1" y="903290"/>
            <a:ext cx="1219200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331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100"/>
                                  </p:stCondLst>
                                  <p:childTnLst>
                                    <p:animMotion origin="layout" path="M 0 -4.44444E-6 L 0 0.01899 " pathEditMode="relative" rAng="0" ptsTypes="AA">
                                      <p:cBhvr>
                                        <p:cTn id="9" dur="700" spd="-100000" fill="hold"/>
                                        <p:tgtEl>
                                          <p:spTgt spid="43"/>
                                        </p:tgtEl>
                                        <p:attrNameLst>
                                          <p:attrName>ppt_x</p:attrName>
                                          <p:attrName>ppt_y</p:attrName>
                                        </p:attrNameLst>
                                      </p:cBhvr>
                                      <p:rCtr x="0" y="949"/>
                                    </p:animMotion>
                                  </p:childTnLst>
                                </p:cTn>
                              </p:par>
                              <p:par>
                                <p:cTn id="10" presetID="1" presetClass="entr" presetSubtype="0" fill="hold" grpId="1" nodeType="withEffect">
                                  <p:stCondLst>
                                    <p:cond delay="0"/>
                                  </p:stCondLst>
                                  <p:childTnLst>
                                    <p:set>
                                      <p:cBhvr>
                                        <p:cTn id="11" dur="1" fill="hold">
                                          <p:stCondLst>
                                            <p:cond delay="399"/>
                                          </p:stCondLst>
                                        </p:cTn>
                                        <p:tgtEl>
                                          <p:spTgt spid="3"/>
                                        </p:tgtEl>
                                        <p:attrNameLst>
                                          <p:attrName>style.visibility</p:attrName>
                                        </p:attrNameLst>
                                      </p:cBhvr>
                                      <p:to>
                                        <p:strVal val="visible"/>
                                      </p:to>
                                    </p:set>
                                  </p:childTnLst>
                                </p:cTn>
                              </p:par>
                              <p:par>
                                <p:cTn id="12" presetID="6" presetClass="emph" presetSubtype="0" accel="100000" autoRev="1" fill="hold" grpId="0" nodeType="withEffect">
                                  <p:stCondLst>
                                    <p:cond delay="0"/>
                                  </p:stCondLst>
                                  <p:childTnLst>
                                    <p:animScale>
                                      <p:cBhvr>
                                        <p:cTn id="13" dur="400" fill="hold"/>
                                        <p:tgtEl>
                                          <p:spTgt spid="3"/>
                                        </p:tgtEl>
                                      </p:cBhvr>
                                      <p:by x="0" y="100000"/>
                                    </p:animScale>
                                  </p:childTnLst>
                                </p:cTn>
                              </p:par>
                              <p:par>
                                <p:cTn id="14" presetID="10" presetClass="entr" presetSubtype="0" fill="hold" grpId="0" nodeType="withEffect">
                                  <p:stCondLst>
                                    <p:cond delay="90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42" presetClass="path" presetSubtype="0" decel="100000" fill="hold" grpId="1" nodeType="withEffect">
                                  <p:stCondLst>
                                    <p:cond delay="900"/>
                                  </p:stCondLst>
                                  <p:childTnLst>
                                    <p:animMotion origin="layout" path="M 0 -1.11111E-6 L 0 0.01898 " pathEditMode="relative" rAng="0" ptsTypes="AA">
                                      <p:cBhvr>
                                        <p:cTn id="18" dur="700" spd="-100000" fill="hold"/>
                                        <p:tgtEl>
                                          <p:spTgt spid="55"/>
                                        </p:tgtEl>
                                        <p:attrNameLst>
                                          <p:attrName>ppt_x</p:attrName>
                                          <p:attrName>ppt_y</p:attrName>
                                        </p:attrNameLst>
                                      </p:cBhvr>
                                      <p:rCtr x="0" y="949"/>
                                    </p:animMotion>
                                  </p:childTnLst>
                                </p:cTn>
                              </p:par>
                              <p:par>
                                <p:cTn id="19" presetID="10" presetClass="entr" presetSubtype="0" fill="hold" nodeType="withEffect">
                                  <p:stCondLst>
                                    <p:cond delay="6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42" presetClass="path" presetSubtype="0" decel="100000" fill="hold" nodeType="withEffect">
                                  <p:stCondLst>
                                    <p:cond delay="600"/>
                                  </p:stCondLst>
                                  <p:childTnLst>
                                    <p:animMotion origin="layout" path="M 1.875E-6 -7.40741E-7 L 1.875E-6 0.01898 " pathEditMode="relative" rAng="0" ptsTypes="AA">
                                      <p:cBhvr>
                                        <p:cTn id="23" dur="700" spd="-100000" fill="hold"/>
                                        <p:tgtEl>
                                          <p:spTgt spid="4"/>
                                        </p:tgtEl>
                                        <p:attrNameLst>
                                          <p:attrName>ppt_x</p:attrName>
                                          <p:attrName>ppt_y</p:attrName>
                                        </p:attrNameLst>
                                      </p:cBhvr>
                                      <p:rCtr x="0" y="949"/>
                                    </p:animMotion>
                                  </p:childTnLst>
                                </p:cTn>
                              </p:par>
                              <p:par>
                                <p:cTn id="24" presetID="10" presetClass="entr" presetSubtype="0" fill="hold" nodeType="withEffect">
                                  <p:stCondLst>
                                    <p:cond delay="70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42" presetClass="path" presetSubtype="0" decel="100000" fill="hold" nodeType="withEffect">
                                  <p:stCondLst>
                                    <p:cond delay="700"/>
                                  </p:stCondLst>
                                  <p:childTnLst>
                                    <p:animMotion origin="layout" path="M 0 -7.40741E-7 L 0 0.01898 " pathEditMode="relative" rAng="0" ptsTypes="AA">
                                      <p:cBhvr>
                                        <p:cTn id="28" dur="700" spd="-100000" fill="hold"/>
                                        <p:tgtEl>
                                          <p:spTgt spid="5"/>
                                        </p:tgtEl>
                                        <p:attrNameLst>
                                          <p:attrName>ppt_x</p:attrName>
                                          <p:attrName>ppt_y</p:attrName>
                                        </p:attrNameLst>
                                      </p:cBhvr>
                                      <p:rCtr x="0" y="949"/>
                                    </p:animMotion>
                                  </p:childTnLst>
                                </p:cTn>
                              </p:par>
                              <p:par>
                                <p:cTn id="29" presetID="10" presetClass="entr" presetSubtype="0" fill="hold" nodeType="withEffect">
                                  <p:stCondLst>
                                    <p:cond delay="8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42" presetClass="path" presetSubtype="0" decel="100000" fill="hold" nodeType="withEffect">
                                  <p:stCondLst>
                                    <p:cond delay="800"/>
                                  </p:stCondLst>
                                  <p:childTnLst>
                                    <p:animMotion origin="layout" path="M -1.66667E-6 -7.40741E-7 L -1.66667E-6 0.01898 " pathEditMode="relative" rAng="0" ptsTypes="AA">
                                      <p:cBhvr>
                                        <p:cTn id="33" dur="700" spd="-100000" fill="hold"/>
                                        <p:tgtEl>
                                          <p:spTgt spid="8"/>
                                        </p:tgtEl>
                                        <p:attrNameLst>
                                          <p:attrName>ppt_x</p:attrName>
                                          <p:attrName>ppt_y</p:attrName>
                                        </p:attrNameLst>
                                      </p:cBhvr>
                                      <p:rCtr x="0" y="949"/>
                                    </p:animMotion>
                                  </p:childTnLst>
                                </p:cTn>
                              </p:par>
                              <p:par>
                                <p:cTn id="34" presetID="10" presetClass="entr" presetSubtype="0" fill="hold" nodeType="withEffect">
                                  <p:stCondLst>
                                    <p:cond delay="20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par>
                                <p:cTn id="37" presetID="42" presetClass="path" presetSubtype="0" decel="100000" fill="hold" nodeType="withEffect">
                                  <p:stCondLst>
                                    <p:cond delay="200"/>
                                  </p:stCondLst>
                                  <p:childTnLst>
                                    <p:animMotion origin="layout" path="M 2.91667E-6 2.59259E-6 L 2.91667E-6 0.01898 " pathEditMode="relative" rAng="0" ptsTypes="AA">
                                      <p:cBhvr>
                                        <p:cTn id="38" dur="700" spd="-100000" fill="hold"/>
                                        <p:tgtEl>
                                          <p:spTgt spid="2"/>
                                        </p:tgtEl>
                                        <p:attrNameLst>
                                          <p:attrName>ppt_x</p:attrName>
                                          <p:attrName>ppt_y</p:attrName>
                                        </p:attrNameLst>
                                      </p:cBhvr>
                                      <p:rCtr x="0" y="949"/>
                                    </p:animMotion>
                                  </p:childTnLst>
                                </p:cTn>
                              </p:par>
                              <p:par>
                                <p:cTn id="39" presetID="10" presetClass="entr" presetSubtype="0" fill="hold" grpId="0" nodeType="withEffect">
                                  <p:stCondLst>
                                    <p:cond delay="0"/>
                                  </p:stCondLst>
                                  <p:childTnLst>
                                    <p:set>
                                      <p:cBhvr>
                                        <p:cTn id="40" dur="1" fill="hold">
                                          <p:stCondLst>
                                            <p:cond delay="0"/>
                                          </p:stCondLst>
                                        </p:cTn>
                                        <p:tgtEl>
                                          <p:spTgt spid="97"/>
                                        </p:tgtEl>
                                        <p:attrNameLst>
                                          <p:attrName>style.visibility</p:attrName>
                                        </p:attrNameLst>
                                      </p:cBhvr>
                                      <p:to>
                                        <p:strVal val="visible"/>
                                      </p:to>
                                    </p:set>
                                    <p:animEffect transition="in" filter="fade">
                                      <p:cBhvr>
                                        <p:cTn id="41" dur="500"/>
                                        <p:tgtEl>
                                          <p:spTgt spid="97"/>
                                        </p:tgtEl>
                                      </p:cBhvr>
                                    </p:animEffect>
                                  </p:childTnLst>
                                </p:cTn>
                              </p:par>
                              <p:par>
                                <p:cTn id="42" presetID="42" presetClass="path" presetSubtype="0" decel="100000" fill="hold" grpId="1" nodeType="withEffect">
                                  <p:stCondLst>
                                    <p:cond delay="0"/>
                                  </p:stCondLst>
                                  <p:childTnLst>
                                    <p:animMotion origin="layout" path="M 0 -1.11111E-6 L 0 0.01898 " pathEditMode="relative" rAng="0" ptsTypes="AA">
                                      <p:cBhvr>
                                        <p:cTn id="43" dur="700" spd="-100000" fill="hold"/>
                                        <p:tgtEl>
                                          <p:spTgt spid="97"/>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5" grpId="0" animBg="1"/>
      <p:bldP spid="55" grpId="1" animBg="1"/>
      <p:bldP spid="43" grpId="0"/>
      <p:bldP spid="43" grpId="1"/>
      <p:bldP spid="97" grpId="0"/>
      <p:bldP spid="9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F2BA83A0-03C6-4D40-97D0-512B245521B4}"/>
              </a:ext>
            </a:extLst>
          </p:cNvPr>
          <p:cNvSpPr txBox="1"/>
          <p:nvPr/>
        </p:nvSpPr>
        <p:spPr>
          <a:xfrm>
            <a:off x="2744987" y="1567762"/>
            <a:ext cx="6702028" cy="307777"/>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Bring Azure services and management to any infrastructure</a:t>
            </a:r>
          </a:p>
        </p:txBody>
      </p:sp>
      <p:cxnSp>
        <p:nvCxnSpPr>
          <p:cNvPr id="7" name="Straight Connector 6">
            <a:extLst>
              <a:ext uri="{FF2B5EF4-FFF2-40B4-BE49-F238E27FC236}">
                <a16:creationId xmlns:a16="http://schemas.microsoft.com/office/drawing/2014/main" id="{F244B6EC-6706-42EC-AEDC-609390B94D2A}"/>
              </a:ext>
            </a:extLst>
          </p:cNvPr>
          <p:cNvCxnSpPr/>
          <p:nvPr/>
        </p:nvCxnSpPr>
        <p:spPr>
          <a:xfrm>
            <a:off x="562760" y="4613107"/>
            <a:ext cx="11047433" cy="0"/>
          </a:xfrm>
          <a:prstGeom prst="lin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4" name="TextBox 73">
            <a:extLst>
              <a:ext uri="{FF2B5EF4-FFF2-40B4-BE49-F238E27FC236}">
                <a16:creationId xmlns:a16="http://schemas.microsoft.com/office/drawing/2014/main" id="{8A7FB669-DCC0-4652-9D24-498096D230D3}"/>
              </a:ext>
            </a:extLst>
          </p:cNvPr>
          <p:cNvSpPr txBox="1"/>
          <p:nvPr/>
        </p:nvSpPr>
        <p:spPr>
          <a:xfrm>
            <a:off x="582950" y="4986118"/>
            <a:ext cx="11026100" cy="307733"/>
          </a:xfrm>
          <a:prstGeom prst="rect">
            <a:avLst/>
          </a:prstGeom>
          <a:noFill/>
        </p:spPr>
        <p:txBody>
          <a:bodyPr wrap="square" lIns="0" tIns="0" rIns="0" bIns="0" rtlCol="0">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Arc is a set of technologies that extends Azure management and enables Azure services </a:t>
            </a:r>
            <a:b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to run across on-premises, multi-cloud, and edge. </a:t>
            </a:r>
          </a:p>
        </p:txBody>
      </p:sp>
      <p:grpSp>
        <p:nvGrpSpPr>
          <p:cNvPr id="6" name="Group 5">
            <a:extLst>
              <a:ext uri="{FF2B5EF4-FFF2-40B4-BE49-F238E27FC236}">
                <a16:creationId xmlns:a16="http://schemas.microsoft.com/office/drawing/2014/main" id="{DF002CBE-0A2D-4974-9907-2E1BF6F9CC22}"/>
              </a:ext>
            </a:extLst>
          </p:cNvPr>
          <p:cNvGrpSpPr/>
          <p:nvPr/>
        </p:nvGrpSpPr>
        <p:grpSpPr>
          <a:xfrm>
            <a:off x="584981" y="2533378"/>
            <a:ext cx="11026100" cy="1684696"/>
            <a:chOff x="584200" y="2533251"/>
            <a:chExt cx="11027664" cy="1684935"/>
          </a:xfrm>
        </p:grpSpPr>
        <p:grpSp>
          <p:nvGrpSpPr>
            <p:cNvPr id="161" name="Graphic 252" descr="manage, cloud-based hardware, security">
              <a:extLst>
                <a:ext uri="{FF2B5EF4-FFF2-40B4-BE49-F238E27FC236}">
                  <a16:creationId xmlns:a16="http://schemas.microsoft.com/office/drawing/2014/main" id="{43FDF2E3-B80E-4D50-A44A-6AFE52532108}"/>
                </a:ext>
              </a:extLst>
            </p:cNvPr>
            <p:cNvGrpSpPr/>
            <p:nvPr/>
          </p:nvGrpSpPr>
          <p:grpSpPr>
            <a:xfrm>
              <a:off x="9917779" y="2592834"/>
              <a:ext cx="696088" cy="700790"/>
              <a:chOff x="4477326" y="5668469"/>
              <a:chExt cx="397725" cy="400412"/>
            </a:xfrm>
          </p:grpSpPr>
          <p:sp>
            <p:nvSpPr>
              <p:cNvPr id="162" name="Freeform: Shape 161">
                <a:extLst>
                  <a:ext uri="{FF2B5EF4-FFF2-40B4-BE49-F238E27FC236}">
                    <a16:creationId xmlns:a16="http://schemas.microsoft.com/office/drawing/2014/main" id="{0F07C82B-9360-47B5-8A4A-5875F0A2C356}"/>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64685136-55ED-4A39-AD60-22A611222023}"/>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2CE2BE89-3DCD-4D7C-B801-D49B087E76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F543E078-9471-4E55-A585-AF9976DA8DA0}"/>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A133B81F-D175-40E7-BD6A-CF349EE47A91}"/>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98139767-3147-47DC-9906-9FFB3A17E6E2}"/>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DE6C5D85-C39D-44CB-8BF7-E691E07B9902}"/>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A3F84F66-E58B-4115-86ED-CD37FE686AD1}"/>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FD958238-5E7E-47A7-83A9-FE505E8727C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52D550D1-B105-4C0F-951F-62A82D7562E0}"/>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A862D17E-FF32-494F-B4E4-709D13322AD5}"/>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9" name="Rectangle 68">
              <a:extLst>
                <a:ext uri="{FF2B5EF4-FFF2-40B4-BE49-F238E27FC236}">
                  <a16:creationId xmlns:a16="http://schemas.microsoft.com/office/drawing/2014/main" id="{937821E6-522F-4D11-B80A-EA189C28803A}"/>
                </a:ext>
              </a:extLst>
            </p:cNvPr>
            <p:cNvSpPr/>
            <p:nvPr/>
          </p:nvSpPr>
          <p:spPr bwMode="auto">
            <a:xfrm>
              <a:off x="891978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Implement Azure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security anywhere</a:t>
              </a:r>
            </a:p>
          </p:txBody>
        </p:sp>
        <p:sp>
          <p:nvSpPr>
            <p:cNvPr id="4" name="Rectangle 3">
              <a:extLst>
                <a:ext uri="{FF2B5EF4-FFF2-40B4-BE49-F238E27FC236}">
                  <a16:creationId xmlns:a16="http://schemas.microsoft.com/office/drawing/2014/main" id="{1A0B47C2-491F-4D13-BDA3-2249A5FBEB08}"/>
                </a:ext>
              </a:extLst>
            </p:cNvPr>
            <p:cNvSpPr/>
            <p:nvPr/>
          </p:nvSpPr>
          <p:spPr bwMode="auto">
            <a:xfrm>
              <a:off x="58420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Run Azure data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services anywhere</a:t>
              </a:r>
            </a:p>
          </p:txBody>
        </p:sp>
        <p:sp>
          <p:nvSpPr>
            <p:cNvPr id="67" name="Rectangle 66">
              <a:extLst>
                <a:ext uri="{FF2B5EF4-FFF2-40B4-BE49-F238E27FC236}">
                  <a16:creationId xmlns:a16="http://schemas.microsoft.com/office/drawing/2014/main" id="{A19DDDF3-021B-409D-982E-847BD3756412}"/>
                </a:ext>
              </a:extLst>
            </p:cNvPr>
            <p:cNvSpPr/>
            <p:nvPr/>
          </p:nvSpPr>
          <p:spPr bwMode="auto">
            <a:xfrm>
              <a:off x="3362727"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Extend Azure management across your environments</a:t>
              </a:r>
            </a:p>
          </p:txBody>
        </p:sp>
        <p:grpSp>
          <p:nvGrpSpPr>
            <p:cNvPr id="16" name="Group 15">
              <a:extLst>
                <a:ext uri="{FF2B5EF4-FFF2-40B4-BE49-F238E27FC236}">
                  <a16:creationId xmlns:a16="http://schemas.microsoft.com/office/drawing/2014/main" id="{7E9F0F84-CEAE-4C3E-8DF6-D81EFCEBE447}"/>
                </a:ext>
              </a:extLst>
            </p:cNvPr>
            <p:cNvGrpSpPr/>
            <p:nvPr/>
          </p:nvGrpSpPr>
          <p:grpSpPr>
            <a:xfrm>
              <a:off x="4298790" y="2533251"/>
              <a:ext cx="819958" cy="819956"/>
              <a:chOff x="4368403" y="2889653"/>
              <a:chExt cx="469107" cy="469107"/>
            </a:xfrm>
          </p:grpSpPr>
          <p:grpSp>
            <p:nvGrpSpPr>
              <p:cNvPr id="15" name="Group 14">
                <a:extLst>
                  <a:ext uri="{FF2B5EF4-FFF2-40B4-BE49-F238E27FC236}">
                    <a16:creationId xmlns:a16="http://schemas.microsoft.com/office/drawing/2014/main" id="{08E74CE9-915B-4C55-B740-BC0121E4FE04}"/>
                  </a:ext>
                </a:extLst>
              </p:cNvPr>
              <p:cNvGrpSpPr/>
              <p:nvPr/>
            </p:nvGrpSpPr>
            <p:grpSpPr>
              <a:xfrm rot="18900000">
                <a:off x="4368403" y="2889653"/>
                <a:ext cx="469107" cy="469107"/>
                <a:chOff x="4368403" y="2889653"/>
                <a:chExt cx="469107" cy="469107"/>
              </a:xfrm>
            </p:grpSpPr>
            <p:grpSp>
              <p:nvGrpSpPr>
                <p:cNvPr id="14" name="Group 13">
                  <a:extLst>
                    <a:ext uri="{FF2B5EF4-FFF2-40B4-BE49-F238E27FC236}">
                      <a16:creationId xmlns:a16="http://schemas.microsoft.com/office/drawing/2014/main" id="{0A094F2B-7C66-48F0-B9C7-F1ACE7A88352}"/>
                    </a:ext>
                  </a:extLst>
                </p:cNvPr>
                <p:cNvGrpSpPr/>
                <p:nvPr/>
              </p:nvGrpSpPr>
              <p:grpSpPr>
                <a:xfrm>
                  <a:off x="4573913" y="2889653"/>
                  <a:ext cx="58087" cy="469107"/>
                  <a:chOff x="4557244" y="2889653"/>
                  <a:chExt cx="58087" cy="469107"/>
                </a:xfrm>
              </p:grpSpPr>
              <p:grpSp>
                <p:nvGrpSpPr>
                  <p:cNvPr id="13" name="Group 12">
                    <a:extLst>
                      <a:ext uri="{FF2B5EF4-FFF2-40B4-BE49-F238E27FC236}">
                        <a16:creationId xmlns:a16="http://schemas.microsoft.com/office/drawing/2014/main" id="{E7C40B3C-01BD-4D61-9041-C6E521C54E83}"/>
                      </a:ext>
                    </a:extLst>
                  </p:cNvPr>
                  <p:cNvGrpSpPr/>
                  <p:nvPr/>
                </p:nvGrpSpPr>
                <p:grpSpPr>
                  <a:xfrm>
                    <a:off x="4557244" y="2889653"/>
                    <a:ext cx="58087" cy="176213"/>
                    <a:chOff x="4581056" y="2770591"/>
                    <a:chExt cx="58087" cy="176213"/>
                  </a:xfrm>
                </p:grpSpPr>
                <p:cxnSp>
                  <p:nvCxnSpPr>
                    <p:cNvPr id="11" name="Straight Connector 10">
                      <a:extLst>
                        <a:ext uri="{FF2B5EF4-FFF2-40B4-BE49-F238E27FC236}">
                          <a16:creationId xmlns:a16="http://schemas.microsoft.com/office/drawing/2014/main" id="{83650D27-564E-483F-B8EC-638A7DC70863}"/>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C3AF970-9082-43FD-BA18-82E5519BE785}"/>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499B2E2B-05FB-4E30-BEC7-4296C86E1B2B}"/>
                      </a:ext>
                    </a:extLst>
                  </p:cNvPr>
                  <p:cNvGrpSpPr/>
                  <p:nvPr/>
                </p:nvGrpSpPr>
                <p:grpSpPr>
                  <a:xfrm flipV="1">
                    <a:off x="4557244" y="3182547"/>
                    <a:ext cx="58087" cy="176213"/>
                    <a:chOff x="4581056" y="2770591"/>
                    <a:chExt cx="58087" cy="176213"/>
                  </a:xfrm>
                </p:grpSpPr>
                <p:cxnSp>
                  <p:nvCxnSpPr>
                    <p:cNvPr id="105" name="Straight Connector 104">
                      <a:extLst>
                        <a:ext uri="{FF2B5EF4-FFF2-40B4-BE49-F238E27FC236}">
                          <a16:creationId xmlns:a16="http://schemas.microsoft.com/office/drawing/2014/main" id="{E21E748D-E323-4AB0-9C79-3D1F927909BE}"/>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6" name="Rectangle 11">
                      <a:extLst>
                        <a:ext uri="{FF2B5EF4-FFF2-40B4-BE49-F238E27FC236}">
                          <a16:creationId xmlns:a16="http://schemas.microsoft.com/office/drawing/2014/main" id="{806D5D2F-9817-4E60-8B04-229B3CA09D8E}"/>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7" name="Group 106">
                  <a:extLst>
                    <a:ext uri="{FF2B5EF4-FFF2-40B4-BE49-F238E27FC236}">
                      <a16:creationId xmlns:a16="http://schemas.microsoft.com/office/drawing/2014/main" id="{B2083043-DEB6-4ECD-B2C2-1F8ED02A86F9}"/>
                    </a:ext>
                  </a:extLst>
                </p:cNvPr>
                <p:cNvGrpSpPr/>
                <p:nvPr/>
              </p:nvGrpSpPr>
              <p:grpSpPr>
                <a:xfrm rot="5400000">
                  <a:off x="4573913" y="2889653"/>
                  <a:ext cx="58087" cy="469107"/>
                  <a:chOff x="4557244" y="2889653"/>
                  <a:chExt cx="58087" cy="469107"/>
                </a:xfrm>
              </p:grpSpPr>
              <p:grpSp>
                <p:nvGrpSpPr>
                  <p:cNvPr id="108" name="Group 107">
                    <a:extLst>
                      <a:ext uri="{FF2B5EF4-FFF2-40B4-BE49-F238E27FC236}">
                        <a16:creationId xmlns:a16="http://schemas.microsoft.com/office/drawing/2014/main" id="{F50915BF-73CF-4CE1-8266-E1DFF46F3603}"/>
                      </a:ext>
                    </a:extLst>
                  </p:cNvPr>
                  <p:cNvGrpSpPr/>
                  <p:nvPr/>
                </p:nvGrpSpPr>
                <p:grpSpPr>
                  <a:xfrm>
                    <a:off x="4557244" y="2889653"/>
                    <a:ext cx="58087" cy="176213"/>
                    <a:chOff x="4581056" y="2770591"/>
                    <a:chExt cx="58087" cy="176213"/>
                  </a:xfrm>
                </p:grpSpPr>
                <p:cxnSp>
                  <p:nvCxnSpPr>
                    <p:cNvPr id="112" name="Straight Connector 111">
                      <a:extLst>
                        <a:ext uri="{FF2B5EF4-FFF2-40B4-BE49-F238E27FC236}">
                          <a16:creationId xmlns:a16="http://schemas.microsoft.com/office/drawing/2014/main" id="{223F63AD-27FB-406F-BAA9-F030AE39A1B9}"/>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3" name="Rectangle 11">
                      <a:extLst>
                        <a:ext uri="{FF2B5EF4-FFF2-40B4-BE49-F238E27FC236}">
                          <a16:creationId xmlns:a16="http://schemas.microsoft.com/office/drawing/2014/main" id="{0078C90E-1920-4723-BA5C-C31827D8F02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B8EA91FB-0E94-4CC3-9AB4-F8BCAB1766DC}"/>
                      </a:ext>
                    </a:extLst>
                  </p:cNvPr>
                  <p:cNvGrpSpPr/>
                  <p:nvPr/>
                </p:nvGrpSpPr>
                <p:grpSpPr>
                  <a:xfrm flipV="1">
                    <a:off x="4557244" y="3182547"/>
                    <a:ext cx="58087" cy="176213"/>
                    <a:chOff x="4581056" y="2770591"/>
                    <a:chExt cx="58087" cy="176213"/>
                  </a:xfrm>
                </p:grpSpPr>
                <p:cxnSp>
                  <p:nvCxnSpPr>
                    <p:cNvPr id="110" name="Straight Connector 109">
                      <a:extLst>
                        <a:ext uri="{FF2B5EF4-FFF2-40B4-BE49-F238E27FC236}">
                          <a16:creationId xmlns:a16="http://schemas.microsoft.com/office/drawing/2014/main" id="{435FDFC0-1544-4EAD-89E7-F818631F3681}"/>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1" name="Rectangle 11">
                      <a:extLst>
                        <a:ext uri="{FF2B5EF4-FFF2-40B4-BE49-F238E27FC236}">
                          <a16:creationId xmlns:a16="http://schemas.microsoft.com/office/drawing/2014/main" id="{E25247C0-1770-4848-B11C-23BBFB6B847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87" name="server" descr="server">
                <a:extLst>
                  <a:ext uri="{FF2B5EF4-FFF2-40B4-BE49-F238E27FC236}">
                    <a16:creationId xmlns:a16="http://schemas.microsoft.com/office/drawing/2014/main" id="{F7953917-8848-44C8-969A-8FD8EDE20AD6}"/>
                  </a:ext>
                </a:extLst>
              </p:cNvPr>
              <p:cNvGrpSpPr>
                <a:grpSpLocks noChangeAspect="1"/>
              </p:cNvGrpSpPr>
              <p:nvPr/>
            </p:nvGrpSpPr>
            <p:grpSpPr bwMode="auto">
              <a:xfrm>
                <a:off x="4474743" y="3028168"/>
                <a:ext cx="256426" cy="192076"/>
                <a:chOff x="441" y="2518"/>
                <a:chExt cx="263" cy="197"/>
              </a:xfrm>
            </p:grpSpPr>
            <p:sp>
              <p:nvSpPr>
                <p:cNvPr id="88" name="AutoShape 49">
                  <a:extLst>
                    <a:ext uri="{FF2B5EF4-FFF2-40B4-BE49-F238E27FC236}">
                      <a16:creationId xmlns:a16="http://schemas.microsoft.com/office/drawing/2014/main" id="{30F22417-D69E-4902-AAB0-497684BA06AB}"/>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51">
                  <a:extLst>
                    <a:ext uri="{FF2B5EF4-FFF2-40B4-BE49-F238E27FC236}">
                      <a16:creationId xmlns:a16="http://schemas.microsoft.com/office/drawing/2014/main" id="{431682C2-E8F8-4EB2-8DE3-B3571AB055E0}"/>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52">
                  <a:extLst>
                    <a:ext uri="{FF2B5EF4-FFF2-40B4-BE49-F238E27FC236}">
                      <a16:creationId xmlns:a16="http://schemas.microsoft.com/office/drawing/2014/main" id="{6A90F31B-53C2-4A44-8321-3CBC111873AC}"/>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53">
                  <a:extLst>
                    <a:ext uri="{FF2B5EF4-FFF2-40B4-BE49-F238E27FC236}">
                      <a16:creationId xmlns:a16="http://schemas.microsoft.com/office/drawing/2014/main" id="{F831E179-A11C-4FDE-A19C-547FB41434EA}"/>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54">
                  <a:extLst>
                    <a:ext uri="{FF2B5EF4-FFF2-40B4-BE49-F238E27FC236}">
                      <a16:creationId xmlns:a16="http://schemas.microsoft.com/office/drawing/2014/main" id="{316460DA-3A84-4CC9-8FDB-6D8F8945F261}"/>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8" name="Rectangle 67">
              <a:extLst>
                <a:ext uri="{FF2B5EF4-FFF2-40B4-BE49-F238E27FC236}">
                  <a16:creationId xmlns:a16="http://schemas.microsoft.com/office/drawing/2014/main" id="{146CB011-C1C6-4989-92AD-89EE9157EF50}"/>
                </a:ext>
              </a:extLst>
            </p:cNvPr>
            <p:cNvSpPr/>
            <p:nvPr/>
          </p:nvSpPr>
          <p:spPr bwMode="auto">
            <a:xfrm>
              <a:off x="6141254"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Adopt cloud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practices on-premises</a:t>
              </a:r>
            </a:p>
          </p:txBody>
        </p:sp>
        <p:grpSp>
          <p:nvGrpSpPr>
            <p:cNvPr id="70" name="Group 69" descr="broad application support">
              <a:extLst>
                <a:ext uri="{FF2B5EF4-FFF2-40B4-BE49-F238E27FC236}">
                  <a16:creationId xmlns:a16="http://schemas.microsoft.com/office/drawing/2014/main" id="{F33CC7BB-892C-47D1-A777-F689A01AB801}"/>
                </a:ext>
              </a:extLst>
            </p:cNvPr>
            <p:cNvGrpSpPr/>
            <p:nvPr/>
          </p:nvGrpSpPr>
          <p:grpSpPr>
            <a:xfrm>
              <a:off x="1479644" y="2683330"/>
              <a:ext cx="901196" cy="519800"/>
              <a:chOff x="6313882" y="1370180"/>
              <a:chExt cx="443543" cy="261457"/>
            </a:xfrm>
          </p:grpSpPr>
          <p:sp>
            <p:nvSpPr>
              <p:cNvPr id="71" name="Freeform 907">
                <a:extLst>
                  <a:ext uri="{FF2B5EF4-FFF2-40B4-BE49-F238E27FC236}">
                    <a16:creationId xmlns:a16="http://schemas.microsoft.com/office/drawing/2014/main" id="{E793047E-CFB4-459B-9B4E-7D4E7F43618B}"/>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908">
                <a:extLst>
                  <a:ext uri="{FF2B5EF4-FFF2-40B4-BE49-F238E27FC236}">
                    <a16:creationId xmlns:a16="http://schemas.microsoft.com/office/drawing/2014/main" id="{D4A3C83F-416F-4DFF-9413-8AA0F63DCE65}"/>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Oval 909">
                <a:extLst>
                  <a:ext uri="{FF2B5EF4-FFF2-40B4-BE49-F238E27FC236}">
                    <a16:creationId xmlns:a16="http://schemas.microsoft.com/office/drawing/2014/main" id="{7D5A77E0-CEDF-4AC6-B456-4E750C967645}"/>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910">
                <a:extLst>
                  <a:ext uri="{FF2B5EF4-FFF2-40B4-BE49-F238E27FC236}">
                    <a16:creationId xmlns:a16="http://schemas.microsoft.com/office/drawing/2014/main" id="{D74E3E3D-DB64-40EB-913D-9EEA067819B7}"/>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911">
                <a:extLst>
                  <a:ext uri="{FF2B5EF4-FFF2-40B4-BE49-F238E27FC236}">
                    <a16:creationId xmlns:a16="http://schemas.microsoft.com/office/drawing/2014/main" id="{354B05EF-2853-4DA3-B922-CFE36729DD5A}"/>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48D4306D-111F-4F3B-8C26-9F3CA06EB667}"/>
                </a:ext>
              </a:extLst>
            </p:cNvPr>
            <p:cNvGrpSpPr/>
            <p:nvPr/>
          </p:nvGrpSpPr>
          <p:grpSpPr>
            <a:xfrm>
              <a:off x="7025827" y="2658283"/>
              <a:ext cx="922938" cy="659404"/>
              <a:chOff x="7065331" y="2726314"/>
              <a:chExt cx="732496" cy="523341"/>
            </a:xfrm>
          </p:grpSpPr>
          <p:sp>
            <p:nvSpPr>
              <p:cNvPr id="80" name="AutoShape 11">
                <a:extLst>
                  <a:ext uri="{FF2B5EF4-FFF2-40B4-BE49-F238E27FC236}">
                    <a16:creationId xmlns:a16="http://schemas.microsoft.com/office/drawing/2014/main" id="{69878A48-7C6E-41DE-9E13-A6D8B3E36BD7}"/>
                  </a:ext>
                </a:extLst>
              </p:cNvPr>
              <p:cNvSpPr>
                <a:spLocks noChangeAspect="1" noChangeArrowheads="1" noTextEdit="1"/>
              </p:cNvSpPr>
              <p:nvPr/>
            </p:nvSpPr>
            <p:spPr bwMode="auto">
              <a:xfrm>
                <a:off x="7296071" y="2894515"/>
                <a:ext cx="398850" cy="35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AutoShape 8">
                <a:extLst>
                  <a:ext uri="{FF2B5EF4-FFF2-40B4-BE49-F238E27FC236}">
                    <a16:creationId xmlns:a16="http://schemas.microsoft.com/office/drawing/2014/main" id="{DD584948-A629-4989-8B09-A83F05590776}"/>
                  </a:ext>
                </a:extLst>
              </p:cNvPr>
              <p:cNvSpPr>
                <a:spLocks noChangeAspect="1" noChangeArrowheads="1" noTextEdit="1"/>
              </p:cNvSpPr>
              <p:nvPr/>
            </p:nvSpPr>
            <p:spPr bwMode="auto">
              <a:xfrm>
                <a:off x="7065331" y="2726314"/>
                <a:ext cx="730316" cy="4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10">
                <a:extLst>
                  <a:ext uri="{FF2B5EF4-FFF2-40B4-BE49-F238E27FC236}">
                    <a16:creationId xmlns:a16="http://schemas.microsoft.com/office/drawing/2014/main" id="{47EF0C8E-C99E-4B47-8EB6-87DDA65B6303}"/>
                  </a:ext>
                </a:extLst>
              </p:cNvPr>
              <p:cNvSpPr>
                <a:spLocks/>
              </p:cNvSpPr>
              <p:nvPr/>
            </p:nvSpPr>
            <p:spPr bwMode="auto">
              <a:xfrm>
                <a:off x="7324757" y="2730674"/>
                <a:ext cx="122083" cy="128623"/>
              </a:xfrm>
              <a:custGeom>
                <a:avLst/>
                <a:gdLst>
                  <a:gd name="T0" fmla="*/ 22 w 109"/>
                  <a:gd name="T1" fmla="*/ 117 h 117"/>
                  <a:gd name="T2" fmla="*/ 46 w 109"/>
                  <a:gd name="T3" fmla="*/ 95 h 117"/>
                  <a:gd name="T4" fmla="*/ 38 w 109"/>
                  <a:gd name="T5" fmla="*/ 78 h 117"/>
                  <a:gd name="T6" fmla="*/ 35 w 109"/>
                  <a:gd name="T7" fmla="*/ 72 h 117"/>
                  <a:gd name="T8" fmla="*/ 34 w 109"/>
                  <a:gd name="T9" fmla="*/ 67 h 117"/>
                  <a:gd name="T10" fmla="*/ 41 w 109"/>
                  <a:gd name="T11" fmla="*/ 59 h 117"/>
                  <a:gd name="T12" fmla="*/ 41 w 109"/>
                  <a:gd name="T13" fmla="*/ 59 h 117"/>
                  <a:gd name="T14" fmla="*/ 109 w 109"/>
                  <a:gd name="T15" fmla="*/ 59 h 117"/>
                  <a:gd name="T16" fmla="*/ 109 w 109"/>
                  <a:gd name="T17" fmla="*/ 0 h 117"/>
                  <a:gd name="T18" fmla="*/ 0 w 109"/>
                  <a:gd name="T19" fmla="*/ 102 h 117"/>
                  <a:gd name="T20" fmla="*/ 22 w 10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7">
                    <a:moveTo>
                      <a:pt x="22" y="117"/>
                    </a:moveTo>
                    <a:cubicBezTo>
                      <a:pt x="35" y="117"/>
                      <a:pt x="46" y="107"/>
                      <a:pt x="46" y="95"/>
                    </a:cubicBezTo>
                    <a:cubicBezTo>
                      <a:pt x="46" y="88"/>
                      <a:pt x="43" y="82"/>
                      <a:pt x="38" y="78"/>
                    </a:cubicBezTo>
                    <a:cubicBezTo>
                      <a:pt x="36" y="76"/>
                      <a:pt x="35" y="74"/>
                      <a:pt x="35" y="72"/>
                    </a:cubicBezTo>
                    <a:cubicBezTo>
                      <a:pt x="34" y="71"/>
                      <a:pt x="34" y="69"/>
                      <a:pt x="34" y="67"/>
                    </a:cubicBezTo>
                    <a:cubicBezTo>
                      <a:pt x="35" y="63"/>
                      <a:pt x="38" y="60"/>
                      <a:pt x="41" y="59"/>
                    </a:cubicBezTo>
                    <a:cubicBezTo>
                      <a:pt x="41" y="59"/>
                      <a:pt x="41" y="59"/>
                      <a:pt x="41" y="59"/>
                    </a:cubicBezTo>
                    <a:cubicBezTo>
                      <a:pt x="109" y="59"/>
                      <a:pt x="109" y="59"/>
                      <a:pt x="109" y="59"/>
                    </a:cubicBezTo>
                    <a:cubicBezTo>
                      <a:pt x="109" y="0"/>
                      <a:pt x="109" y="0"/>
                      <a:pt x="109" y="0"/>
                    </a:cubicBezTo>
                    <a:cubicBezTo>
                      <a:pt x="57" y="12"/>
                      <a:pt x="15" y="51"/>
                      <a:pt x="0" y="102"/>
                    </a:cubicBezTo>
                    <a:cubicBezTo>
                      <a:pt x="3" y="111"/>
                      <a:pt x="13" y="117"/>
                      <a:pt x="22" y="1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11">
                <a:extLst>
                  <a:ext uri="{FF2B5EF4-FFF2-40B4-BE49-F238E27FC236}">
                    <a16:creationId xmlns:a16="http://schemas.microsoft.com/office/drawing/2014/main" id="{22C69D2B-BFBD-442D-8D60-0C6149B56B5F}"/>
                  </a:ext>
                </a:extLst>
              </p:cNvPr>
              <p:cNvSpPr>
                <a:spLocks/>
              </p:cNvSpPr>
              <p:nvPr/>
            </p:nvSpPr>
            <p:spPr bwMode="auto">
              <a:xfrm>
                <a:off x="7074051" y="2830956"/>
                <a:ext cx="167864" cy="167864"/>
              </a:xfrm>
              <a:custGeom>
                <a:avLst/>
                <a:gdLst>
                  <a:gd name="T0" fmla="*/ 33 w 152"/>
                  <a:gd name="T1" fmla="*/ 130 h 153"/>
                  <a:gd name="T2" fmla="*/ 66 w 152"/>
                  <a:gd name="T3" fmla="*/ 98 h 153"/>
                  <a:gd name="T4" fmla="*/ 100 w 152"/>
                  <a:gd name="T5" fmla="*/ 130 h 153"/>
                  <a:gd name="T6" fmla="*/ 89 w 152"/>
                  <a:gd name="T7" fmla="*/ 153 h 153"/>
                  <a:gd name="T8" fmla="*/ 152 w 152"/>
                  <a:gd name="T9" fmla="*/ 153 h 153"/>
                  <a:gd name="T10" fmla="*/ 152 w 152"/>
                  <a:gd name="T11" fmla="*/ 91 h 153"/>
                  <a:gd name="T12" fmla="*/ 128 w 152"/>
                  <a:gd name="T13" fmla="*/ 102 h 153"/>
                  <a:gd name="T14" fmla="*/ 96 w 152"/>
                  <a:gd name="T15" fmla="*/ 69 h 153"/>
                  <a:gd name="T16" fmla="*/ 128 w 152"/>
                  <a:gd name="T17" fmla="*/ 35 h 153"/>
                  <a:gd name="T18" fmla="*/ 152 w 152"/>
                  <a:gd name="T19" fmla="*/ 46 h 153"/>
                  <a:gd name="T20" fmla="*/ 152 w 152"/>
                  <a:gd name="T21" fmla="*/ 0 h 153"/>
                  <a:gd name="T22" fmla="*/ 82 w 152"/>
                  <a:gd name="T23" fmla="*/ 80 h 153"/>
                  <a:gd name="T24" fmla="*/ 82 w 152"/>
                  <a:gd name="T25" fmla="*/ 82 h 153"/>
                  <a:gd name="T26" fmla="*/ 82 w 152"/>
                  <a:gd name="T27" fmla="*/ 82 h 153"/>
                  <a:gd name="T28" fmla="*/ 82 w 152"/>
                  <a:gd name="T29" fmla="*/ 84 h 153"/>
                  <a:gd name="T30" fmla="*/ 81 w 152"/>
                  <a:gd name="T31" fmla="*/ 84 h 153"/>
                  <a:gd name="T32" fmla="*/ 0 w 152"/>
                  <a:gd name="T33" fmla="*/ 152 h 153"/>
                  <a:gd name="T34" fmla="*/ 43 w 152"/>
                  <a:gd name="T35" fmla="*/ 152 h 153"/>
                  <a:gd name="T36" fmla="*/ 33 w 152"/>
                  <a:gd name="T37"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53">
                    <a:moveTo>
                      <a:pt x="33" y="130"/>
                    </a:moveTo>
                    <a:cubicBezTo>
                      <a:pt x="33" y="112"/>
                      <a:pt x="48" y="98"/>
                      <a:pt x="66" y="98"/>
                    </a:cubicBezTo>
                    <a:cubicBezTo>
                      <a:pt x="85" y="98"/>
                      <a:pt x="100" y="112"/>
                      <a:pt x="100" y="130"/>
                    </a:cubicBezTo>
                    <a:cubicBezTo>
                      <a:pt x="100" y="138"/>
                      <a:pt x="96" y="147"/>
                      <a:pt x="89" y="153"/>
                    </a:cubicBezTo>
                    <a:cubicBezTo>
                      <a:pt x="152" y="153"/>
                      <a:pt x="152" y="153"/>
                      <a:pt x="152" y="153"/>
                    </a:cubicBezTo>
                    <a:cubicBezTo>
                      <a:pt x="152" y="91"/>
                      <a:pt x="152" y="91"/>
                      <a:pt x="152" y="91"/>
                    </a:cubicBezTo>
                    <a:cubicBezTo>
                      <a:pt x="146" y="98"/>
                      <a:pt x="137" y="102"/>
                      <a:pt x="128" y="102"/>
                    </a:cubicBezTo>
                    <a:cubicBezTo>
                      <a:pt x="111" y="102"/>
                      <a:pt x="96" y="87"/>
                      <a:pt x="96" y="69"/>
                    </a:cubicBezTo>
                    <a:cubicBezTo>
                      <a:pt x="96" y="50"/>
                      <a:pt x="111" y="35"/>
                      <a:pt x="128" y="35"/>
                    </a:cubicBezTo>
                    <a:cubicBezTo>
                      <a:pt x="137" y="35"/>
                      <a:pt x="146" y="39"/>
                      <a:pt x="152" y="46"/>
                    </a:cubicBezTo>
                    <a:cubicBezTo>
                      <a:pt x="152" y="0"/>
                      <a:pt x="152" y="0"/>
                      <a:pt x="152" y="0"/>
                    </a:cubicBezTo>
                    <a:cubicBezTo>
                      <a:pt x="112" y="5"/>
                      <a:pt x="82" y="40"/>
                      <a:pt x="82" y="80"/>
                    </a:cubicBezTo>
                    <a:cubicBezTo>
                      <a:pt x="82" y="81"/>
                      <a:pt x="82" y="81"/>
                      <a:pt x="82" y="82"/>
                    </a:cubicBezTo>
                    <a:cubicBezTo>
                      <a:pt x="82" y="82"/>
                      <a:pt x="82" y="82"/>
                      <a:pt x="82" y="82"/>
                    </a:cubicBezTo>
                    <a:cubicBezTo>
                      <a:pt x="82" y="84"/>
                      <a:pt x="82" y="84"/>
                      <a:pt x="82" y="84"/>
                    </a:cubicBezTo>
                    <a:cubicBezTo>
                      <a:pt x="81" y="84"/>
                      <a:pt x="81" y="84"/>
                      <a:pt x="81" y="84"/>
                    </a:cubicBezTo>
                    <a:cubicBezTo>
                      <a:pt x="44" y="91"/>
                      <a:pt x="13" y="117"/>
                      <a:pt x="0" y="152"/>
                    </a:cubicBezTo>
                    <a:cubicBezTo>
                      <a:pt x="43" y="152"/>
                      <a:pt x="43" y="152"/>
                      <a:pt x="43" y="152"/>
                    </a:cubicBezTo>
                    <a:cubicBezTo>
                      <a:pt x="37" y="147"/>
                      <a:pt x="33" y="138"/>
                      <a:pt x="33" y="1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12">
                <a:extLst>
                  <a:ext uri="{FF2B5EF4-FFF2-40B4-BE49-F238E27FC236}">
                    <a16:creationId xmlns:a16="http://schemas.microsoft.com/office/drawing/2014/main" id="{E0DAA213-5749-47C4-9365-D39C6D71D902}"/>
                  </a:ext>
                </a:extLst>
              </p:cNvPr>
              <p:cNvSpPr>
                <a:spLocks/>
              </p:cNvSpPr>
              <p:nvPr/>
            </p:nvSpPr>
            <p:spPr bwMode="auto">
              <a:xfrm>
                <a:off x="7457740" y="2726314"/>
                <a:ext cx="163504" cy="132983"/>
              </a:xfrm>
              <a:custGeom>
                <a:avLst/>
                <a:gdLst>
                  <a:gd name="T0" fmla="*/ 74 w 147"/>
                  <a:gd name="T1" fmla="*/ 71 h 122"/>
                  <a:gd name="T2" fmla="*/ 75 w 147"/>
                  <a:gd name="T3" fmla="*/ 75 h 122"/>
                  <a:gd name="T4" fmla="*/ 75 w 147"/>
                  <a:gd name="T5" fmla="*/ 75 h 122"/>
                  <a:gd name="T6" fmla="*/ 71 w 147"/>
                  <a:gd name="T7" fmla="*/ 82 h 122"/>
                  <a:gd name="T8" fmla="*/ 62 w 147"/>
                  <a:gd name="T9" fmla="*/ 99 h 122"/>
                  <a:gd name="T10" fmla="*/ 86 w 147"/>
                  <a:gd name="T11" fmla="*/ 122 h 122"/>
                  <a:gd name="T12" fmla="*/ 110 w 147"/>
                  <a:gd name="T13" fmla="*/ 99 h 122"/>
                  <a:gd name="T14" fmla="*/ 101 w 147"/>
                  <a:gd name="T15" fmla="*/ 82 h 122"/>
                  <a:gd name="T16" fmla="*/ 98 w 147"/>
                  <a:gd name="T17" fmla="*/ 76 h 122"/>
                  <a:gd name="T18" fmla="*/ 98 w 147"/>
                  <a:gd name="T19" fmla="*/ 75 h 122"/>
                  <a:gd name="T20" fmla="*/ 98 w 147"/>
                  <a:gd name="T21" fmla="*/ 71 h 122"/>
                  <a:gd name="T22" fmla="*/ 107 w 147"/>
                  <a:gd name="T23" fmla="*/ 63 h 122"/>
                  <a:gd name="T24" fmla="*/ 147 w 147"/>
                  <a:gd name="T25" fmla="*/ 63 h 122"/>
                  <a:gd name="T26" fmla="*/ 38 w 147"/>
                  <a:gd name="T27" fmla="*/ 1 h 122"/>
                  <a:gd name="T28" fmla="*/ 12 w 147"/>
                  <a:gd name="T29" fmla="*/ 1 h 122"/>
                  <a:gd name="T30" fmla="*/ 0 w 147"/>
                  <a:gd name="T31" fmla="*/ 2 h 122"/>
                  <a:gd name="T32" fmla="*/ 0 w 147"/>
                  <a:gd name="T33" fmla="*/ 63 h 122"/>
                  <a:gd name="T34" fmla="*/ 66 w 147"/>
                  <a:gd name="T35" fmla="*/ 63 h 122"/>
                  <a:gd name="T36" fmla="*/ 74 w 147"/>
                  <a:gd name="T3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22">
                    <a:moveTo>
                      <a:pt x="74" y="71"/>
                    </a:moveTo>
                    <a:cubicBezTo>
                      <a:pt x="75" y="72"/>
                      <a:pt x="75" y="74"/>
                      <a:pt x="75" y="75"/>
                    </a:cubicBezTo>
                    <a:cubicBezTo>
                      <a:pt x="75" y="75"/>
                      <a:pt x="75" y="75"/>
                      <a:pt x="75" y="75"/>
                    </a:cubicBezTo>
                    <a:cubicBezTo>
                      <a:pt x="75" y="78"/>
                      <a:pt x="72" y="81"/>
                      <a:pt x="71" y="82"/>
                    </a:cubicBezTo>
                    <a:cubicBezTo>
                      <a:pt x="65" y="87"/>
                      <a:pt x="62" y="93"/>
                      <a:pt x="62" y="99"/>
                    </a:cubicBezTo>
                    <a:cubicBezTo>
                      <a:pt x="62" y="112"/>
                      <a:pt x="73" y="122"/>
                      <a:pt x="86" y="122"/>
                    </a:cubicBezTo>
                    <a:cubicBezTo>
                      <a:pt x="99" y="122"/>
                      <a:pt x="110" y="112"/>
                      <a:pt x="110" y="99"/>
                    </a:cubicBezTo>
                    <a:cubicBezTo>
                      <a:pt x="110" y="93"/>
                      <a:pt x="107" y="87"/>
                      <a:pt x="101" y="82"/>
                    </a:cubicBezTo>
                    <a:cubicBezTo>
                      <a:pt x="100" y="81"/>
                      <a:pt x="98" y="79"/>
                      <a:pt x="98" y="76"/>
                    </a:cubicBezTo>
                    <a:cubicBezTo>
                      <a:pt x="98" y="75"/>
                      <a:pt x="98" y="75"/>
                      <a:pt x="98" y="75"/>
                    </a:cubicBezTo>
                    <a:cubicBezTo>
                      <a:pt x="98" y="74"/>
                      <a:pt x="98" y="73"/>
                      <a:pt x="98" y="71"/>
                    </a:cubicBezTo>
                    <a:cubicBezTo>
                      <a:pt x="99" y="67"/>
                      <a:pt x="103" y="64"/>
                      <a:pt x="107" y="63"/>
                    </a:cubicBezTo>
                    <a:cubicBezTo>
                      <a:pt x="147" y="63"/>
                      <a:pt x="147" y="63"/>
                      <a:pt x="147" y="63"/>
                    </a:cubicBezTo>
                    <a:cubicBezTo>
                      <a:pt x="122" y="27"/>
                      <a:pt x="83" y="5"/>
                      <a:pt x="38" y="1"/>
                    </a:cubicBezTo>
                    <a:cubicBezTo>
                      <a:pt x="29" y="0"/>
                      <a:pt x="21" y="0"/>
                      <a:pt x="12" y="1"/>
                    </a:cubicBezTo>
                    <a:cubicBezTo>
                      <a:pt x="8" y="1"/>
                      <a:pt x="4" y="1"/>
                      <a:pt x="0" y="2"/>
                    </a:cubicBezTo>
                    <a:cubicBezTo>
                      <a:pt x="0" y="63"/>
                      <a:pt x="0" y="63"/>
                      <a:pt x="0" y="63"/>
                    </a:cubicBezTo>
                    <a:cubicBezTo>
                      <a:pt x="66" y="63"/>
                      <a:pt x="66" y="63"/>
                      <a:pt x="66" y="63"/>
                    </a:cubicBezTo>
                    <a:cubicBezTo>
                      <a:pt x="70" y="65"/>
                      <a:pt x="74" y="68"/>
                      <a:pt x="74"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13">
                <a:extLst>
                  <a:ext uri="{FF2B5EF4-FFF2-40B4-BE49-F238E27FC236}">
                    <a16:creationId xmlns:a16="http://schemas.microsoft.com/office/drawing/2014/main" id="{F0B90A33-8734-4F8C-9CC2-009D45D13A7B}"/>
                  </a:ext>
                </a:extLst>
              </p:cNvPr>
              <p:cNvSpPr>
                <a:spLocks/>
              </p:cNvSpPr>
              <p:nvPr/>
            </p:nvSpPr>
            <p:spPr bwMode="auto">
              <a:xfrm>
                <a:off x="7662664" y="2937779"/>
                <a:ext cx="69762" cy="61041"/>
              </a:xfrm>
              <a:custGeom>
                <a:avLst/>
                <a:gdLst>
                  <a:gd name="T0" fmla="*/ 63 w 64"/>
                  <a:gd name="T1" fmla="*/ 9 h 55"/>
                  <a:gd name="T2" fmla="*/ 25 w 64"/>
                  <a:gd name="T3" fmla="*/ 0 h 55"/>
                  <a:gd name="T4" fmla="*/ 0 w 64"/>
                  <a:gd name="T5" fmla="*/ 2 h 55"/>
                  <a:gd name="T6" fmla="*/ 0 w 64"/>
                  <a:gd name="T7" fmla="*/ 55 h 55"/>
                  <a:gd name="T8" fmla="*/ 64 w 64"/>
                  <a:gd name="T9" fmla="*/ 55 h 55"/>
                  <a:gd name="T10" fmla="*/ 53 w 64"/>
                  <a:gd name="T11" fmla="*/ 32 h 55"/>
                  <a:gd name="T12" fmla="*/ 63 w 64"/>
                  <a:gd name="T13" fmla="*/ 9 h 55"/>
                </a:gdLst>
                <a:ahLst/>
                <a:cxnLst>
                  <a:cxn ang="0">
                    <a:pos x="T0" y="T1"/>
                  </a:cxn>
                  <a:cxn ang="0">
                    <a:pos x="T2" y="T3"/>
                  </a:cxn>
                  <a:cxn ang="0">
                    <a:pos x="T4" y="T5"/>
                  </a:cxn>
                  <a:cxn ang="0">
                    <a:pos x="T6" y="T7"/>
                  </a:cxn>
                  <a:cxn ang="0">
                    <a:pos x="T8" y="T9"/>
                  </a:cxn>
                  <a:cxn ang="0">
                    <a:pos x="T10" y="T11"/>
                  </a:cxn>
                  <a:cxn ang="0">
                    <a:pos x="T12" y="T13"/>
                  </a:cxn>
                </a:cxnLst>
                <a:rect l="0" t="0" r="r" b="b"/>
                <a:pathLst>
                  <a:path w="64" h="55">
                    <a:moveTo>
                      <a:pt x="63" y="9"/>
                    </a:moveTo>
                    <a:cubicBezTo>
                      <a:pt x="51" y="4"/>
                      <a:pt x="38" y="0"/>
                      <a:pt x="25" y="0"/>
                    </a:cubicBezTo>
                    <a:cubicBezTo>
                      <a:pt x="14" y="0"/>
                      <a:pt x="7" y="0"/>
                      <a:pt x="0" y="2"/>
                    </a:cubicBezTo>
                    <a:cubicBezTo>
                      <a:pt x="0" y="55"/>
                      <a:pt x="0" y="55"/>
                      <a:pt x="0" y="55"/>
                    </a:cubicBezTo>
                    <a:cubicBezTo>
                      <a:pt x="64" y="55"/>
                      <a:pt x="64" y="55"/>
                      <a:pt x="64" y="55"/>
                    </a:cubicBezTo>
                    <a:cubicBezTo>
                      <a:pt x="57" y="49"/>
                      <a:pt x="53" y="40"/>
                      <a:pt x="53" y="32"/>
                    </a:cubicBezTo>
                    <a:cubicBezTo>
                      <a:pt x="53" y="23"/>
                      <a:pt x="57" y="15"/>
                      <a:pt x="63" y="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14">
                <a:extLst>
                  <a:ext uri="{FF2B5EF4-FFF2-40B4-BE49-F238E27FC236}">
                    <a16:creationId xmlns:a16="http://schemas.microsoft.com/office/drawing/2014/main" id="{2812A5A3-1035-4C3E-8545-65E9AF966AB6}"/>
                  </a:ext>
                </a:extLst>
              </p:cNvPr>
              <p:cNvSpPr>
                <a:spLocks/>
              </p:cNvSpPr>
              <p:nvPr/>
            </p:nvSpPr>
            <p:spPr bwMode="auto">
              <a:xfrm>
                <a:off x="7660484" y="2955219"/>
                <a:ext cx="137343" cy="209285"/>
              </a:xfrm>
              <a:custGeom>
                <a:avLst/>
                <a:gdLst>
                  <a:gd name="T0" fmla="*/ 74 w 124"/>
                  <a:gd name="T1" fmla="*/ 0 h 189"/>
                  <a:gd name="T2" fmla="*/ 64 w 124"/>
                  <a:gd name="T3" fmla="*/ 18 h 189"/>
                  <a:gd name="T4" fmla="*/ 72 w 124"/>
                  <a:gd name="T5" fmla="*/ 35 h 189"/>
                  <a:gd name="T6" fmla="*/ 77 w 124"/>
                  <a:gd name="T7" fmla="*/ 42 h 189"/>
                  <a:gd name="T8" fmla="*/ 77 w 124"/>
                  <a:gd name="T9" fmla="*/ 42 h 189"/>
                  <a:gd name="T10" fmla="*/ 77 w 124"/>
                  <a:gd name="T11" fmla="*/ 45 h 189"/>
                  <a:gd name="T12" fmla="*/ 68 w 124"/>
                  <a:gd name="T13" fmla="*/ 54 h 189"/>
                  <a:gd name="T14" fmla="*/ 1 w 124"/>
                  <a:gd name="T15" fmla="*/ 54 h 189"/>
                  <a:gd name="T16" fmla="*/ 1 w 124"/>
                  <a:gd name="T17" fmla="*/ 121 h 189"/>
                  <a:gd name="T18" fmla="*/ 25 w 124"/>
                  <a:gd name="T19" fmla="*/ 110 h 189"/>
                  <a:gd name="T20" fmla="*/ 57 w 124"/>
                  <a:gd name="T21" fmla="*/ 143 h 189"/>
                  <a:gd name="T22" fmla="*/ 35 w 124"/>
                  <a:gd name="T23" fmla="*/ 175 h 189"/>
                  <a:gd name="T24" fmla="*/ 14 w 124"/>
                  <a:gd name="T25" fmla="*/ 175 h 189"/>
                  <a:gd name="T26" fmla="*/ 0 w 124"/>
                  <a:gd name="T27" fmla="*/ 165 h 189"/>
                  <a:gd name="T28" fmla="*/ 0 w 124"/>
                  <a:gd name="T29" fmla="*/ 189 h 189"/>
                  <a:gd name="T30" fmla="*/ 24 w 124"/>
                  <a:gd name="T31" fmla="*/ 189 h 189"/>
                  <a:gd name="T32" fmla="*/ 90 w 124"/>
                  <a:gd name="T33" fmla="*/ 164 h 189"/>
                  <a:gd name="T34" fmla="*/ 123 w 124"/>
                  <a:gd name="T35" fmla="*/ 90 h 189"/>
                  <a:gd name="T36" fmla="*/ 74 w 124"/>
                  <a:gd name="T3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89">
                    <a:moveTo>
                      <a:pt x="74" y="0"/>
                    </a:moveTo>
                    <a:cubicBezTo>
                      <a:pt x="68" y="4"/>
                      <a:pt x="64" y="11"/>
                      <a:pt x="64" y="18"/>
                    </a:cubicBezTo>
                    <a:cubicBezTo>
                      <a:pt x="64" y="25"/>
                      <a:pt x="67" y="31"/>
                      <a:pt x="72" y="35"/>
                    </a:cubicBezTo>
                    <a:cubicBezTo>
                      <a:pt x="72" y="35"/>
                      <a:pt x="77" y="39"/>
                      <a:pt x="77" y="42"/>
                    </a:cubicBezTo>
                    <a:cubicBezTo>
                      <a:pt x="77" y="42"/>
                      <a:pt x="77" y="42"/>
                      <a:pt x="77" y="42"/>
                    </a:cubicBezTo>
                    <a:cubicBezTo>
                      <a:pt x="77" y="43"/>
                      <a:pt x="77" y="44"/>
                      <a:pt x="77" y="45"/>
                    </a:cubicBezTo>
                    <a:cubicBezTo>
                      <a:pt x="76" y="50"/>
                      <a:pt x="74" y="53"/>
                      <a:pt x="68" y="54"/>
                    </a:cubicBezTo>
                    <a:cubicBezTo>
                      <a:pt x="1" y="54"/>
                      <a:pt x="1" y="54"/>
                      <a:pt x="1" y="54"/>
                    </a:cubicBezTo>
                    <a:cubicBezTo>
                      <a:pt x="1" y="121"/>
                      <a:pt x="1" y="121"/>
                      <a:pt x="1" y="121"/>
                    </a:cubicBezTo>
                    <a:cubicBezTo>
                      <a:pt x="7" y="114"/>
                      <a:pt x="16" y="110"/>
                      <a:pt x="25" y="110"/>
                    </a:cubicBezTo>
                    <a:cubicBezTo>
                      <a:pt x="42" y="110"/>
                      <a:pt x="57" y="125"/>
                      <a:pt x="57" y="143"/>
                    </a:cubicBezTo>
                    <a:cubicBezTo>
                      <a:pt x="57" y="158"/>
                      <a:pt x="48" y="170"/>
                      <a:pt x="35" y="175"/>
                    </a:cubicBezTo>
                    <a:cubicBezTo>
                      <a:pt x="28" y="177"/>
                      <a:pt x="21" y="177"/>
                      <a:pt x="14" y="175"/>
                    </a:cubicBezTo>
                    <a:cubicBezTo>
                      <a:pt x="9" y="173"/>
                      <a:pt x="4" y="170"/>
                      <a:pt x="0" y="165"/>
                    </a:cubicBezTo>
                    <a:cubicBezTo>
                      <a:pt x="0" y="189"/>
                      <a:pt x="0" y="189"/>
                      <a:pt x="0" y="189"/>
                    </a:cubicBezTo>
                    <a:cubicBezTo>
                      <a:pt x="24" y="189"/>
                      <a:pt x="24" y="189"/>
                      <a:pt x="24" y="189"/>
                    </a:cubicBezTo>
                    <a:cubicBezTo>
                      <a:pt x="48" y="189"/>
                      <a:pt x="72" y="180"/>
                      <a:pt x="90" y="164"/>
                    </a:cubicBezTo>
                    <a:cubicBezTo>
                      <a:pt x="111" y="145"/>
                      <a:pt x="123" y="118"/>
                      <a:pt x="123" y="90"/>
                    </a:cubicBezTo>
                    <a:cubicBezTo>
                      <a:pt x="124" y="54"/>
                      <a:pt x="104" y="18"/>
                      <a:pt x="7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5">
                <a:extLst>
                  <a:ext uri="{FF2B5EF4-FFF2-40B4-BE49-F238E27FC236}">
                    <a16:creationId xmlns:a16="http://schemas.microsoft.com/office/drawing/2014/main" id="{D29318C5-4D0D-4B53-BD6D-9DB9FC0D33A9}"/>
                  </a:ext>
                </a:extLst>
              </p:cNvPr>
              <p:cNvSpPr>
                <a:spLocks/>
              </p:cNvSpPr>
              <p:nvPr/>
            </p:nvSpPr>
            <p:spPr bwMode="auto">
              <a:xfrm>
                <a:off x="7065331" y="2950859"/>
                <a:ext cx="176584" cy="213645"/>
              </a:xfrm>
              <a:custGeom>
                <a:avLst/>
                <a:gdLst>
                  <a:gd name="T0" fmla="*/ 145 w 160"/>
                  <a:gd name="T1" fmla="*/ 179 h 193"/>
                  <a:gd name="T2" fmla="*/ 125 w 160"/>
                  <a:gd name="T3" fmla="*/ 179 h 193"/>
                  <a:gd name="T4" fmla="*/ 103 w 160"/>
                  <a:gd name="T5" fmla="*/ 147 h 193"/>
                  <a:gd name="T6" fmla="*/ 135 w 160"/>
                  <a:gd name="T7" fmla="*/ 114 h 193"/>
                  <a:gd name="T8" fmla="*/ 159 w 160"/>
                  <a:gd name="T9" fmla="*/ 125 h 193"/>
                  <a:gd name="T10" fmla="*/ 159 w 160"/>
                  <a:gd name="T11" fmla="*/ 58 h 193"/>
                  <a:gd name="T12" fmla="*/ 94 w 160"/>
                  <a:gd name="T13" fmla="*/ 58 h 193"/>
                  <a:gd name="T14" fmla="*/ 85 w 160"/>
                  <a:gd name="T15" fmla="*/ 50 h 193"/>
                  <a:gd name="T16" fmla="*/ 85 w 160"/>
                  <a:gd name="T17" fmla="*/ 46 h 193"/>
                  <a:gd name="T18" fmla="*/ 85 w 160"/>
                  <a:gd name="T19" fmla="*/ 45 h 193"/>
                  <a:gd name="T20" fmla="*/ 88 w 160"/>
                  <a:gd name="T21" fmla="*/ 39 h 193"/>
                  <a:gd name="T22" fmla="*/ 97 w 160"/>
                  <a:gd name="T23" fmla="*/ 22 h 193"/>
                  <a:gd name="T24" fmla="*/ 73 w 160"/>
                  <a:gd name="T25" fmla="*/ 0 h 193"/>
                  <a:gd name="T26" fmla="*/ 49 w 160"/>
                  <a:gd name="T27" fmla="*/ 22 h 193"/>
                  <a:gd name="T28" fmla="*/ 58 w 160"/>
                  <a:gd name="T29" fmla="*/ 39 h 193"/>
                  <a:gd name="T30" fmla="*/ 61 w 160"/>
                  <a:gd name="T31" fmla="*/ 45 h 193"/>
                  <a:gd name="T32" fmla="*/ 61 w 160"/>
                  <a:gd name="T33" fmla="*/ 45 h 193"/>
                  <a:gd name="T34" fmla="*/ 61 w 160"/>
                  <a:gd name="T35" fmla="*/ 49 h 193"/>
                  <a:gd name="T36" fmla="*/ 52 w 160"/>
                  <a:gd name="T37" fmla="*/ 58 h 193"/>
                  <a:gd name="T38" fmla="*/ 3 w 160"/>
                  <a:gd name="T39" fmla="*/ 58 h 193"/>
                  <a:gd name="T40" fmla="*/ 0 w 160"/>
                  <a:gd name="T41" fmla="*/ 84 h 193"/>
                  <a:gd name="T42" fmla="*/ 4 w 160"/>
                  <a:gd name="T43" fmla="*/ 114 h 193"/>
                  <a:gd name="T44" fmla="*/ 110 w 160"/>
                  <a:gd name="T45" fmla="*/ 193 h 193"/>
                  <a:gd name="T46" fmla="*/ 160 w 160"/>
                  <a:gd name="T47" fmla="*/ 193 h 193"/>
                  <a:gd name="T48" fmla="*/ 160 w 160"/>
                  <a:gd name="T49" fmla="*/ 169 h 193"/>
                  <a:gd name="T50" fmla="*/ 145 w 160"/>
                  <a:gd name="T51"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93">
                    <a:moveTo>
                      <a:pt x="145" y="179"/>
                    </a:moveTo>
                    <a:cubicBezTo>
                      <a:pt x="139" y="181"/>
                      <a:pt x="132" y="181"/>
                      <a:pt x="125" y="179"/>
                    </a:cubicBezTo>
                    <a:cubicBezTo>
                      <a:pt x="112" y="174"/>
                      <a:pt x="103" y="162"/>
                      <a:pt x="103" y="147"/>
                    </a:cubicBezTo>
                    <a:cubicBezTo>
                      <a:pt x="103" y="129"/>
                      <a:pt x="117" y="114"/>
                      <a:pt x="135" y="114"/>
                    </a:cubicBezTo>
                    <a:cubicBezTo>
                      <a:pt x="144" y="114"/>
                      <a:pt x="153" y="118"/>
                      <a:pt x="159" y="125"/>
                    </a:cubicBezTo>
                    <a:cubicBezTo>
                      <a:pt x="159" y="58"/>
                      <a:pt x="159" y="58"/>
                      <a:pt x="159" y="58"/>
                    </a:cubicBezTo>
                    <a:cubicBezTo>
                      <a:pt x="94" y="58"/>
                      <a:pt x="94" y="58"/>
                      <a:pt x="94" y="58"/>
                    </a:cubicBezTo>
                    <a:cubicBezTo>
                      <a:pt x="89" y="57"/>
                      <a:pt x="86" y="54"/>
                      <a:pt x="85" y="50"/>
                    </a:cubicBezTo>
                    <a:cubicBezTo>
                      <a:pt x="85" y="49"/>
                      <a:pt x="85" y="48"/>
                      <a:pt x="85" y="46"/>
                    </a:cubicBezTo>
                    <a:cubicBezTo>
                      <a:pt x="85" y="45"/>
                      <a:pt x="85" y="45"/>
                      <a:pt x="85" y="45"/>
                    </a:cubicBezTo>
                    <a:cubicBezTo>
                      <a:pt x="85" y="43"/>
                      <a:pt x="86" y="41"/>
                      <a:pt x="88" y="39"/>
                    </a:cubicBezTo>
                    <a:cubicBezTo>
                      <a:pt x="94" y="35"/>
                      <a:pt x="97" y="28"/>
                      <a:pt x="97" y="22"/>
                    </a:cubicBezTo>
                    <a:cubicBezTo>
                      <a:pt x="97" y="10"/>
                      <a:pt x="86" y="0"/>
                      <a:pt x="73" y="0"/>
                    </a:cubicBezTo>
                    <a:cubicBezTo>
                      <a:pt x="60" y="0"/>
                      <a:pt x="49" y="10"/>
                      <a:pt x="49" y="22"/>
                    </a:cubicBezTo>
                    <a:cubicBezTo>
                      <a:pt x="49" y="29"/>
                      <a:pt x="52" y="35"/>
                      <a:pt x="58" y="39"/>
                    </a:cubicBezTo>
                    <a:cubicBezTo>
                      <a:pt x="59" y="40"/>
                      <a:pt x="61" y="42"/>
                      <a:pt x="61" y="45"/>
                    </a:cubicBezTo>
                    <a:cubicBezTo>
                      <a:pt x="61" y="45"/>
                      <a:pt x="61" y="45"/>
                      <a:pt x="61" y="45"/>
                    </a:cubicBezTo>
                    <a:cubicBezTo>
                      <a:pt x="61" y="47"/>
                      <a:pt x="61" y="48"/>
                      <a:pt x="61" y="49"/>
                    </a:cubicBezTo>
                    <a:cubicBezTo>
                      <a:pt x="60" y="54"/>
                      <a:pt x="57" y="58"/>
                      <a:pt x="52" y="58"/>
                    </a:cubicBezTo>
                    <a:cubicBezTo>
                      <a:pt x="3" y="58"/>
                      <a:pt x="3" y="58"/>
                      <a:pt x="3" y="58"/>
                    </a:cubicBezTo>
                    <a:cubicBezTo>
                      <a:pt x="1" y="66"/>
                      <a:pt x="0" y="75"/>
                      <a:pt x="0" y="84"/>
                    </a:cubicBezTo>
                    <a:cubicBezTo>
                      <a:pt x="0" y="94"/>
                      <a:pt x="2" y="104"/>
                      <a:pt x="4" y="114"/>
                    </a:cubicBezTo>
                    <a:cubicBezTo>
                      <a:pt x="18" y="160"/>
                      <a:pt x="61" y="193"/>
                      <a:pt x="110" y="193"/>
                    </a:cubicBezTo>
                    <a:cubicBezTo>
                      <a:pt x="160" y="193"/>
                      <a:pt x="160" y="193"/>
                      <a:pt x="160" y="193"/>
                    </a:cubicBezTo>
                    <a:cubicBezTo>
                      <a:pt x="160" y="169"/>
                      <a:pt x="160" y="169"/>
                      <a:pt x="160" y="169"/>
                    </a:cubicBezTo>
                    <a:cubicBezTo>
                      <a:pt x="156" y="173"/>
                      <a:pt x="151" y="177"/>
                      <a:pt x="145" y="1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16">
                <a:extLst>
                  <a:ext uri="{FF2B5EF4-FFF2-40B4-BE49-F238E27FC236}">
                    <a16:creationId xmlns:a16="http://schemas.microsoft.com/office/drawing/2014/main" id="{08C2535A-AA12-49EC-B055-8A21914BD9ED}"/>
                  </a:ext>
                </a:extLst>
              </p:cNvPr>
              <p:cNvSpPr>
                <a:spLocks/>
              </p:cNvSpPr>
              <p:nvPr/>
            </p:nvSpPr>
            <p:spPr bwMode="auto">
              <a:xfrm>
                <a:off x="7392338" y="3014081"/>
                <a:ext cx="320467" cy="150423"/>
              </a:xfrm>
              <a:custGeom>
                <a:avLst/>
                <a:gdLst>
                  <a:gd name="T0" fmla="*/ 250 w 290"/>
                  <a:gd name="T1" fmla="*/ 104 h 135"/>
                  <a:gd name="T2" fmla="*/ 267 w 290"/>
                  <a:gd name="T3" fmla="*/ 113 h 135"/>
                  <a:gd name="T4" fmla="*/ 290 w 290"/>
                  <a:gd name="T5" fmla="*/ 89 h 135"/>
                  <a:gd name="T6" fmla="*/ 267 w 290"/>
                  <a:gd name="T7" fmla="*/ 65 h 135"/>
                  <a:gd name="T8" fmla="*/ 250 w 290"/>
                  <a:gd name="T9" fmla="*/ 74 h 135"/>
                  <a:gd name="T10" fmla="*/ 243 w 290"/>
                  <a:gd name="T11" fmla="*/ 78 h 135"/>
                  <a:gd name="T12" fmla="*/ 238 w 290"/>
                  <a:gd name="T13" fmla="*/ 78 h 135"/>
                  <a:gd name="T14" fmla="*/ 231 w 290"/>
                  <a:gd name="T15" fmla="*/ 68 h 135"/>
                  <a:gd name="T16" fmla="*/ 231 w 290"/>
                  <a:gd name="T17" fmla="*/ 0 h 135"/>
                  <a:gd name="T18" fmla="*/ 167 w 290"/>
                  <a:gd name="T19" fmla="*/ 0 h 135"/>
                  <a:gd name="T20" fmla="*/ 178 w 290"/>
                  <a:gd name="T21" fmla="*/ 23 h 135"/>
                  <a:gd name="T22" fmla="*/ 144 w 290"/>
                  <a:gd name="T23" fmla="*/ 55 h 135"/>
                  <a:gd name="T24" fmla="*/ 111 w 290"/>
                  <a:gd name="T25" fmla="*/ 23 h 135"/>
                  <a:gd name="T26" fmla="*/ 122 w 290"/>
                  <a:gd name="T27" fmla="*/ 0 h 135"/>
                  <a:gd name="T28" fmla="*/ 58 w 290"/>
                  <a:gd name="T29" fmla="*/ 0 h 135"/>
                  <a:gd name="T30" fmla="*/ 58 w 290"/>
                  <a:gd name="T31" fmla="*/ 68 h 135"/>
                  <a:gd name="T32" fmla="*/ 58 w 290"/>
                  <a:gd name="T33" fmla="*/ 69 h 135"/>
                  <a:gd name="T34" fmla="*/ 50 w 290"/>
                  <a:gd name="T35" fmla="*/ 76 h 135"/>
                  <a:gd name="T36" fmla="*/ 45 w 290"/>
                  <a:gd name="T37" fmla="*/ 77 h 135"/>
                  <a:gd name="T38" fmla="*/ 40 w 290"/>
                  <a:gd name="T39" fmla="*/ 74 h 135"/>
                  <a:gd name="T40" fmla="*/ 22 w 290"/>
                  <a:gd name="T41" fmla="*/ 65 h 135"/>
                  <a:gd name="T42" fmla="*/ 0 w 290"/>
                  <a:gd name="T43" fmla="*/ 89 h 135"/>
                  <a:gd name="T44" fmla="*/ 22 w 290"/>
                  <a:gd name="T45" fmla="*/ 113 h 135"/>
                  <a:gd name="T46" fmla="*/ 40 w 290"/>
                  <a:gd name="T47" fmla="*/ 104 h 135"/>
                  <a:gd name="T48" fmla="*/ 45 w 290"/>
                  <a:gd name="T49" fmla="*/ 101 h 135"/>
                  <a:gd name="T50" fmla="*/ 50 w 290"/>
                  <a:gd name="T51" fmla="*/ 102 h 135"/>
                  <a:gd name="T52" fmla="*/ 58 w 290"/>
                  <a:gd name="T53" fmla="*/ 109 h 135"/>
                  <a:gd name="T54" fmla="*/ 58 w 290"/>
                  <a:gd name="T55" fmla="*/ 110 h 135"/>
                  <a:gd name="T56" fmla="*/ 58 w 290"/>
                  <a:gd name="T57" fmla="*/ 118 h 135"/>
                  <a:gd name="T58" fmla="*/ 58 w 290"/>
                  <a:gd name="T59" fmla="*/ 135 h 135"/>
                  <a:gd name="T60" fmla="*/ 231 w 290"/>
                  <a:gd name="T61" fmla="*/ 135 h 135"/>
                  <a:gd name="T62" fmla="*/ 231 w 290"/>
                  <a:gd name="T63" fmla="*/ 110 h 135"/>
                  <a:gd name="T64" fmla="*/ 238 w 290"/>
                  <a:gd name="T65" fmla="*/ 100 h 135"/>
                  <a:gd name="T66" fmla="*/ 242 w 290"/>
                  <a:gd name="T67" fmla="*/ 100 h 135"/>
                  <a:gd name="T68" fmla="*/ 242 w 290"/>
                  <a:gd name="T69" fmla="*/ 100 h 135"/>
                  <a:gd name="T70" fmla="*/ 250 w 290"/>
                  <a:gd name="T7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135">
                    <a:moveTo>
                      <a:pt x="250" y="104"/>
                    </a:moveTo>
                    <a:cubicBezTo>
                      <a:pt x="254" y="110"/>
                      <a:pt x="261" y="113"/>
                      <a:pt x="267" y="113"/>
                    </a:cubicBezTo>
                    <a:cubicBezTo>
                      <a:pt x="280" y="113"/>
                      <a:pt x="290" y="102"/>
                      <a:pt x="290" y="89"/>
                    </a:cubicBezTo>
                    <a:cubicBezTo>
                      <a:pt x="290" y="76"/>
                      <a:pt x="280" y="65"/>
                      <a:pt x="267" y="65"/>
                    </a:cubicBezTo>
                    <a:cubicBezTo>
                      <a:pt x="260" y="65"/>
                      <a:pt x="254" y="68"/>
                      <a:pt x="250" y="74"/>
                    </a:cubicBezTo>
                    <a:cubicBezTo>
                      <a:pt x="249" y="75"/>
                      <a:pt x="246" y="78"/>
                      <a:pt x="243" y="78"/>
                    </a:cubicBezTo>
                    <a:cubicBezTo>
                      <a:pt x="242" y="78"/>
                      <a:pt x="239" y="78"/>
                      <a:pt x="238" y="78"/>
                    </a:cubicBezTo>
                    <a:cubicBezTo>
                      <a:pt x="233" y="76"/>
                      <a:pt x="231" y="72"/>
                      <a:pt x="231" y="68"/>
                    </a:cubicBezTo>
                    <a:cubicBezTo>
                      <a:pt x="231" y="0"/>
                      <a:pt x="231" y="0"/>
                      <a:pt x="231" y="0"/>
                    </a:cubicBezTo>
                    <a:cubicBezTo>
                      <a:pt x="167" y="0"/>
                      <a:pt x="167" y="0"/>
                      <a:pt x="167" y="0"/>
                    </a:cubicBezTo>
                    <a:cubicBezTo>
                      <a:pt x="174" y="6"/>
                      <a:pt x="178" y="14"/>
                      <a:pt x="178" y="23"/>
                    </a:cubicBezTo>
                    <a:cubicBezTo>
                      <a:pt x="178" y="41"/>
                      <a:pt x="163" y="55"/>
                      <a:pt x="144" y="55"/>
                    </a:cubicBezTo>
                    <a:cubicBezTo>
                      <a:pt x="126" y="55"/>
                      <a:pt x="111" y="41"/>
                      <a:pt x="111" y="23"/>
                    </a:cubicBezTo>
                    <a:cubicBezTo>
                      <a:pt x="111" y="14"/>
                      <a:pt x="115" y="6"/>
                      <a:pt x="122" y="0"/>
                    </a:cubicBezTo>
                    <a:cubicBezTo>
                      <a:pt x="58" y="0"/>
                      <a:pt x="58" y="0"/>
                      <a:pt x="58" y="0"/>
                    </a:cubicBezTo>
                    <a:cubicBezTo>
                      <a:pt x="58" y="68"/>
                      <a:pt x="58" y="68"/>
                      <a:pt x="58" y="68"/>
                    </a:cubicBezTo>
                    <a:cubicBezTo>
                      <a:pt x="58" y="69"/>
                      <a:pt x="58" y="69"/>
                      <a:pt x="58" y="69"/>
                    </a:cubicBezTo>
                    <a:cubicBezTo>
                      <a:pt x="57" y="73"/>
                      <a:pt x="53" y="76"/>
                      <a:pt x="50" y="76"/>
                    </a:cubicBezTo>
                    <a:cubicBezTo>
                      <a:pt x="49" y="77"/>
                      <a:pt x="46" y="77"/>
                      <a:pt x="45" y="77"/>
                    </a:cubicBezTo>
                    <a:cubicBezTo>
                      <a:pt x="43" y="76"/>
                      <a:pt x="41" y="75"/>
                      <a:pt x="40" y="74"/>
                    </a:cubicBezTo>
                    <a:cubicBezTo>
                      <a:pt x="35" y="68"/>
                      <a:pt x="29" y="65"/>
                      <a:pt x="22" y="65"/>
                    </a:cubicBezTo>
                    <a:cubicBezTo>
                      <a:pt x="10" y="65"/>
                      <a:pt x="0" y="76"/>
                      <a:pt x="0" y="89"/>
                    </a:cubicBezTo>
                    <a:cubicBezTo>
                      <a:pt x="0" y="102"/>
                      <a:pt x="10" y="113"/>
                      <a:pt x="22" y="113"/>
                    </a:cubicBezTo>
                    <a:cubicBezTo>
                      <a:pt x="29" y="113"/>
                      <a:pt x="35" y="110"/>
                      <a:pt x="40" y="104"/>
                    </a:cubicBezTo>
                    <a:cubicBezTo>
                      <a:pt x="41" y="103"/>
                      <a:pt x="42" y="102"/>
                      <a:pt x="45" y="101"/>
                    </a:cubicBezTo>
                    <a:cubicBezTo>
                      <a:pt x="46" y="101"/>
                      <a:pt x="48" y="101"/>
                      <a:pt x="50" y="102"/>
                    </a:cubicBezTo>
                    <a:cubicBezTo>
                      <a:pt x="53" y="102"/>
                      <a:pt x="58" y="105"/>
                      <a:pt x="58" y="109"/>
                    </a:cubicBezTo>
                    <a:cubicBezTo>
                      <a:pt x="58" y="110"/>
                      <a:pt x="58" y="110"/>
                      <a:pt x="58" y="110"/>
                    </a:cubicBezTo>
                    <a:cubicBezTo>
                      <a:pt x="58" y="118"/>
                      <a:pt x="58" y="118"/>
                      <a:pt x="58" y="118"/>
                    </a:cubicBezTo>
                    <a:cubicBezTo>
                      <a:pt x="58" y="135"/>
                      <a:pt x="58" y="135"/>
                      <a:pt x="58" y="135"/>
                    </a:cubicBezTo>
                    <a:cubicBezTo>
                      <a:pt x="231" y="135"/>
                      <a:pt x="231" y="135"/>
                      <a:pt x="231" y="135"/>
                    </a:cubicBezTo>
                    <a:cubicBezTo>
                      <a:pt x="231" y="110"/>
                      <a:pt x="231" y="110"/>
                      <a:pt x="231" y="110"/>
                    </a:cubicBezTo>
                    <a:cubicBezTo>
                      <a:pt x="232" y="104"/>
                      <a:pt x="234" y="100"/>
                      <a:pt x="238" y="100"/>
                    </a:cubicBezTo>
                    <a:cubicBezTo>
                      <a:pt x="239" y="100"/>
                      <a:pt x="241" y="100"/>
                      <a:pt x="242" y="100"/>
                    </a:cubicBezTo>
                    <a:cubicBezTo>
                      <a:pt x="242" y="100"/>
                      <a:pt x="242" y="100"/>
                      <a:pt x="242" y="100"/>
                    </a:cubicBezTo>
                    <a:cubicBezTo>
                      <a:pt x="245" y="100"/>
                      <a:pt x="249" y="103"/>
                      <a:pt x="250" y="10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17">
                <a:extLst>
                  <a:ext uri="{FF2B5EF4-FFF2-40B4-BE49-F238E27FC236}">
                    <a16:creationId xmlns:a16="http://schemas.microsoft.com/office/drawing/2014/main" id="{7510D76F-44B4-4846-8248-05AA584824B6}"/>
                  </a:ext>
                </a:extLst>
              </p:cNvPr>
              <p:cNvSpPr>
                <a:spLocks/>
              </p:cNvSpPr>
              <p:nvPr/>
            </p:nvSpPr>
            <p:spPr bwMode="auto">
              <a:xfrm>
                <a:off x="7189594" y="2809156"/>
                <a:ext cx="320467" cy="189664"/>
              </a:xfrm>
              <a:custGeom>
                <a:avLst/>
                <a:gdLst>
                  <a:gd name="T0" fmla="*/ 39 w 289"/>
                  <a:gd name="T1" fmla="*/ 74 h 173"/>
                  <a:gd name="T2" fmla="*/ 22 w 289"/>
                  <a:gd name="T3" fmla="*/ 65 h 173"/>
                  <a:gd name="T4" fmla="*/ 0 w 289"/>
                  <a:gd name="T5" fmla="*/ 89 h 173"/>
                  <a:gd name="T6" fmla="*/ 22 w 289"/>
                  <a:gd name="T7" fmla="*/ 113 h 173"/>
                  <a:gd name="T8" fmla="*/ 39 w 289"/>
                  <a:gd name="T9" fmla="*/ 104 h 173"/>
                  <a:gd name="T10" fmla="*/ 45 w 289"/>
                  <a:gd name="T11" fmla="*/ 100 h 173"/>
                  <a:gd name="T12" fmla="*/ 51 w 289"/>
                  <a:gd name="T13" fmla="*/ 100 h 173"/>
                  <a:gd name="T14" fmla="*/ 58 w 289"/>
                  <a:gd name="T15" fmla="*/ 106 h 173"/>
                  <a:gd name="T16" fmla="*/ 58 w 289"/>
                  <a:gd name="T17" fmla="*/ 173 h 173"/>
                  <a:gd name="T18" fmla="*/ 120 w 289"/>
                  <a:gd name="T19" fmla="*/ 173 h 173"/>
                  <a:gd name="T20" fmla="*/ 109 w 289"/>
                  <a:gd name="T21" fmla="*/ 149 h 173"/>
                  <a:gd name="T22" fmla="*/ 143 w 289"/>
                  <a:gd name="T23" fmla="*/ 117 h 173"/>
                  <a:gd name="T24" fmla="*/ 177 w 289"/>
                  <a:gd name="T25" fmla="*/ 149 h 173"/>
                  <a:gd name="T26" fmla="*/ 166 w 289"/>
                  <a:gd name="T27" fmla="*/ 173 h 173"/>
                  <a:gd name="T28" fmla="*/ 231 w 289"/>
                  <a:gd name="T29" fmla="*/ 173 h 173"/>
                  <a:gd name="T30" fmla="*/ 231 w 289"/>
                  <a:gd name="T31" fmla="*/ 108 h 173"/>
                  <a:gd name="T32" fmla="*/ 231 w 289"/>
                  <a:gd name="T33" fmla="*/ 108 h 173"/>
                  <a:gd name="T34" fmla="*/ 238 w 289"/>
                  <a:gd name="T35" fmla="*/ 101 h 173"/>
                  <a:gd name="T36" fmla="*/ 243 w 289"/>
                  <a:gd name="T37" fmla="*/ 101 h 173"/>
                  <a:gd name="T38" fmla="*/ 243 w 289"/>
                  <a:gd name="T39" fmla="*/ 101 h 173"/>
                  <a:gd name="T40" fmla="*/ 249 w 289"/>
                  <a:gd name="T41" fmla="*/ 105 h 173"/>
                  <a:gd name="T42" fmla="*/ 267 w 289"/>
                  <a:gd name="T43" fmla="*/ 114 h 173"/>
                  <a:gd name="T44" fmla="*/ 289 w 289"/>
                  <a:gd name="T45" fmla="*/ 90 h 173"/>
                  <a:gd name="T46" fmla="*/ 267 w 289"/>
                  <a:gd name="T47" fmla="*/ 66 h 173"/>
                  <a:gd name="T48" fmla="*/ 249 w 289"/>
                  <a:gd name="T49" fmla="*/ 74 h 173"/>
                  <a:gd name="T50" fmla="*/ 244 w 289"/>
                  <a:gd name="T51" fmla="*/ 77 h 173"/>
                  <a:gd name="T52" fmla="*/ 238 w 289"/>
                  <a:gd name="T53" fmla="*/ 77 h 173"/>
                  <a:gd name="T54" fmla="*/ 231 w 289"/>
                  <a:gd name="T55" fmla="*/ 69 h 173"/>
                  <a:gd name="T56" fmla="*/ 231 w 289"/>
                  <a:gd name="T57" fmla="*/ 69 h 173"/>
                  <a:gd name="T58" fmla="*/ 231 w 289"/>
                  <a:gd name="T59" fmla="*/ 0 h 173"/>
                  <a:gd name="T60" fmla="*/ 166 w 289"/>
                  <a:gd name="T61" fmla="*/ 0 h 173"/>
                  <a:gd name="T62" fmla="*/ 178 w 289"/>
                  <a:gd name="T63" fmla="*/ 25 h 173"/>
                  <a:gd name="T64" fmla="*/ 145 w 289"/>
                  <a:gd name="T65" fmla="*/ 57 h 173"/>
                  <a:gd name="T66" fmla="*/ 117 w 289"/>
                  <a:gd name="T67" fmla="*/ 43 h 173"/>
                  <a:gd name="T68" fmla="*/ 58 w 289"/>
                  <a:gd name="T69" fmla="*/ 19 h 173"/>
                  <a:gd name="T70" fmla="*/ 58 w 289"/>
                  <a:gd name="T71" fmla="*/ 70 h 173"/>
                  <a:gd name="T72" fmla="*/ 52 w 289"/>
                  <a:gd name="T73" fmla="*/ 77 h 173"/>
                  <a:gd name="T74" fmla="*/ 45 w 289"/>
                  <a:gd name="T75" fmla="*/ 77 h 173"/>
                  <a:gd name="T76" fmla="*/ 39 w 289"/>
                  <a:gd name="T77" fmla="*/ 7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9" h="173">
                    <a:moveTo>
                      <a:pt x="39" y="74"/>
                    </a:moveTo>
                    <a:cubicBezTo>
                      <a:pt x="35" y="68"/>
                      <a:pt x="29" y="65"/>
                      <a:pt x="22" y="65"/>
                    </a:cubicBezTo>
                    <a:cubicBezTo>
                      <a:pt x="10" y="65"/>
                      <a:pt x="0" y="76"/>
                      <a:pt x="0" y="89"/>
                    </a:cubicBezTo>
                    <a:cubicBezTo>
                      <a:pt x="0" y="102"/>
                      <a:pt x="10" y="113"/>
                      <a:pt x="22" y="113"/>
                    </a:cubicBezTo>
                    <a:cubicBezTo>
                      <a:pt x="29" y="113"/>
                      <a:pt x="35" y="110"/>
                      <a:pt x="39" y="104"/>
                    </a:cubicBezTo>
                    <a:cubicBezTo>
                      <a:pt x="40" y="104"/>
                      <a:pt x="43" y="101"/>
                      <a:pt x="45" y="100"/>
                    </a:cubicBezTo>
                    <a:cubicBezTo>
                      <a:pt x="46" y="100"/>
                      <a:pt x="49" y="99"/>
                      <a:pt x="51" y="100"/>
                    </a:cubicBezTo>
                    <a:cubicBezTo>
                      <a:pt x="55" y="100"/>
                      <a:pt x="57" y="102"/>
                      <a:pt x="58" y="106"/>
                    </a:cubicBezTo>
                    <a:cubicBezTo>
                      <a:pt x="58" y="173"/>
                      <a:pt x="58" y="173"/>
                      <a:pt x="58" y="173"/>
                    </a:cubicBezTo>
                    <a:cubicBezTo>
                      <a:pt x="120" y="173"/>
                      <a:pt x="120" y="173"/>
                      <a:pt x="120" y="173"/>
                    </a:cubicBezTo>
                    <a:cubicBezTo>
                      <a:pt x="113" y="167"/>
                      <a:pt x="109" y="158"/>
                      <a:pt x="109" y="149"/>
                    </a:cubicBezTo>
                    <a:cubicBezTo>
                      <a:pt x="109" y="132"/>
                      <a:pt x="125" y="117"/>
                      <a:pt x="143" y="117"/>
                    </a:cubicBezTo>
                    <a:cubicBezTo>
                      <a:pt x="161" y="117"/>
                      <a:pt x="177" y="132"/>
                      <a:pt x="177" y="149"/>
                    </a:cubicBezTo>
                    <a:cubicBezTo>
                      <a:pt x="177" y="158"/>
                      <a:pt x="173" y="167"/>
                      <a:pt x="166" y="173"/>
                    </a:cubicBezTo>
                    <a:cubicBezTo>
                      <a:pt x="231" y="173"/>
                      <a:pt x="231" y="173"/>
                      <a:pt x="231" y="173"/>
                    </a:cubicBezTo>
                    <a:cubicBezTo>
                      <a:pt x="231" y="108"/>
                      <a:pt x="231" y="108"/>
                      <a:pt x="231" y="108"/>
                    </a:cubicBezTo>
                    <a:cubicBezTo>
                      <a:pt x="231" y="108"/>
                      <a:pt x="231" y="108"/>
                      <a:pt x="231" y="108"/>
                    </a:cubicBezTo>
                    <a:cubicBezTo>
                      <a:pt x="231" y="104"/>
                      <a:pt x="235" y="102"/>
                      <a:pt x="238" y="101"/>
                    </a:cubicBezTo>
                    <a:cubicBezTo>
                      <a:pt x="239" y="100"/>
                      <a:pt x="241" y="100"/>
                      <a:pt x="243" y="101"/>
                    </a:cubicBezTo>
                    <a:cubicBezTo>
                      <a:pt x="243" y="101"/>
                      <a:pt x="243" y="101"/>
                      <a:pt x="243" y="101"/>
                    </a:cubicBezTo>
                    <a:cubicBezTo>
                      <a:pt x="246" y="101"/>
                      <a:pt x="248" y="103"/>
                      <a:pt x="249" y="105"/>
                    </a:cubicBezTo>
                    <a:cubicBezTo>
                      <a:pt x="254" y="110"/>
                      <a:pt x="260" y="114"/>
                      <a:pt x="267" y="114"/>
                    </a:cubicBezTo>
                    <a:cubicBezTo>
                      <a:pt x="279" y="114"/>
                      <a:pt x="289" y="103"/>
                      <a:pt x="289" y="90"/>
                    </a:cubicBezTo>
                    <a:cubicBezTo>
                      <a:pt x="289" y="76"/>
                      <a:pt x="279" y="66"/>
                      <a:pt x="267" y="66"/>
                    </a:cubicBezTo>
                    <a:cubicBezTo>
                      <a:pt x="260" y="66"/>
                      <a:pt x="254" y="69"/>
                      <a:pt x="249" y="74"/>
                    </a:cubicBezTo>
                    <a:cubicBezTo>
                      <a:pt x="248" y="76"/>
                      <a:pt x="246" y="77"/>
                      <a:pt x="244" y="77"/>
                    </a:cubicBezTo>
                    <a:cubicBezTo>
                      <a:pt x="242" y="78"/>
                      <a:pt x="239" y="78"/>
                      <a:pt x="238" y="77"/>
                    </a:cubicBezTo>
                    <a:cubicBezTo>
                      <a:pt x="236" y="76"/>
                      <a:pt x="231" y="73"/>
                      <a:pt x="231" y="69"/>
                    </a:cubicBezTo>
                    <a:cubicBezTo>
                      <a:pt x="231" y="69"/>
                      <a:pt x="231" y="69"/>
                      <a:pt x="231" y="69"/>
                    </a:cubicBezTo>
                    <a:cubicBezTo>
                      <a:pt x="231" y="0"/>
                      <a:pt x="231" y="0"/>
                      <a:pt x="231" y="0"/>
                    </a:cubicBezTo>
                    <a:cubicBezTo>
                      <a:pt x="166" y="0"/>
                      <a:pt x="166" y="0"/>
                      <a:pt x="166" y="0"/>
                    </a:cubicBezTo>
                    <a:cubicBezTo>
                      <a:pt x="174" y="6"/>
                      <a:pt x="178" y="15"/>
                      <a:pt x="178" y="25"/>
                    </a:cubicBezTo>
                    <a:cubicBezTo>
                      <a:pt x="178" y="42"/>
                      <a:pt x="163" y="57"/>
                      <a:pt x="145" y="57"/>
                    </a:cubicBezTo>
                    <a:cubicBezTo>
                      <a:pt x="134" y="57"/>
                      <a:pt x="124" y="52"/>
                      <a:pt x="117" y="43"/>
                    </a:cubicBezTo>
                    <a:cubicBezTo>
                      <a:pt x="103" y="28"/>
                      <a:pt x="81" y="19"/>
                      <a:pt x="58" y="19"/>
                    </a:cubicBezTo>
                    <a:cubicBezTo>
                      <a:pt x="58" y="70"/>
                      <a:pt x="58" y="70"/>
                      <a:pt x="58" y="70"/>
                    </a:cubicBezTo>
                    <a:cubicBezTo>
                      <a:pt x="57" y="75"/>
                      <a:pt x="57" y="76"/>
                      <a:pt x="52" y="77"/>
                    </a:cubicBezTo>
                    <a:cubicBezTo>
                      <a:pt x="50" y="78"/>
                      <a:pt x="46" y="77"/>
                      <a:pt x="45" y="77"/>
                    </a:cubicBezTo>
                    <a:cubicBezTo>
                      <a:pt x="43" y="76"/>
                      <a:pt x="41" y="75"/>
                      <a:pt x="39" y="7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18">
                <a:extLst>
                  <a:ext uri="{FF2B5EF4-FFF2-40B4-BE49-F238E27FC236}">
                    <a16:creationId xmlns:a16="http://schemas.microsoft.com/office/drawing/2014/main" id="{429FD7B3-C340-41FB-B318-F17D9D217539}"/>
                  </a:ext>
                </a:extLst>
              </p:cNvPr>
              <p:cNvSpPr>
                <a:spLocks/>
              </p:cNvSpPr>
              <p:nvPr/>
            </p:nvSpPr>
            <p:spPr bwMode="auto">
              <a:xfrm>
                <a:off x="7457740" y="2809156"/>
                <a:ext cx="191844" cy="255066"/>
              </a:xfrm>
              <a:custGeom>
                <a:avLst/>
                <a:gdLst>
                  <a:gd name="T0" fmla="*/ 1 w 174"/>
                  <a:gd name="T1" fmla="*/ 68 h 231"/>
                  <a:gd name="T2" fmla="*/ 26 w 174"/>
                  <a:gd name="T3" fmla="*/ 56 h 231"/>
                  <a:gd name="T4" fmla="*/ 58 w 174"/>
                  <a:gd name="T5" fmla="*/ 90 h 231"/>
                  <a:gd name="T6" fmla="*/ 26 w 174"/>
                  <a:gd name="T7" fmla="*/ 124 h 231"/>
                  <a:gd name="T8" fmla="*/ 1 w 174"/>
                  <a:gd name="T9" fmla="*/ 112 h 231"/>
                  <a:gd name="T10" fmla="*/ 1 w 174"/>
                  <a:gd name="T11" fmla="*/ 111 h 231"/>
                  <a:gd name="T12" fmla="*/ 0 w 174"/>
                  <a:gd name="T13" fmla="*/ 112 h 231"/>
                  <a:gd name="T14" fmla="*/ 0 w 174"/>
                  <a:gd name="T15" fmla="*/ 173 h 231"/>
                  <a:gd name="T16" fmla="*/ 66 w 174"/>
                  <a:gd name="T17" fmla="*/ 173 h 231"/>
                  <a:gd name="T18" fmla="*/ 67 w 174"/>
                  <a:gd name="T19" fmla="*/ 173 h 231"/>
                  <a:gd name="T20" fmla="*/ 76 w 174"/>
                  <a:gd name="T21" fmla="*/ 181 h 231"/>
                  <a:gd name="T22" fmla="*/ 76 w 174"/>
                  <a:gd name="T23" fmla="*/ 184 h 231"/>
                  <a:gd name="T24" fmla="*/ 72 w 174"/>
                  <a:gd name="T25" fmla="*/ 192 h 231"/>
                  <a:gd name="T26" fmla="*/ 63 w 174"/>
                  <a:gd name="T27" fmla="*/ 209 h 231"/>
                  <a:gd name="T28" fmla="*/ 87 w 174"/>
                  <a:gd name="T29" fmla="*/ 231 h 231"/>
                  <a:gd name="T30" fmla="*/ 111 w 174"/>
                  <a:gd name="T31" fmla="*/ 209 h 231"/>
                  <a:gd name="T32" fmla="*/ 102 w 174"/>
                  <a:gd name="T33" fmla="*/ 192 h 231"/>
                  <a:gd name="T34" fmla="*/ 97 w 174"/>
                  <a:gd name="T35" fmla="*/ 185 h 231"/>
                  <a:gd name="T36" fmla="*/ 97 w 174"/>
                  <a:gd name="T37" fmla="*/ 184 h 231"/>
                  <a:gd name="T38" fmla="*/ 97 w 174"/>
                  <a:gd name="T39" fmla="*/ 182 h 231"/>
                  <a:gd name="T40" fmla="*/ 107 w 174"/>
                  <a:gd name="T41" fmla="*/ 173 h 231"/>
                  <a:gd name="T42" fmla="*/ 108 w 174"/>
                  <a:gd name="T43" fmla="*/ 173 h 231"/>
                  <a:gd name="T44" fmla="*/ 174 w 174"/>
                  <a:gd name="T45" fmla="*/ 173 h 231"/>
                  <a:gd name="T46" fmla="*/ 174 w 174"/>
                  <a:gd name="T47" fmla="*/ 122 h 231"/>
                  <a:gd name="T48" fmla="*/ 174 w 174"/>
                  <a:gd name="T49" fmla="*/ 96 h 231"/>
                  <a:gd name="T50" fmla="*/ 173 w 174"/>
                  <a:gd name="T51" fmla="*/ 74 h 231"/>
                  <a:gd name="T52" fmla="*/ 154 w 174"/>
                  <a:gd name="T53" fmla="*/ 0 h 231"/>
                  <a:gd name="T54" fmla="*/ 108 w 174"/>
                  <a:gd name="T55" fmla="*/ 0 h 231"/>
                  <a:gd name="T56" fmla="*/ 108 w 174"/>
                  <a:gd name="T57" fmla="*/ 0 h 231"/>
                  <a:gd name="T58" fmla="*/ 120 w 174"/>
                  <a:gd name="T59" fmla="*/ 25 h 231"/>
                  <a:gd name="T60" fmla="*/ 86 w 174"/>
                  <a:gd name="T61" fmla="*/ 57 h 231"/>
                  <a:gd name="T62" fmla="*/ 53 w 174"/>
                  <a:gd name="T63" fmla="*/ 25 h 231"/>
                  <a:gd name="T64" fmla="*/ 65 w 174"/>
                  <a:gd name="T65" fmla="*/ 0 h 231"/>
                  <a:gd name="T66" fmla="*/ 0 w 174"/>
                  <a:gd name="T67" fmla="*/ 0 h 231"/>
                  <a:gd name="T68" fmla="*/ 0 w 174"/>
                  <a:gd name="T69" fmla="*/ 68 h 231"/>
                  <a:gd name="T70" fmla="*/ 1 w 174"/>
                  <a:gd name="T71" fmla="*/ 69 h 231"/>
                  <a:gd name="T72" fmla="*/ 1 w 174"/>
                  <a:gd name="T73" fmla="*/ 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31">
                    <a:moveTo>
                      <a:pt x="1" y="68"/>
                    </a:moveTo>
                    <a:cubicBezTo>
                      <a:pt x="8" y="61"/>
                      <a:pt x="16" y="56"/>
                      <a:pt x="26" y="56"/>
                    </a:cubicBezTo>
                    <a:cubicBezTo>
                      <a:pt x="43" y="56"/>
                      <a:pt x="58" y="72"/>
                      <a:pt x="58" y="90"/>
                    </a:cubicBezTo>
                    <a:cubicBezTo>
                      <a:pt x="58" y="108"/>
                      <a:pt x="43" y="124"/>
                      <a:pt x="26" y="124"/>
                    </a:cubicBezTo>
                    <a:cubicBezTo>
                      <a:pt x="16" y="124"/>
                      <a:pt x="7" y="119"/>
                      <a:pt x="1" y="112"/>
                    </a:cubicBezTo>
                    <a:cubicBezTo>
                      <a:pt x="1" y="111"/>
                      <a:pt x="1" y="111"/>
                      <a:pt x="1" y="111"/>
                    </a:cubicBezTo>
                    <a:cubicBezTo>
                      <a:pt x="0" y="112"/>
                      <a:pt x="0" y="112"/>
                      <a:pt x="0" y="112"/>
                    </a:cubicBezTo>
                    <a:cubicBezTo>
                      <a:pt x="0" y="173"/>
                      <a:pt x="0" y="173"/>
                      <a:pt x="0" y="173"/>
                    </a:cubicBezTo>
                    <a:cubicBezTo>
                      <a:pt x="66" y="173"/>
                      <a:pt x="66" y="173"/>
                      <a:pt x="66" y="173"/>
                    </a:cubicBezTo>
                    <a:cubicBezTo>
                      <a:pt x="67" y="173"/>
                      <a:pt x="67" y="173"/>
                      <a:pt x="67" y="173"/>
                    </a:cubicBezTo>
                    <a:cubicBezTo>
                      <a:pt x="72" y="174"/>
                      <a:pt x="75" y="177"/>
                      <a:pt x="76" y="181"/>
                    </a:cubicBezTo>
                    <a:cubicBezTo>
                      <a:pt x="76" y="182"/>
                      <a:pt x="76" y="183"/>
                      <a:pt x="76" y="184"/>
                    </a:cubicBezTo>
                    <a:cubicBezTo>
                      <a:pt x="76" y="187"/>
                      <a:pt x="73" y="190"/>
                      <a:pt x="72" y="192"/>
                    </a:cubicBezTo>
                    <a:cubicBezTo>
                      <a:pt x="66" y="196"/>
                      <a:pt x="63" y="202"/>
                      <a:pt x="63" y="209"/>
                    </a:cubicBezTo>
                    <a:cubicBezTo>
                      <a:pt x="63" y="221"/>
                      <a:pt x="74" y="231"/>
                      <a:pt x="87" y="231"/>
                    </a:cubicBezTo>
                    <a:cubicBezTo>
                      <a:pt x="100" y="231"/>
                      <a:pt x="111" y="221"/>
                      <a:pt x="111" y="209"/>
                    </a:cubicBezTo>
                    <a:cubicBezTo>
                      <a:pt x="111" y="202"/>
                      <a:pt x="108" y="196"/>
                      <a:pt x="102" y="192"/>
                    </a:cubicBezTo>
                    <a:cubicBezTo>
                      <a:pt x="102" y="192"/>
                      <a:pt x="97" y="188"/>
                      <a:pt x="97" y="185"/>
                    </a:cubicBezTo>
                    <a:cubicBezTo>
                      <a:pt x="97" y="184"/>
                      <a:pt x="97" y="184"/>
                      <a:pt x="97" y="184"/>
                    </a:cubicBezTo>
                    <a:cubicBezTo>
                      <a:pt x="97" y="184"/>
                      <a:pt x="97" y="182"/>
                      <a:pt x="97" y="182"/>
                    </a:cubicBezTo>
                    <a:cubicBezTo>
                      <a:pt x="98" y="176"/>
                      <a:pt x="104" y="174"/>
                      <a:pt x="107" y="173"/>
                    </a:cubicBezTo>
                    <a:cubicBezTo>
                      <a:pt x="108" y="173"/>
                      <a:pt x="108" y="173"/>
                      <a:pt x="108" y="173"/>
                    </a:cubicBezTo>
                    <a:cubicBezTo>
                      <a:pt x="174" y="173"/>
                      <a:pt x="174" y="173"/>
                      <a:pt x="174" y="173"/>
                    </a:cubicBezTo>
                    <a:cubicBezTo>
                      <a:pt x="174" y="122"/>
                      <a:pt x="174" y="122"/>
                      <a:pt x="174" y="122"/>
                    </a:cubicBezTo>
                    <a:cubicBezTo>
                      <a:pt x="174" y="112"/>
                      <a:pt x="174" y="104"/>
                      <a:pt x="174" y="96"/>
                    </a:cubicBezTo>
                    <a:cubicBezTo>
                      <a:pt x="173" y="90"/>
                      <a:pt x="173" y="83"/>
                      <a:pt x="173" y="74"/>
                    </a:cubicBezTo>
                    <a:cubicBezTo>
                      <a:pt x="173" y="48"/>
                      <a:pt x="166" y="22"/>
                      <a:pt x="154" y="0"/>
                    </a:cubicBezTo>
                    <a:cubicBezTo>
                      <a:pt x="108" y="0"/>
                      <a:pt x="108" y="0"/>
                      <a:pt x="108" y="0"/>
                    </a:cubicBezTo>
                    <a:cubicBezTo>
                      <a:pt x="108" y="0"/>
                      <a:pt x="108" y="0"/>
                      <a:pt x="108" y="0"/>
                    </a:cubicBezTo>
                    <a:cubicBezTo>
                      <a:pt x="116" y="6"/>
                      <a:pt x="120" y="15"/>
                      <a:pt x="120" y="25"/>
                    </a:cubicBezTo>
                    <a:cubicBezTo>
                      <a:pt x="120" y="42"/>
                      <a:pt x="105" y="57"/>
                      <a:pt x="86" y="57"/>
                    </a:cubicBezTo>
                    <a:cubicBezTo>
                      <a:pt x="68" y="57"/>
                      <a:pt x="53" y="42"/>
                      <a:pt x="53" y="25"/>
                    </a:cubicBezTo>
                    <a:cubicBezTo>
                      <a:pt x="53" y="15"/>
                      <a:pt x="57" y="6"/>
                      <a:pt x="65" y="0"/>
                    </a:cubicBezTo>
                    <a:cubicBezTo>
                      <a:pt x="0" y="0"/>
                      <a:pt x="0" y="0"/>
                      <a:pt x="0" y="0"/>
                    </a:cubicBezTo>
                    <a:cubicBezTo>
                      <a:pt x="0" y="68"/>
                      <a:pt x="0" y="68"/>
                      <a:pt x="0" y="68"/>
                    </a:cubicBezTo>
                    <a:cubicBezTo>
                      <a:pt x="0" y="68"/>
                      <a:pt x="0" y="69"/>
                      <a:pt x="1" y="69"/>
                    </a:cubicBezTo>
                    <a:cubicBezTo>
                      <a:pt x="1" y="68"/>
                      <a:pt x="1" y="68"/>
                      <a:pt x="1" y="6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19">
                <a:extLst>
                  <a:ext uri="{FF2B5EF4-FFF2-40B4-BE49-F238E27FC236}">
                    <a16:creationId xmlns:a16="http://schemas.microsoft.com/office/drawing/2014/main" id="{D2D828CB-C409-4E72-80EA-A2E338525856}"/>
                  </a:ext>
                </a:extLst>
              </p:cNvPr>
              <p:cNvSpPr>
                <a:spLocks/>
              </p:cNvSpPr>
              <p:nvPr/>
            </p:nvSpPr>
            <p:spPr bwMode="auto">
              <a:xfrm>
                <a:off x="7189594" y="2948679"/>
                <a:ext cx="257246" cy="213645"/>
              </a:xfrm>
              <a:custGeom>
                <a:avLst/>
                <a:gdLst>
                  <a:gd name="T0" fmla="*/ 232 w 232"/>
                  <a:gd name="T1" fmla="*/ 170 h 193"/>
                  <a:gd name="T2" fmla="*/ 232 w 232"/>
                  <a:gd name="T3" fmla="*/ 170 h 193"/>
                  <a:gd name="T4" fmla="*/ 231 w 232"/>
                  <a:gd name="T5" fmla="*/ 170 h 193"/>
                  <a:gd name="T6" fmla="*/ 217 w 232"/>
                  <a:gd name="T7" fmla="*/ 180 h 193"/>
                  <a:gd name="T8" fmla="*/ 196 w 232"/>
                  <a:gd name="T9" fmla="*/ 180 h 193"/>
                  <a:gd name="T10" fmla="*/ 174 w 232"/>
                  <a:gd name="T11" fmla="*/ 148 h 193"/>
                  <a:gd name="T12" fmla="*/ 206 w 232"/>
                  <a:gd name="T13" fmla="*/ 115 h 193"/>
                  <a:gd name="T14" fmla="*/ 231 w 232"/>
                  <a:gd name="T15" fmla="*/ 127 h 193"/>
                  <a:gd name="T16" fmla="*/ 231 w 232"/>
                  <a:gd name="T17" fmla="*/ 127 h 193"/>
                  <a:gd name="T18" fmla="*/ 232 w 232"/>
                  <a:gd name="T19" fmla="*/ 127 h 193"/>
                  <a:gd name="T20" fmla="*/ 232 w 232"/>
                  <a:gd name="T21" fmla="*/ 59 h 193"/>
                  <a:gd name="T22" fmla="*/ 163 w 232"/>
                  <a:gd name="T23" fmla="*/ 59 h 193"/>
                  <a:gd name="T24" fmla="*/ 156 w 232"/>
                  <a:gd name="T25" fmla="*/ 51 h 193"/>
                  <a:gd name="T26" fmla="*/ 156 w 232"/>
                  <a:gd name="T27" fmla="*/ 50 h 193"/>
                  <a:gd name="T28" fmla="*/ 156 w 232"/>
                  <a:gd name="T29" fmla="*/ 47 h 193"/>
                  <a:gd name="T30" fmla="*/ 156 w 232"/>
                  <a:gd name="T31" fmla="*/ 46 h 193"/>
                  <a:gd name="T32" fmla="*/ 160 w 232"/>
                  <a:gd name="T33" fmla="*/ 40 h 193"/>
                  <a:gd name="T34" fmla="*/ 168 w 232"/>
                  <a:gd name="T35" fmla="*/ 23 h 193"/>
                  <a:gd name="T36" fmla="*/ 144 w 232"/>
                  <a:gd name="T37" fmla="*/ 0 h 193"/>
                  <a:gd name="T38" fmla="*/ 120 w 232"/>
                  <a:gd name="T39" fmla="*/ 23 h 193"/>
                  <a:gd name="T40" fmla="*/ 129 w 232"/>
                  <a:gd name="T41" fmla="*/ 40 h 193"/>
                  <a:gd name="T42" fmla="*/ 129 w 232"/>
                  <a:gd name="T43" fmla="*/ 40 h 193"/>
                  <a:gd name="T44" fmla="*/ 133 w 232"/>
                  <a:gd name="T45" fmla="*/ 45 h 193"/>
                  <a:gd name="T46" fmla="*/ 133 w 232"/>
                  <a:gd name="T47" fmla="*/ 50 h 193"/>
                  <a:gd name="T48" fmla="*/ 126 w 232"/>
                  <a:gd name="T49" fmla="*/ 58 h 193"/>
                  <a:gd name="T50" fmla="*/ 59 w 232"/>
                  <a:gd name="T51" fmla="*/ 58 h 193"/>
                  <a:gd name="T52" fmla="*/ 59 w 232"/>
                  <a:gd name="T53" fmla="*/ 129 h 193"/>
                  <a:gd name="T54" fmla="*/ 51 w 232"/>
                  <a:gd name="T55" fmla="*/ 137 h 193"/>
                  <a:gd name="T56" fmla="*/ 45 w 232"/>
                  <a:gd name="T57" fmla="*/ 136 h 193"/>
                  <a:gd name="T58" fmla="*/ 40 w 232"/>
                  <a:gd name="T59" fmla="*/ 132 h 193"/>
                  <a:gd name="T60" fmla="*/ 23 w 232"/>
                  <a:gd name="T61" fmla="*/ 123 h 193"/>
                  <a:gd name="T62" fmla="*/ 0 w 232"/>
                  <a:gd name="T63" fmla="*/ 147 h 193"/>
                  <a:gd name="T64" fmla="*/ 23 w 232"/>
                  <a:gd name="T65" fmla="*/ 171 h 193"/>
                  <a:gd name="T66" fmla="*/ 40 w 232"/>
                  <a:gd name="T67" fmla="*/ 163 h 193"/>
                  <a:gd name="T68" fmla="*/ 45 w 232"/>
                  <a:gd name="T69" fmla="*/ 159 h 193"/>
                  <a:gd name="T70" fmla="*/ 50 w 232"/>
                  <a:gd name="T71" fmla="*/ 159 h 193"/>
                  <a:gd name="T72" fmla="*/ 58 w 232"/>
                  <a:gd name="T73" fmla="*/ 167 h 193"/>
                  <a:gd name="T74" fmla="*/ 58 w 232"/>
                  <a:gd name="T75" fmla="*/ 168 h 193"/>
                  <a:gd name="T76" fmla="*/ 58 w 232"/>
                  <a:gd name="T77" fmla="*/ 193 h 193"/>
                  <a:gd name="T78" fmla="*/ 232 w 232"/>
                  <a:gd name="T79" fmla="*/ 193 h 193"/>
                  <a:gd name="T80" fmla="*/ 232 w 232"/>
                  <a:gd name="T81" fmla="*/ 171 h 193"/>
                  <a:gd name="T82" fmla="*/ 232 w 232"/>
                  <a:gd name="T83" fmla="*/ 170 h 193"/>
                  <a:gd name="T84" fmla="*/ 232 w 232"/>
                  <a:gd name="T85" fmla="*/ 1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193">
                    <a:moveTo>
                      <a:pt x="232" y="170"/>
                    </a:moveTo>
                    <a:cubicBezTo>
                      <a:pt x="232" y="170"/>
                      <a:pt x="231" y="170"/>
                      <a:pt x="232" y="170"/>
                    </a:cubicBezTo>
                    <a:cubicBezTo>
                      <a:pt x="231" y="170"/>
                      <a:pt x="231" y="170"/>
                      <a:pt x="231" y="170"/>
                    </a:cubicBezTo>
                    <a:cubicBezTo>
                      <a:pt x="227" y="175"/>
                      <a:pt x="222" y="178"/>
                      <a:pt x="217" y="180"/>
                    </a:cubicBezTo>
                    <a:cubicBezTo>
                      <a:pt x="210" y="182"/>
                      <a:pt x="203" y="182"/>
                      <a:pt x="196" y="180"/>
                    </a:cubicBezTo>
                    <a:cubicBezTo>
                      <a:pt x="183" y="175"/>
                      <a:pt x="174" y="163"/>
                      <a:pt x="174" y="148"/>
                    </a:cubicBezTo>
                    <a:cubicBezTo>
                      <a:pt x="174" y="130"/>
                      <a:pt x="189" y="115"/>
                      <a:pt x="206" y="115"/>
                    </a:cubicBezTo>
                    <a:cubicBezTo>
                      <a:pt x="216" y="115"/>
                      <a:pt x="225" y="119"/>
                      <a:pt x="231" y="127"/>
                    </a:cubicBezTo>
                    <a:cubicBezTo>
                      <a:pt x="231" y="127"/>
                      <a:pt x="231" y="127"/>
                      <a:pt x="231" y="127"/>
                    </a:cubicBezTo>
                    <a:cubicBezTo>
                      <a:pt x="232" y="127"/>
                      <a:pt x="232" y="127"/>
                      <a:pt x="232" y="127"/>
                    </a:cubicBezTo>
                    <a:cubicBezTo>
                      <a:pt x="232" y="59"/>
                      <a:pt x="232" y="59"/>
                      <a:pt x="232" y="59"/>
                    </a:cubicBezTo>
                    <a:cubicBezTo>
                      <a:pt x="163" y="59"/>
                      <a:pt x="163" y="59"/>
                      <a:pt x="163" y="59"/>
                    </a:cubicBezTo>
                    <a:cubicBezTo>
                      <a:pt x="157" y="59"/>
                      <a:pt x="156" y="55"/>
                      <a:pt x="156" y="51"/>
                    </a:cubicBezTo>
                    <a:cubicBezTo>
                      <a:pt x="156" y="50"/>
                      <a:pt x="156" y="50"/>
                      <a:pt x="156" y="50"/>
                    </a:cubicBezTo>
                    <a:cubicBezTo>
                      <a:pt x="156" y="49"/>
                      <a:pt x="156" y="48"/>
                      <a:pt x="156" y="47"/>
                    </a:cubicBezTo>
                    <a:cubicBezTo>
                      <a:pt x="156" y="46"/>
                      <a:pt x="156" y="46"/>
                      <a:pt x="156" y="46"/>
                    </a:cubicBezTo>
                    <a:cubicBezTo>
                      <a:pt x="156" y="44"/>
                      <a:pt x="158" y="41"/>
                      <a:pt x="160" y="40"/>
                    </a:cubicBezTo>
                    <a:cubicBezTo>
                      <a:pt x="165" y="35"/>
                      <a:pt x="168" y="29"/>
                      <a:pt x="168" y="23"/>
                    </a:cubicBezTo>
                    <a:cubicBezTo>
                      <a:pt x="168" y="10"/>
                      <a:pt x="158" y="0"/>
                      <a:pt x="144" y="0"/>
                    </a:cubicBezTo>
                    <a:cubicBezTo>
                      <a:pt x="131" y="0"/>
                      <a:pt x="120" y="10"/>
                      <a:pt x="120" y="23"/>
                    </a:cubicBezTo>
                    <a:cubicBezTo>
                      <a:pt x="120" y="29"/>
                      <a:pt x="124" y="35"/>
                      <a:pt x="129" y="40"/>
                    </a:cubicBezTo>
                    <a:cubicBezTo>
                      <a:pt x="129" y="40"/>
                      <a:pt x="129" y="40"/>
                      <a:pt x="129" y="40"/>
                    </a:cubicBezTo>
                    <a:cubicBezTo>
                      <a:pt x="131" y="41"/>
                      <a:pt x="133" y="43"/>
                      <a:pt x="133" y="45"/>
                    </a:cubicBezTo>
                    <a:cubicBezTo>
                      <a:pt x="133" y="46"/>
                      <a:pt x="133" y="49"/>
                      <a:pt x="133" y="50"/>
                    </a:cubicBezTo>
                    <a:cubicBezTo>
                      <a:pt x="132" y="56"/>
                      <a:pt x="128" y="58"/>
                      <a:pt x="126" y="58"/>
                    </a:cubicBezTo>
                    <a:cubicBezTo>
                      <a:pt x="59" y="58"/>
                      <a:pt x="59" y="58"/>
                      <a:pt x="59" y="58"/>
                    </a:cubicBezTo>
                    <a:cubicBezTo>
                      <a:pt x="59" y="129"/>
                      <a:pt x="59" y="129"/>
                      <a:pt x="59" y="129"/>
                    </a:cubicBezTo>
                    <a:cubicBezTo>
                      <a:pt x="58" y="133"/>
                      <a:pt x="54" y="136"/>
                      <a:pt x="51" y="137"/>
                    </a:cubicBezTo>
                    <a:cubicBezTo>
                      <a:pt x="50" y="137"/>
                      <a:pt x="46" y="137"/>
                      <a:pt x="45" y="136"/>
                    </a:cubicBezTo>
                    <a:cubicBezTo>
                      <a:pt x="44" y="136"/>
                      <a:pt x="42" y="135"/>
                      <a:pt x="40" y="132"/>
                    </a:cubicBezTo>
                    <a:cubicBezTo>
                      <a:pt x="36" y="127"/>
                      <a:pt x="29" y="123"/>
                      <a:pt x="23" y="123"/>
                    </a:cubicBezTo>
                    <a:cubicBezTo>
                      <a:pt x="10" y="123"/>
                      <a:pt x="0" y="134"/>
                      <a:pt x="0" y="147"/>
                    </a:cubicBezTo>
                    <a:cubicBezTo>
                      <a:pt x="0" y="161"/>
                      <a:pt x="10" y="171"/>
                      <a:pt x="23" y="171"/>
                    </a:cubicBezTo>
                    <a:cubicBezTo>
                      <a:pt x="30" y="171"/>
                      <a:pt x="36" y="168"/>
                      <a:pt x="40" y="163"/>
                    </a:cubicBezTo>
                    <a:cubicBezTo>
                      <a:pt x="41" y="161"/>
                      <a:pt x="43" y="160"/>
                      <a:pt x="45" y="159"/>
                    </a:cubicBezTo>
                    <a:cubicBezTo>
                      <a:pt x="46" y="159"/>
                      <a:pt x="49" y="159"/>
                      <a:pt x="50" y="159"/>
                    </a:cubicBezTo>
                    <a:cubicBezTo>
                      <a:pt x="54" y="160"/>
                      <a:pt x="58" y="163"/>
                      <a:pt x="58" y="167"/>
                    </a:cubicBezTo>
                    <a:cubicBezTo>
                      <a:pt x="58" y="168"/>
                      <a:pt x="58" y="168"/>
                      <a:pt x="58" y="168"/>
                    </a:cubicBezTo>
                    <a:cubicBezTo>
                      <a:pt x="58" y="193"/>
                      <a:pt x="58" y="193"/>
                      <a:pt x="58" y="193"/>
                    </a:cubicBezTo>
                    <a:cubicBezTo>
                      <a:pt x="232" y="193"/>
                      <a:pt x="232" y="193"/>
                      <a:pt x="232" y="193"/>
                    </a:cubicBezTo>
                    <a:cubicBezTo>
                      <a:pt x="232" y="171"/>
                      <a:pt x="232" y="171"/>
                      <a:pt x="232" y="171"/>
                    </a:cubicBezTo>
                    <a:cubicBezTo>
                      <a:pt x="232" y="171"/>
                      <a:pt x="232" y="170"/>
                      <a:pt x="232" y="170"/>
                    </a:cubicBezTo>
                    <a:cubicBezTo>
                      <a:pt x="232" y="170"/>
                      <a:pt x="232" y="170"/>
                      <a:pt x="232" y="17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4" name="Group 63">
            <a:extLst>
              <a:ext uri="{FF2B5EF4-FFF2-40B4-BE49-F238E27FC236}">
                <a16:creationId xmlns:a16="http://schemas.microsoft.com/office/drawing/2014/main" id="{7033816A-71A5-4820-A35B-4A9BD687EACF}"/>
              </a:ext>
            </a:extLst>
          </p:cNvPr>
          <p:cNvGrpSpPr/>
          <p:nvPr/>
        </p:nvGrpSpPr>
        <p:grpSpPr>
          <a:xfrm>
            <a:off x="1723689" y="98621"/>
            <a:ext cx="8918126" cy="724143"/>
            <a:chOff x="1669761" y="91121"/>
            <a:chExt cx="9096953" cy="738664"/>
          </a:xfrm>
        </p:grpSpPr>
        <p:grpSp>
          <p:nvGrpSpPr>
            <p:cNvPr id="66" name="Group 65">
              <a:extLst>
                <a:ext uri="{FF2B5EF4-FFF2-40B4-BE49-F238E27FC236}">
                  <a16:creationId xmlns:a16="http://schemas.microsoft.com/office/drawing/2014/main" id="{C3880CB7-82CA-441A-B914-DF608DB44AF8}"/>
                </a:ext>
              </a:extLst>
            </p:cNvPr>
            <p:cNvGrpSpPr/>
            <p:nvPr/>
          </p:nvGrpSpPr>
          <p:grpSpPr>
            <a:xfrm>
              <a:off x="1669761" y="183454"/>
              <a:ext cx="2078068" cy="553998"/>
              <a:chOff x="1669761" y="183454"/>
              <a:chExt cx="2078068" cy="553998"/>
            </a:xfrm>
          </p:grpSpPr>
          <p:sp>
            <p:nvSpPr>
              <p:cNvPr id="97" name="TextBox 96">
                <a:extLst>
                  <a:ext uri="{FF2B5EF4-FFF2-40B4-BE49-F238E27FC236}">
                    <a16:creationId xmlns:a16="http://schemas.microsoft.com/office/drawing/2014/main" id="{A4632748-ACDC-40F3-A644-B19DA0625372}"/>
                  </a:ext>
                </a:extLst>
              </p:cNvPr>
              <p:cNvSpPr txBox="1"/>
              <p:nvPr/>
            </p:nvSpPr>
            <p:spPr>
              <a:xfrm>
                <a:off x="2248213" y="183454"/>
                <a:ext cx="1499616" cy="553998"/>
              </a:xfrm>
              <a:prstGeom prst="rect">
                <a:avLst/>
              </a:prstGeom>
              <a:noFill/>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Developer</a:t>
                </a:r>
                <a:b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productivity</a:t>
                </a:r>
              </a:p>
            </p:txBody>
          </p:sp>
          <p:sp>
            <p:nvSpPr>
              <p:cNvPr id="98" name="Oval 97">
                <a:extLst>
                  <a:ext uri="{FF2B5EF4-FFF2-40B4-BE49-F238E27FC236}">
                    <a16:creationId xmlns:a16="http://schemas.microsoft.com/office/drawing/2014/main" id="{B7E31C2D-CED9-4460-B658-3755D3E8FE1A}"/>
                  </a:ext>
                </a:extLst>
              </p:cNvPr>
              <p:cNvSpPr/>
              <p:nvPr/>
            </p:nvSpPr>
            <p:spPr bwMode="auto">
              <a:xfrm rot="16200000">
                <a:off x="166976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9" name="speedometer_2" title="Icon of a spedometer showing fast speed">
                <a:extLst>
                  <a:ext uri="{FF2B5EF4-FFF2-40B4-BE49-F238E27FC236}">
                    <a16:creationId xmlns:a16="http://schemas.microsoft.com/office/drawing/2014/main" id="{2645BEC4-D4B7-4646-A8C4-4555A0F5E0E8}"/>
                  </a:ext>
                </a:extLst>
              </p:cNvPr>
              <p:cNvSpPr>
                <a:spLocks noChangeAspect="1" noEditPoints="1"/>
              </p:cNvSpPr>
              <p:nvPr/>
            </p:nvSpPr>
            <p:spPr bwMode="auto">
              <a:xfrm>
                <a:off x="1797997" y="337195"/>
                <a:ext cx="246515" cy="24651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7" name="Group 76">
              <a:extLst>
                <a:ext uri="{FF2B5EF4-FFF2-40B4-BE49-F238E27FC236}">
                  <a16:creationId xmlns:a16="http://schemas.microsoft.com/office/drawing/2014/main" id="{56E74BEB-7D9A-44D5-B1AF-6506B5E85678}"/>
                </a:ext>
              </a:extLst>
            </p:cNvPr>
            <p:cNvGrpSpPr/>
            <p:nvPr/>
          </p:nvGrpSpPr>
          <p:grpSpPr>
            <a:xfrm>
              <a:off x="4007751" y="183454"/>
              <a:ext cx="2079706" cy="553998"/>
              <a:chOff x="4007751" y="183454"/>
              <a:chExt cx="2079706" cy="553998"/>
            </a:xfrm>
          </p:grpSpPr>
          <p:sp>
            <p:nvSpPr>
              <p:cNvPr id="93" name="TextBox 92">
                <a:extLst>
                  <a:ext uri="{FF2B5EF4-FFF2-40B4-BE49-F238E27FC236}">
                    <a16:creationId xmlns:a16="http://schemas.microsoft.com/office/drawing/2014/main" id="{F16C7AC3-4666-4C98-AF72-DF957DF8AFE5}"/>
                  </a:ext>
                </a:extLst>
              </p:cNvPr>
              <p:cNvSpPr txBox="1"/>
              <p:nvPr/>
            </p:nvSpPr>
            <p:spPr>
              <a:xfrm>
                <a:off x="4586203"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Security and compliance</a:t>
                </a:r>
              </a:p>
            </p:txBody>
          </p:sp>
          <p:sp>
            <p:nvSpPr>
              <p:cNvPr id="94" name="Oval 93">
                <a:extLst>
                  <a:ext uri="{FF2B5EF4-FFF2-40B4-BE49-F238E27FC236}">
                    <a16:creationId xmlns:a16="http://schemas.microsoft.com/office/drawing/2014/main" id="{36927EF2-BB56-4EE3-B8AF-61E453B8A97B}"/>
                  </a:ext>
                </a:extLst>
              </p:cNvPr>
              <p:cNvSpPr/>
              <p:nvPr/>
            </p:nvSpPr>
            <p:spPr bwMode="auto">
              <a:xfrm rot="16200000">
                <a:off x="400775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5" name="Lock" title="Icon of a padlock">
                <a:extLst>
                  <a:ext uri="{FF2B5EF4-FFF2-40B4-BE49-F238E27FC236}">
                    <a16:creationId xmlns:a16="http://schemas.microsoft.com/office/drawing/2014/main" id="{20966B0D-1915-4C2C-B148-93022DC9D6A5}"/>
                  </a:ext>
                </a:extLst>
              </p:cNvPr>
              <p:cNvSpPr>
                <a:spLocks noChangeAspect="1" noEditPoints="1"/>
              </p:cNvSpPr>
              <p:nvPr/>
            </p:nvSpPr>
            <p:spPr bwMode="auto">
              <a:xfrm>
                <a:off x="4170525" y="336453"/>
                <a:ext cx="177440" cy="2480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CB4F3FB6-5705-484F-A622-AAEE528AC49E}"/>
                </a:ext>
              </a:extLst>
            </p:cNvPr>
            <p:cNvGrpSpPr/>
            <p:nvPr/>
          </p:nvGrpSpPr>
          <p:grpSpPr>
            <a:xfrm>
              <a:off x="8687008" y="91121"/>
              <a:ext cx="2079706" cy="738664"/>
              <a:chOff x="8687008" y="91121"/>
              <a:chExt cx="2079706" cy="738664"/>
            </a:xfrm>
          </p:grpSpPr>
          <p:sp>
            <p:nvSpPr>
              <p:cNvPr id="84" name="TextBox 83">
                <a:extLst>
                  <a:ext uri="{FF2B5EF4-FFF2-40B4-BE49-F238E27FC236}">
                    <a16:creationId xmlns:a16="http://schemas.microsoft.com/office/drawing/2014/main" id="{061A1CD1-2DB0-44CA-A92D-3E6061AE9DE8}"/>
                  </a:ext>
                </a:extLst>
              </p:cNvPr>
              <p:cNvSpPr txBox="1"/>
              <p:nvPr/>
            </p:nvSpPr>
            <p:spPr>
              <a:xfrm>
                <a:off x="9265460" y="91121"/>
                <a:ext cx="1501254" cy="738664"/>
              </a:xfrm>
              <a:prstGeom prst="rect">
                <a:avLst/>
              </a:prstGeom>
              <a:noFill/>
            </p:spPr>
            <p:txBody>
              <a:bodyPr wrap="square" lIns="89642" tIns="89642" rIns="89642" bIns="89642" rtlCol="0">
                <a:spAutoFit/>
              </a:bodyPr>
              <a:lstStyle>
                <a:defPPr>
                  <a:defRPr lang="en-US"/>
                </a:defPPr>
                <a:lvl1pPr marR="0" lvl="0" indent="0" defTabSz="914367" fontAlgn="auto">
                  <a:lnSpc>
                    <a:spcPct val="100000"/>
                  </a:lnSpc>
                  <a:spcBef>
                    <a:spcPts val="0"/>
                  </a:spcBef>
                  <a:spcAft>
                    <a:spcPts val="588"/>
                  </a:spcAft>
                  <a:buClrTx/>
                  <a:buSzTx/>
                  <a:buFontTx/>
                  <a:buNone/>
                  <a:tabLst/>
                  <a:defRPr sz="1200">
                    <a:solidFill>
                      <a:srgbClr val="0F78D4"/>
                    </a:solidFill>
                    <a:latin typeface="Segoe UI Semibold" panose="020B0702040204020203" pitchFamily="34" charset="0"/>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workload,</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anywhere</a:t>
                </a:r>
              </a:p>
            </p:txBody>
          </p:sp>
          <p:grpSp>
            <p:nvGrpSpPr>
              <p:cNvPr id="85" name="Group 84">
                <a:extLst>
                  <a:ext uri="{FF2B5EF4-FFF2-40B4-BE49-F238E27FC236}">
                    <a16:creationId xmlns:a16="http://schemas.microsoft.com/office/drawing/2014/main" id="{D032D3DB-B55E-4D9F-B305-7E487B4B5972}"/>
                  </a:ext>
                </a:extLst>
              </p:cNvPr>
              <p:cNvGrpSpPr/>
              <p:nvPr/>
            </p:nvGrpSpPr>
            <p:grpSpPr>
              <a:xfrm>
                <a:off x="8687008" y="208959"/>
                <a:ext cx="502988" cy="502988"/>
                <a:chOff x="5343105" y="4621095"/>
                <a:chExt cx="650530" cy="650530"/>
              </a:xfrm>
            </p:grpSpPr>
            <p:sp>
              <p:nvSpPr>
                <p:cNvPr id="86" name="Oval 85">
                  <a:extLst>
                    <a:ext uri="{FF2B5EF4-FFF2-40B4-BE49-F238E27FC236}">
                      <a16:creationId xmlns:a16="http://schemas.microsoft.com/office/drawing/2014/main" id="{362995DF-ACFB-4566-BD40-C7DC54C6A8D2}"/>
                    </a:ext>
                  </a:extLst>
                </p:cNvPr>
                <p:cNvSpPr/>
                <p:nvPr/>
              </p:nvSpPr>
              <p:spPr bwMode="auto">
                <a:xfrm rot="16200000">
                  <a:off x="5343105" y="4621095"/>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2" name="arrow_16" title="Icon of two arrows that crisscross">
                  <a:extLst>
                    <a:ext uri="{FF2B5EF4-FFF2-40B4-BE49-F238E27FC236}">
                      <a16:creationId xmlns:a16="http://schemas.microsoft.com/office/drawing/2014/main" id="{441A504C-FD91-4B96-927A-51C7B0D8765C}"/>
                    </a:ext>
                  </a:extLst>
                </p:cNvPr>
                <p:cNvSpPr>
                  <a:spLocks noChangeAspect="1" noEditPoints="1"/>
                </p:cNvSpPr>
                <p:nvPr/>
              </p:nvSpPr>
              <p:spPr bwMode="auto">
                <a:xfrm>
                  <a:off x="5524523" y="4840337"/>
                  <a:ext cx="287694" cy="21204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40" tIns="43070" rIns="86140" bIns="43070"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79" name="Group 78">
              <a:extLst>
                <a:ext uri="{FF2B5EF4-FFF2-40B4-BE49-F238E27FC236}">
                  <a16:creationId xmlns:a16="http://schemas.microsoft.com/office/drawing/2014/main" id="{EF50BE1F-F5D5-4F6F-B7DA-547A105AD234}"/>
                </a:ext>
              </a:extLst>
            </p:cNvPr>
            <p:cNvGrpSpPr/>
            <p:nvPr/>
          </p:nvGrpSpPr>
          <p:grpSpPr>
            <a:xfrm>
              <a:off x="6347379" y="183454"/>
              <a:ext cx="2079706" cy="553998"/>
              <a:chOff x="6347379" y="183454"/>
              <a:chExt cx="2079706" cy="553998"/>
            </a:xfrm>
          </p:grpSpPr>
          <p:sp>
            <p:nvSpPr>
              <p:cNvPr id="81" name="TextBox 80">
                <a:extLst>
                  <a:ext uri="{FF2B5EF4-FFF2-40B4-BE49-F238E27FC236}">
                    <a16:creationId xmlns:a16="http://schemas.microsoft.com/office/drawing/2014/main" id="{D2032EBB-3519-4538-9600-00783D1A6188}"/>
                  </a:ext>
                </a:extLst>
              </p:cNvPr>
              <p:cNvSpPr txBox="1"/>
              <p:nvPr/>
            </p:nvSpPr>
            <p:spPr>
              <a:xfrm>
                <a:off x="6925831"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defPPr>
                  <a:defRPr lang="en-US"/>
                </a:defPPr>
                <a:lvl1pPr defTabSz="914367">
                  <a:spcAft>
                    <a:spcPts val="588"/>
                  </a:spcAft>
                  <a:defRPr sz="1200">
                    <a:solidFill>
                      <a:schemeClr val="bg1">
                        <a:lumMod val="85000"/>
                      </a:schemeClr>
                    </a:solidFill>
                    <a:latin typeface="Segoe UI"/>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Operational simplicity</a:t>
                </a:r>
              </a:p>
            </p:txBody>
          </p:sp>
          <p:sp>
            <p:nvSpPr>
              <p:cNvPr id="82" name="Oval 81">
                <a:extLst>
                  <a:ext uri="{FF2B5EF4-FFF2-40B4-BE49-F238E27FC236}">
                    <a16:creationId xmlns:a16="http://schemas.microsoft.com/office/drawing/2014/main" id="{EC44F49E-390E-40FF-A192-D43CEEC606B5}"/>
                  </a:ext>
                </a:extLst>
              </p:cNvPr>
              <p:cNvSpPr/>
              <p:nvPr/>
            </p:nvSpPr>
            <p:spPr bwMode="auto">
              <a:xfrm rot="16200000">
                <a:off x="6347379"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3" name="Processing_E9F5" title="Icon of two interlocked gears">
                <a:extLst>
                  <a:ext uri="{FF2B5EF4-FFF2-40B4-BE49-F238E27FC236}">
                    <a16:creationId xmlns:a16="http://schemas.microsoft.com/office/drawing/2014/main" id="{CA26DA12-6A50-456C-8A5B-04C359F940AD}"/>
                  </a:ext>
                </a:extLst>
              </p:cNvPr>
              <p:cNvSpPr>
                <a:spLocks noChangeAspect="1" noEditPoints="1"/>
              </p:cNvSpPr>
              <p:nvPr/>
            </p:nvSpPr>
            <p:spPr bwMode="auto">
              <a:xfrm>
                <a:off x="6452479" y="332953"/>
                <a:ext cx="292789" cy="2550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100" name="TextBox 99">
            <a:extLst>
              <a:ext uri="{FF2B5EF4-FFF2-40B4-BE49-F238E27FC236}">
                <a16:creationId xmlns:a16="http://schemas.microsoft.com/office/drawing/2014/main" id="{24043FDF-CA44-485D-A394-7D545165C442}"/>
              </a:ext>
            </a:extLst>
          </p:cNvPr>
          <p:cNvSpPr txBox="1"/>
          <p:nvPr/>
        </p:nvSpPr>
        <p:spPr>
          <a:xfrm>
            <a:off x="5117299" y="1056954"/>
            <a:ext cx="1927159" cy="402302"/>
          </a:xfrm>
          <a:prstGeom prst="rect">
            <a:avLst/>
          </a:prstGeom>
        </p:spPr>
        <p:txBody>
          <a:bodyPr vert="horz" wrap="square" lIns="0" tIns="0" rIns="0" bIns="0" rtlCol="0" anchor="t">
            <a:spAutoFit/>
          </a:bodyPr>
          <a:lstStyle>
            <a:defPPr>
              <a:defRPr lang="en-US"/>
            </a:defPPr>
            <a:lvl1pPr lvl="0" algn="ctr">
              <a:lnSpc>
                <a:spcPts val="3200"/>
              </a:lnSpc>
              <a:spcBef>
                <a:spcPct val="0"/>
              </a:spcBef>
              <a:buNone/>
              <a:defRPr sz="2800" b="0" cap="none" spc="-50" baseline="0">
                <a:ln w="3175">
                  <a:noFill/>
                </a:ln>
                <a:solidFill>
                  <a:srgbClr val="0078D4"/>
                </a:solidFill>
                <a:effectLst/>
                <a:latin typeface="+mj-lt"/>
                <a:cs typeface="Segoe UI" pitchFamily="34" charset="0"/>
              </a:defRPr>
            </a:lvl1pPr>
          </a:lstStyle>
          <a:p>
            <a:pPr marL="0" marR="0" lvl="0" indent="0" algn="ctr" defTabSz="914367" rtl="0" eaLnBrk="1" fontAlgn="auto" latinLnBrk="0" hangingPunct="1">
              <a:lnSpc>
                <a:spcPts val="3137"/>
              </a:lnSpc>
              <a:spcBef>
                <a:spcPct val="0"/>
              </a:spcBef>
              <a:spcAft>
                <a:spcPts val="0"/>
              </a:spcAft>
              <a:buClrTx/>
              <a:buSzTx/>
              <a:buFontTx/>
              <a:buNone/>
              <a:tabLst/>
              <a:defRPr/>
            </a:pPr>
            <a:r>
              <a:rPr kumimoji="0" lang="en-US" sz="3137"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Azure Arc</a:t>
            </a:r>
          </a:p>
        </p:txBody>
      </p:sp>
      <p:cxnSp>
        <p:nvCxnSpPr>
          <p:cNvPr id="101" name="Straight Connector 100">
            <a:extLst>
              <a:ext uri="{FF2B5EF4-FFF2-40B4-BE49-F238E27FC236}">
                <a16:creationId xmlns:a16="http://schemas.microsoft.com/office/drawing/2014/main" id="{25AB671A-F851-4670-B0E5-D3EFD3453DA4}"/>
              </a:ext>
            </a:extLst>
          </p:cNvPr>
          <p:cNvCxnSpPr/>
          <p:nvPr/>
        </p:nvCxnSpPr>
        <p:spPr>
          <a:xfrm>
            <a:off x="1" y="903290"/>
            <a:ext cx="1219200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0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42" presetClass="path" presetSubtype="0" decel="100000" fill="hold" grpId="1" nodeType="withEffect">
                                  <p:stCondLst>
                                    <p:cond delay="100"/>
                                  </p:stCondLst>
                                  <p:childTnLst>
                                    <p:animMotion origin="layout" path="M 0 4.07407E-6 L 0 0.01898 " pathEditMode="relative" rAng="0" ptsTypes="AA">
                                      <p:cBhvr>
                                        <p:cTn id="9" dur="700" spd="-100000" fill="hold"/>
                                        <p:tgtEl>
                                          <p:spTgt spid="65"/>
                                        </p:tgtEl>
                                        <p:attrNameLst>
                                          <p:attrName>ppt_x</p:attrName>
                                          <p:attrName>ppt_y</p:attrName>
                                        </p:attrNameLst>
                                      </p:cBhvr>
                                      <p:rCtr x="0" y="949"/>
                                    </p:animMotion>
                                  </p:childTnLst>
                                </p:cTn>
                              </p:par>
                              <p:par>
                                <p:cTn id="10" presetID="16" presetClass="entr" presetSubtype="37" fill="hold" nodeType="withEffect">
                                  <p:stCondLst>
                                    <p:cond delay="30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par>
                                <p:cTn id="13" presetID="10" presetClass="entr" presetSubtype="0" fill="hold" grpId="0" nodeType="withEffect">
                                  <p:stCondLst>
                                    <p:cond delay="40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par>
                                <p:cTn id="16" presetID="42" presetClass="path" presetSubtype="0" decel="100000" fill="hold" grpId="1" nodeType="withEffect">
                                  <p:stCondLst>
                                    <p:cond delay="400"/>
                                  </p:stCondLst>
                                  <p:childTnLst>
                                    <p:animMotion origin="layout" path="M 0 -4.44444E-6 L 0 0.01899 " pathEditMode="relative" rAng="0" ptsTypes="AA">
                                      <p:cBhvr>
                                        <p:cTn id="17" dur="700" spd="-100000" fill="hold"/>
                                        <p:tgtEl>
                                          <p:spTgt spid="74"/>
                                        </p:tgtEl>
                                        <p:attrNameLst>
                                          <p:attrName>ppt_x</p:attrName>
                                          <p:attrName>ppt_y</p:attrName>
                                        </p:attrNameLst>
                                      </p:cBhvr>
                                      <p:rCtr x="0" y="949"/>
                                    </p:animMotion>
                                  </p:childTnLst>
                                </p:cTn>
                              </p:par>
                              <p:par>
                                <p:cTn id="18" presetID="10" presetClass="entr" presetSubtype="0" fill="hold" nodeType="withEffect">
                                  <p:stCondLst>
                                    <p:cond delay="2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42" presetClass="path" presetSubtype="0" decel="100000" fill="hold" nodeType="withEffect">
                                  <p:stCondLst>
                                    <p:cond delay="200"/>
                                  </p:stCondLst>
                                  <p:childTnLst>
                                    <p:animMotion origin="layout" path="M 0 4.07407E-6 L 0 0.01898 " pathEditMode="relative" rAng="0" ptsTypes="AA">
                                      <p:cBhvr>
                                        <p:cTn id="22" dur="700" spd="-100000" fill="hold"/>
                                        <p:tgtEl>
                                          <p:spTgt spid="6"/>
                                        </p:tgtEl>
                                        <p:attrNameLst>
                                          <p:attrName>ppt_x</p:attrName>
                                          <p:attrName>ppt_y</p:attrName>
                                        </p:attrNameLst>
                                      </p:cBhvr>
                                      <p:rCtr x="0" y="949"/>
                                    </p:animMotion>
                                  </p:childTnLst>
                                </p:cTn>
                              </p:par>
                              <p:par>
                                <p:cTn id="23" presetID="10"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par>
                                <p:cTn id="26" presetID="42" presetClass="path" presetSubtype="0" decel="100000" fill="hold" grpId="1" nodeType="withEffect">
                                  <p:stCondLst>
                                    <p:cond delay="0"/>
                                  </p:stCondLst>
                                  <p:childTnLst>
                                    <p:animMotion origin="layout" path="M 0 -1.11111E-6 L 0 0.01898 " pathEditMode="relative" rAng="0" ptsTypes="AA">
                                      <p:cBhvr>
                                        <p:cTn id="27" dur="700" spd="-100000" fill="hold"/>
                                        <p:tgtEl>
                                          <p:spTgt spid="100"/>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5" grpId="1"/>
      <p:bldP spid="74" grpId="0"/>
      <p:bldP spid="74" grpId="1"/>
      <p:bldP spid="100" grpId="0"/>
      <p:bldP spid="100"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F9C679-93D1-4F30-81A8-830F4F26F30C}"/>
              </a:ext>
            </a:extLst>
          </p:cNvPr>
          <p:cNvSpPr/>
          <p:nvPr/>
        </p:nvSpPr>
        <p:spPr bwMode="auto">
          <a:xfrm>
            <a:off x="4205804" y="3544304"/>
            <a:ext cx="3620822" cy="235838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C76F4B36-709D-4281-8876-BC1E36B6E303}"/>
              </a:ext>
            </a:extLst>
          </p:cNvPr>
          <p:cNvSpPr txBox="1"/>
          <p:nvPr/>
        </p:nvSpPr>
        <p:spPr>
          <a:xfrm>
            <a:off x="5117299" y="1056954"/>
            <a:ext cx="1927159" cy="402302"/>
          </a:xfrm>
          <a:prstGeom prst="rect">
            <a:avLst/>
          </a:prstGeom>
        </p:spPr>
        <p:txBody>
          <a:bodyPr vert="horz" wrap="square" lIns="0" tIns="0" rIns="0" bIns="0" rtlCol="0" anchor="t">
            <a:spAutoFit/>
          </a:bodyPr>
          <a:lstStyle>
            <a:defPPr>
              <a:defRPr lang="en-US"/>
            </a:defPPr>
            <a:lvl1pPr lvl="0" algn="ctr">
              <a:lnSpc>
                <a:spcPts val="3200"/>
              </a:lnSpc>
              <a:spcBef>
                <a:spcPct val="0"/>
              </a:spcBef>
              <a:buNone/>
              <a:defRPr sz="2800" b="0" cap="none" spc="-50" baseline="0">
                <a:ln w="3175">
                  <a:noFill/>
                </a:ln>
                <a:solidFill>
                  <a:srgbClr val="0078D4"/>
                </a:solidFill>
                <a:effectLst/>
                <a:latin typeface="+mj-lt"/>
                <a:cs typeface="Segoe UI" pitchFamily="34" charset="0"/>
              </a:defRPr>
            </a:lvl1pPr>
          </a:lstStyle>
          <a:p>
            <a:pPr marL="0" marR="0" lvl="0" indent="0" algn="ctr" defTabSz="914367" rtl="0" eaLnBrk="1" fontAlgn="auto" latinLnBrk="0" hangingPunct="1">
              <a:lnSpc>
                <a:spcPts val="3137"/>
              </a:lnSpc>
              <a:spcBef>
                <a:spcPct val="0"/>
              </a:spcBef>
              <a:spcAft>
                <a:spcPts val="0"/>
              </a:spcAft>
              <a:buClrTx/>
              <a:buSzTx/>
              <a:buFontTx/>
              <a:buNone/>
              <a:tabLst/>
              <a:defRPr/>
            </a:pPr>
            <a:r>
              <a:rPr kumimoji="0" lang="en-US" sz="3137"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Azure Arc</a:t>
            </a:r>
          </a:p>
        </p:txBody>
      </p:sp>
      <p:sp>
        <p:nvSpPr>
          <p:cNvPr id="14" name="TextBox 13">
            <a:extLst>
              <a:ext uri="{FF2B5EF4-FFF2-40B4-BE49-F238E27FC236}">
                <a16:creationId xmlns:a16="http://schemas.microsoft.com/office/drawing/2014/main" id="{6F828273-D902-435B-B15C-7663AA82A9EA}"/>
              </a:ext>
            </a:extLst>
          </p:cNvPr>
          <p:cNvSpPr txBox="1"/>
          <p:nvPr/>
        </p:nvSpPr>
        <p:spPr>
          <a:xfrm>
            <a:off x="4982911" y="1567762"/>
            <a:ext cx="2226187" cy="307777"/>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Customer use cases</a:t>
            </a:r>
          </a:p>
        </p:txBody>
      </p:sp>
      <p:grpSp>
        <p:nvGrpSpPr>
          <p:cNvPr id="167" name="Group 166">
            <a:extLst>
              <a:ext uri="{FF2B5EF4-FFF2-40B4-BE49-F238E27FC236}">
                <a16:creationId xmlns:a16="http://schemas.microsoft.com/office/drawing/2014/main" id="{5DA348A2-FE5A-473B-A1B0-9AF5DAD99D8B}"/>
              </a:ext>
            </a:extLst>
          </p:cNvPr>
          <p:cNvGrpSpPr/>
          <p:nvPr/>
        </p:nvGrpSpPr>
        <p:grpSpPr>
          <a:xfrm>
            <a:off x="4287620" y="2437393"/>
            <a:ext cx="3620822" cy="3968369"/>
            <a:chOff x="4287363" y="2437252"/>
            <a:chExt cx="3621336" cy="3968932"/>
          </a:xfrm>
        </p:grpSpPr>
        <p:sp>
          <p:nvSpPr>
            <p:cNvPr id="15" name="Rectangle 14">
              <a:extLst>
                <a:ext uri="{FF2B5EF4-FFF2-40B4-BE49-F238E27FC236}">
                  <a16:creationId xmlns:a16="http://schemas.microsoft.com/office/drawing/2014/main" id="{4F556B1F-6BA5-4114-AFF7-C11B79E96675}"/>
                </a:ext>
              </a:extLst>
            </p:cNvPr>
            <p:cNvSpPr/>
            <p:nvPr/>
          </p:nvSpPr>
          <p:spPr bwMode="auto">
            <a:xfrm>
              <a:off x="4287363"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ts val="60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Deploy and manage Kubernetes applications at scale across environments using DevOps techniques. Ensure </a:t>
              </a:r>
              <a:b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that applications are deployed </a:t>
              </a:r>
              <a:b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and configured consistently from </a:t>
              </a:r>
              <a:b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source control, at scale.</a:t>
              </a:r>
            </a:p>
          </p:txBody>
        </p:sp>
        <p:sp>
          <p:nvSpPr>
            <p:cNvPr id="18" name="Rectangle 17">
              <a:extLst>
                <a:ext uri="{FF2B5EF4-FFF2-40B4-BE49-F238E27FC236}">
                  <a16:creationId xmlns:a16="http://schemas.microsoft.com/office/drawing/2014/main" id="{E10285E8-FC7C-430F-992F-DA021C355268}"/>
                </a:ext>
              </a:extLst>
            </p:cNvPr>
            <p:cNvSpPr/>
            <p:nvPr/>
          </p:nvSpPr>
          <p:spPr bwMode="auto">
            <a:xfrm>
              <a:off x="4287363"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At-scale Kubernetes </a:t>
              </a:r>
              <a:b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app management</a:t>
              </a:r>
              <a:endPar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55" name="Group 54">
              <a:extLst>
                <a:ext uri="{FF2B5EF4-FFF2-40B4-BE49-F238E27FC236}">
                  <a16:creationId xmlns:a16="http://schemas.microsoft.com/office/drawing/2014/main" id="{FB2446A1-CD22-4BA6-8C90-01DBD855D3F0}"/>
                </a:ext>
              </a:extLst>
            </p:cNvPr>
            <p:cNvGrpSpPr/>
            <p:nvPr/>
          </p:nvGrpSpPr>
          <p:grpSpPr>
            <a:xfrm>
              <a:off x="4916899" y="2437252"/>
              <a:ext cx="2362264" cy="721537"/>
              <a:chOff x="4607560" y="2803716"/>
              <a:chExt cx="1880033" cy="574244"/>
            </a:xfrm>
          </p:grpSpPr>
          <p:grpSp>
            <p:nvGrpSpPr>
              <p:cNvPr id="72" name="Group 71">
                <a:extLst>
                  <a:ext uri="{FF2B5EF4-FFF2-40B4-BE49-F238E27FC236}">
                    <a16:creationId xmlns:a16="http://schemas.microsoft.com/office/drawing/2014/main" id="{F88DCAD8-8F09-42BD-B38B-D93D4840574E}"/>
                  </a:ext>
                </a:extLst>
              </p:cNvPr>
              <p:cNvGrpSpPr/>
              <p:nvPr/>
            </p:nvGrpSpPr>
            <p:grpSpPr>
              <a:xfrm>
                <a:off x="4836485" y="3049171"/>
                <a:ext cx="1267691" cy="83127"/>
                <a:chOff x="1558636" y="2758787"/>
                <a:chExt cx="1267691" cy="83127"/>
              </a:xfrm>
            </p:grpSpPr>
            <p:cxnSp>
              <p:nvCxnSpPr>
                <p:cNvPr id="73" name="Straight Connector 72">
                  <a:extLst>
                    <a:ext uri="{FF2B5EF4-FFF2-40B4-BE49-F238E27FC236}">
                      <a16:creationId xmlns:a16="http://schemas.microsoft.com/office/drawing/2014/main" id="{3C8D48AA-7A9D-4437-8F9A-328AAAEC4C68}"/>
                    </a:ext>
                  </a:extLst>
                </p:cNvPr>
                <p:cNvCxnSpPr>
                  <a:cxnSpLocks/>
                </p:cNvCxnSpPr>
                <p:nvPr/>
              </p:nvCxnSpPr>
              <p:spPr>
                <a:xfrm>
                  <a:off x="1558636" y="2800350"/>
                  <a:ext cx="1267691" cy="0"/>
                </a:xfrm>
                <a:prstGeom prst="lin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4" name="Rectangle 40">
                  <a:extLst>
                    <a:ext uri="{FF2B5EF4-FFF2-40B4-BE49-F238E27FC236}">
                      <a16:creationId xmlns:a16="http://schemas.microsoft.com/office/drawing/2014/main" id="{7C847780-75B8-4A56-A6C0-8FEADA58291C}"/>
                    </a:ext>
                  </a:extLst>
                </p:cNvPr>
                <p:cNvSpPr/>
                <p:nvPr/>
              </p:nvSpPr>
              <p:spPr bwMode="auto">
                <a:xfrm rot="8100000">
                  <a:off x="2729346" y="2758787"/>
                  <a:ext cx="83127" cy="83127"/>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useBgFill="1">
            <p:nvSpPr>
              <p:cNvPr id="54" name="Oval 53">
                <a:extLst>
                  <a:ext uri="{FF2B5EF4-FFF2-40B4-BE49-F238E27FC236}">
                    <a16:creationId xmlns:a16="http://schemas.microsoft.com/office/drawing/2014/main" id="{41392B5B-BD22-4103-A4EA-AA2D45FD737D}"/>
                  </a:ext>
                </a:extLst>
              </p:cNvPr>
              <p:cNvSpPr/>
              <p:nvPr/>
            </p:nvSpPr>
            <p:spPr bwMode="auto">
              <a:xfrm>
                <a:off x="5308848" y="2844800"/>
                <a:ext cx="533160" cy="5331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spreadsheet" descr="spreadsheet, data, paper, list">
                <a:extLst>
                  <a:ext uri="{FF2B5EF4-FFF2-40B4-BE49-F238E27FC236}">
                    <a16:creationId xmlns:a16="http://schemas.microsoft.com/office/drawing/2014/main" id="{CBD37674-FB8D-47CE-8F0D-819D76830141}"/>
                  </a:ext>
                </a:extLst>
              </p:cNvPr>
              <p:cNvGrpSpPr/>
              <p:nvPr/>
            </p:nvGrpSpPr>
            <p:grpSpPr>
              <a:xfrm>
                <a:off x="6223458" y="2922863"/>
                <a:ext cx="264135" cy="333644"/>
                <a:chOff x="6392789" y="3964742"/>
                <a:chExt cx="297505" cy="375795"/>
              </a:xfrm>
            </p:grpSpPr>
            <p:sp>
              <p:nvSpPr>
                <p:cNvPr id="58" name="Freeform: Shape 57">
                  <a:extLst>
                    <a:ext uri="{FF2B5EF4-FFF2-40B4-BE49-F238E27FC236}">
                      <a16:creationId xmlns:a16="http://schemas.microsoft.com/office/drawing/2014/main" id="{1DE05A92-33CF-4B98-B8D6-0DAE5BD22238}"/>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912623-CA98-4689-8FA1-5E58E0B12FFB}"/>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D51E3DEE-F520-4F1A-BA07-A6B959A552B0}"/>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EB4A54E4-22E1-48A2-BCA0-7FBE34B950ED}"/>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98AC51F-D15A-4613-B49F-D8085DE8C784}"/>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4D438FBF-06BE-4E1A-B436-37144399E09F}"/>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15709E7B-E1FA-4469-99E1-72C02F949C86}"/>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59FF7E8-14D8-4F76-98DF-D10BAF54ABF8}"/>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6" name="code samples" descr="code samples">
                <a:extLst>
                  <a:ext uri="{FF2B5EF4-FFF2-40B4-BE49-F238E27FC236}">
                    <a16:creationId xmlns:a16="http://schemas.microsoft.com/office/drawing/2014/main" id="{3157E83E-E29B-4D54-9C17-4C8F6330A014}"/>
                  </a:ext>
                </a:extLst>
              </p:cNvPr>
              <p:cNvGrpSpPr/>
              <p:nvPr/>
            </p:nvGrpSpPr>
            <p:grpSpPr>
              <a:xfrm>
                <a:off x="5379789" y="3013129"/>
                <a:ext cx="393190" cy="198902"/>
                <a:chOff x="2548477" y="4015530"/>
                <a:chExt cx="500554" cy="253214"/>
              </a:xfrm>
            </p:grpSpPr>
            <p:sp>
              <p:nvSpPr>
                <p:cNvPr id="67" name="Freeform: Shape 66">
                  <a:extLst>
                    <a:ext uri="{FF2B5EF4-FFF2-40B4-BE49-F238E27FC236}">
                      <a16:creationId xmlns:a16="http://schemas.microsoft.com/office/drawing/2014/main" id="{4AC4AB8E-5D0B-4FFE-AFA5-900514450EAC}"/>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42CF0429-952C-4A88-913F-887CEFB22EF0}"/>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870B12CC-3869-4EAA-80FF-31CCE8CA1CAA}"/>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19EB9C0-CCE0-4726-83E2-E67719960FAD}"/>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3447F48E-081B-4746-961C-97B26D70259C}"/>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 name="globe" descr="globe, earth">
                <a:extLst>
                  <a:ext uri="{FF2B5EF4-FFF2-40B4-BE49-F238E27FC236}">
                    <a16:creationId xmlns:a16="http://schemas.microsoft.com/office/drawing/2014/main" id="{D566E6D2-70B5-4286-A4AA-3D9C83F66F67}"/>
                  </a:ext>
                </a:extLst>
              </p:cNvPr>
              <p:cNvGrpSpPr/>
              <p:nvPr/>
            </p:nvGrpSpPr>
            <p:grpSpPr>
              <a:xfrm>
                <a:off x="4607560" y="2803716"/>
                <a:ext cx="574039" cy="574036"/>
                <a:chOff x="8617745" y="2840833"/>
                <a:chExt cx="896938" cy="896934"/>
              </a:xfrm>
            </p:grpSpPr>
            <p:sp>
              <p:nvSpPr>
                <p:cNvPr id="49" name="Oval 48">
                  <a:extLst>
                    <a:ext uri="{FF2B5EF4-FFF2-40B4-BE49-F238E27FC236}">
                      <a16:creationId xmlns:a16="http://schemas.microsoft.com/office/drawing/2014/main" id="{411F2EF0-0C76-4DE4-984F-E33CC3A13A1E}"/>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
                  <a:extLst>
                    <a:ext uri="{FF2B5EF4-FFF2-40B4-BE49-F238E27FC236}">
                      <a16:creationId xmlns:a16="http://schemas.microsoft.com/office/drawing/2014/main" id="{775BA6D2-660D-4594-8302-D4B702B5CE83}"/>
                    </a:ext>
                  </a:extLst>
                </p:cNvPr>
                <p:cNvGrpSpPr>
                  <a:grpSpLocks noChangeAspect="1"/>
                </p:cNvGrpSpPr>
                <p:nvPr/>
              </p:nvGrpSpPr>
              <p:grpSpPr bwMode="auto">
                <a:xfrm>
                  <a:off x="8617745" y="2840833"/>
                  <a:ext cx="896938" cy="896934"/>
                  <a:chOff x="2177" y="498"/>
                  <a:chExt cx="3324" cy="3324"/>
                </a:xfrm>
                <a:solidFill>
                  <a:srgbClr val="243A5E"/>
                </a:solidFill>
              </p:grpSpPr>
              <p:sp>
                <p:nvSpPr>
                  <p:cNvPr id="51" name="Freeform 5">
                    <a:extLst>
                      <a:ext uri="{FF2B5EF4-FFF2-40B4-BE49-F238E27FC236}">
                        <a16:creationId xmlns:a16="http://schemas.microsoft.com/office/drawing/2014/main" id="{4F3C0DAD-357A-4ADA-9AAF-34D6319D3639}"/>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6">
                    <a:extLst>
                      <a:ext uri="{FF2B5EF4-FFF2-40B4-BE49-F238E27FC236}">
                        <a16:creationId xmlns:a16="http://schemas.microsoft.com/office/drawing/2014/main" id="{E7E9FEEB-DBB0-4324-8993-3006B2346196}"/>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7">
                    <a:extLst>
                      <a:ext uri="{FF2B5EF4-FFF2-40B4-BE49-F238E27FC236}">
                        <a16:creationId xmlns:a16="http://schemas.microsoft.com/office/drawing/2014/main" id="{1C4CCBBB-E745-47A5-A8C5-03164D2274E1}"/>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grpSp>
        <p:nvGrpSpPr>
          <p:cNvPr id="168" name="Group 167">
            <a:extLst>
              <a:ext uri="{FF2B5EF4-FFF2-40B4-BE49-F238E27FC236}">
                <a16:creationId xmlns:a16="http://schemas.microsoft.com/office/drawing/2014/main" id="{6053FE79-E802-48F6-9720-A258CFDB60B6}"/>
              </a:ext>
            </a:extLst>
          </p:cNvPr>
          <p:cNvGrpSpPr/>
          <p:nvPr/>
        </p:nvGrpSpPr>
        <p:grpSpPr>
          <a:xfrm>
            <a:off x="7990259" y="2051917"/>
            <a:ext cx="3620822" cy="4353845"/>
            <a:chOff x="7990527" y="2051721"/>
            <a:chExt cx="3621336" cy="4354463"/>
          </a:xfrm>
        </p:grpSpPr>
        <p:sp>
          <p:nvSpPr>
            <p:cNvPr id="16" name="Rectangle 15">
              <a:extLst>
                <a:ext uri="{FF2B5EF4-FFF2-40B4-BE49-F238E27FC236}">
                  <a16:creationId xmlns:a16="http://schemas.microsoft.com/office/drawing/2014/main" id="{DC7467F2-AFED-4110-86E4-D887266EB7C3}"/>
                </a:ext>
              </a:extLst>
            </p:cNvPr>
            <p:cNvSpPr/>
            <p:nvPr/>
          </p:nvSpPr>
          <p:spPr bwMode="auto">
            <a:xfrm>
              <a:off x="7990527"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ts val="600"/>
                </a:spcBef>
                <a:spcAft>
                  <a:spcPts val="600"/>
                </a:spcAft>
                <a:buClrTx/>
                <a:buSzTx/>
                <a:buFontTx/>
                <a:buNone/>
                <a:tabLst/>
                <a:defRPr/>
              </a:pPr>
              <a:r>
                <a:rPr kumimoji="0" lang="en-US" sz="14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a:ea typeface="+mn-ea"/>
                  <a:cs typeface="Segoe UI"/>
                </a:rPr>
                <a:t>Deploy and manage data services where you need it for latency or compliance reasons. Always use the most current technology and seamlessly manage </a:t>
              </a:r>
              <a:br>
                <a:rPr kumimoji="0" lang="en-US" sz="14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a:ea typeface="+mn-ea"/>
                  <a:cs typeface="Segoe UI"/>
                </a:rPr>
              </a:br>
              <a:r>
                <a:rPr kumimoji="0" lang="en-US" sz="14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a:ea typeface="+mn-ea"/>
                  <a:cs typeface="Segoe UI"/>
                </a:rPr>
                <a:t>and secure your data assets across </a:t>
              </a:r>
              <a:br>
                <a:rPr kumimoji="0" lang="en-US" sz="14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a:ea typeface="+mn-ea"/>
                  <a:cs typeface="Segoe UI"/>
                </a:rPr>
              </a:br>
              <a:r>
                <a:rPr kumimoji="0" lang="en-US" sz="14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a:ea typeface="+mn-ea"/>
                  <a:cs typeface="Segoe UI"/>
                </a:rPr>
                <a:t>on-premises, clouds and edge.</a:t>
              </a:r>
            </a:p>
            <a:p>
              <a:pPr marL="0" marR="0" lvl="0" indent="0" algn="l" defTabSz="932293" rtl="0" eaLnBrk="1" fontAlgn="base" latinLnBrk="0" hangingPunct="1">
                <a:lnSpc>
                  <a:spcPct val="90000"/>
                </a:lnSpc>
                <a:spcBef>
                  <a:spcPts val="600"/>
                </a:spcBef>
                <a:spcAft>
                  <a:spcPts val="600"/>
                </a:spcAft>
                <a:buClrTx/>
                <a:buSzTx/>
                <a:buFontTx/>
                <a:buNone/>
                <a:tabLst/>
                <a:defRPr/>
              </a:pPr>
              <a:endParaRPr kumimoji="0" lang="en-US" sz="14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F131BEE-5ED6-460D-9565-97C3CDA13B80}"/>
                </a:ext>
              </a:extLst>
            </p:cNvPr>
            <p:cNvSpPr/>
            <p:nvPr/>
          </p:nvSpPr>
          <p:spPr bwMode="auto">
            <a:xfrm>
              <a:off x="7990527"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Run data services</a:t>
              </a:r>
              <a:b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anywhere</a:t>
              </a:r>
            </a:p>
          </p:txBody>
        </p:sp>
        <p:grpSp>
          <p:nvGrpSpPr>
            <p:cNvPr id="160" name="Group 159">
              <a:extLst>
                <a:ext uri="{FF2B5EF4-FFF2-40B4-BE49-F238E27FC236}">
                  <a16:creationId xmlns:a16="http://schemas.microsoft.com/office/drawing/2014/main" id="{7BC0C33A-429D-4B2C-9599-AAA1B7A0B3B5}"/>
                </a:ext>
              </a:extLst>
            </p:cNvPr>
            <p:cNvGrpSpPr/>
            <p:nvPr/>
          </p:nvGrpSpPr>
          <p:grpSpPr>
            <a:xfrm>
              <a:off x="8983603" y="2051721"/>
              <a:ext cx="1635184" cy="1492599"/>
              <a:chOff x="9007415" y="2060024"/>
              <a:chExt cx="1635184" cy="1492599"/>
            </a:xfrm>
          </p:grpSpPr>
          <p:sp>
            <p:nvSpPr>
              <p:cNvPr id="79" name="Oval 78">
                <a:extLst>
                  <a:ext uri="{FF2B5EF4-FFF2-40B4-BE49-F238E27FC236}">
                    <a16:creationId xmlns:a16="http://schemas.microsoft.com/office/drawing/2014/main" id="{F3B4CE38-19CC-4B4B-B9D7-E148387E9A78}"/>
                  </a:ext>
                </a:extLst>
              </p:cNvPr>
              <p:cNvSpPr/>
              <p:nvPr/>
            </p:nvSpPr>
            <p:spPr bwMode="auto">
              <a:xfrm>
                <a:off x="9120158" y="2184168"/>
                <a:ext cx="1362075" cy="1362075"/>
              </a:xfrm>
              <a:prstGeom prst="ellips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useBgFill="1">
            <p:nvSpPr>
              <p:cNvPr id="97" name="Oval 96">
                <a:extLst>
                  <a:ext uri="{FF2B5EF4-FFF2-40B4-BE49-F238E27FC236}">
                    <a16:creationId xmlns:a16="http://schemas.microsoft.com/office/drawing/2014/main" id="{8EE19CA1-3A52-45D2-9903-C6234BB21622}"/>
                  </a:ext>
                </a:extLst>
              </p:cNvPr>
              <p:cNvSpPr/>
              <p:nvPr/>
            </p:nvSpPr>
            <p:spPr bwMode="auto">
              <a:xfrm>
                <a:off x="9642415" y="2060024"/>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98" name="Oval 97">
                <a:extLst>
                  <a:ext uri="{FF2B5EF4-FFF2-40B4-BE49-F238E27FC236}">
                    <a16:creationId xmlns:a16="http://schemas.microsoft.com/office/drawing/2014/main" id="{6D0413F1-ADB2-46C9-9349-E66554F4C828}"/>
                  </a:ext>
                </a:extLst>
              </p:cNvPr>
              <p:cNvSpPr/>
              <p:nvPr/>
            </p:nvSpPr>
            <p:spPr bwMode="auto">
              <a:xfrm>
                <a:off x="10325039" y="2533099"/>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4EF3E995-DB28-47BA-BC5D-E88140B4FD1D}"/>
                  </a:ext>
                </a:extLst>
              </p:cNvPr>
              <p:cNvGrpSpPr/>
              <p:nvPr/>
            </p:nvGrpSpPr>
            <p:grpSpPr>
              <a:xfrm>
                <a:off x="9519856" y="2528151"/>
                <a:ext cx="562678" cy="674109"/>
                <a:chOff x="9542399" y="2520950"/>
                <a:chExt cx="562678" cy="674109"/>
              </a:xfrm>
            </p:grpSpPr>
            <p:grpSp>
              <p:nvGrpSpPr>
                <p:cNvPr id="104" name="Group 103">
                  <a:extLst>
                    <a:ext uri="{FF2B5EF4-FFF2-40B4-BE49-F238E27FC236}">
                      <a16:creationId xmlns:a16="http://schemas.microsoft.com/office/drawing/2014/main" id="{178920F2-99C9-4154-99C5-5EB16A926646}"/>
                    </a:ext>
                  </a:extLst>
                </p:cNvPr>
                <p:cNvGrpSpPr/>
                <p:nvPr/>
              </p:nvGrpSpPr>
              <p:grpSpPr>
                <a:xfrm>
                  <a:off x="9542399" y="2520950"/>
                  <a:ext cx="562678" cy="283442"/>
                  <a:chOff x="1419697" y="2812532"/>
                  <a:chExt cx="1091633" cy="549900"/>
                </a:xfrm>
              </p:grpSpPr>
              <p:sp>
                <p:nvSpPr>
                  <p:cNvPr id="105" name="cloud 4" descr="cloud">
                    <a:extLst>
                      <a:ext uri="{FF2B5EF4-FFF2-40B4-BE49-F238E27FC236}">
                        <a16:creationId xmlns:a16="http://schemas.microsoft.com/office/drawing/2014/main" id="{F7F053C9-47A8-41F4-85D2-18734C8BE568}"/>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6" name="cloud 4" descr="cloud">
                    <a:extLst>
                      <a:ext uri="{FF2B5EF4-FFF2-40B4-BE49-F238E27FC236}">
                        <a16:creationId xmlns:a16="http://schemas.microsoft.com/office/drawing/2014/main" id="{99725DD5-5E35-41A2-B556-DB45702D1BF5}"/>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7" name="cloud 4" descr="cloud">
                    <a:extLst>
                      <a:ext uri="{FF2B5EF4-FFF2-40B4-BE49-F238E27FC236}">
                        <a16:creationId xmlns:a16="http://schemas.microsoft.com/office/drawing/2014/main" id="{DD8DE860-F901-4984-83DF-C70ED9DAD550}"/>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24" name="Group 123">
                  <a:extLst>
                    <a:ext uri="{FF2B5EF4-FFF2-40B4-BE49-F238E27FC236}">
                      <a16:creationId xmlns:a16="http://schemas.microsoft.com/office/drawing/2014/main" id="{24CE6DBD-CB61-4273-9CA2-DEBDE85AA3E5}"/>
                    </a:ext>
                  </a:extLst>
                </p:cNvPr>
                <p:cNvGrpSpPr/>
                <p:nvPr/>
              </p:nvGrpSpPr>
              <p:grpSpPr>
                <a:xfrm>
                  <a:off x="9562077" y="2746782"/>
                  <a:ext cx="423298" cy="448277"/>
                  <a:chOff x="6510727" y="4347819"/>
                  <a:chExt cx="499674" cy="529160"/>
                </a:xfrm>
              </p:grpSpPr>
              <p:sp>
                <p:nvSpPr>
                  <p:cNvPr id="125" name="Freeform: Shape 124">
                    <a:extLst>
                      <a:ext uri="{FF2B5EF4-FFF2-40B4-BE49-F238E27FC236}">
                        <a16:creationId xmlns:a16="http://schemas.microsoft.com/office/drawing/2014/main" id="{9C258004-4BC5-4D0D-9B79-8436D9DB7055}"/>
                      </a:ext>
                    </a:extLst>
                  </p:cNvPr>
                  <p:cNvSpPr/>
                  <p:nvPr/>
                </p:nvSpPr>
                <p:spPr bwMode="auto">
                  <a:xfrm>
                    <a:off x="6510727" y="4347819"/>
                    <a:ext cx="378013" cy="529160"/>
                  </a:xfrm>
                  <a:custGeom>
                    <a:avLst/>
                    <a:gdLst>
                      <a:gd name="connsiteX0" fmla="*/ 112487 w 800100"/>
                      <a:gd name="connsiteY0" fmla="*/ 0 h 1120016"/>
                      <a:gd name="connsiteX1" fmla="*/ 687614 w 800100"/>
                      <a:gd name="connsiteY1" fmla="*/ 0 h 1120016"/>
                      <a:gd name="connsiteX2" fmla="*/ 687614 w 800100"/>
                      <a:gd name="connsiteY2" fmla="*/ 110366 h 1120016"/>
                      <a:gd name="connsiteX3" fmla="*/ 800100 w 800100"/>
                      <a:gd name="connsiteY3" fmla="*/ 110366 h 1120016"/>
                      <a:gd name="connsiteX4" fmla="*/ 800100 w 800100"/>
                      <a:gd name="connsiteY4" fmla="*/ 1120016 h 1120016"/>
                      <a:gd name="connsiteX5" fmla="*/ 530283 w 800100"/>
                      <a:gd name="connsiteY5" fmla="*/ 1120016 h 1120016"/>
                      <a:gd name="connsiteX6" fmla="*/ 530283 w 800100"/>
                      <a:gd name="connsiteY6" fmla="*/ 791269 h 1120016"/>
                      <a:gd name="connsiteX7" fmla="*/ 269817 w 800100"/>
                      <a:gd name="connsiteY7" fmla="*/ 791269 h 1120016"/>
                      <a:gd name="connsiteX8" fmla="*/ 269817 w 800100"/>
                      <a:gd name="connsiteY8" fmla="*/ 1120016 h 1120016"/>
                      <a:gd name="connsiteX9" fmla="*/ 0 w 800100"/>
                      <a:gd name="connsiteY9" fmla="*/ 1120016 h 1120016"/>
                      <a:gd name="connsiteX10" fmla="*/ 0 w 800100"/>
                      <a:gd name="connsiteY10" fmla="*/ 110366 h 1120016"/>
                      <a:gd name="connsiteX11" fmla="*/ 112487 w 800100"/>
                      <a:gd name="connsiteY11" fmla="*/ 110366 h 11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1120016">
                        <a:moveTo>
                          <a:pt x="112487" y="0"/>
                        </a:moveTo>
                        <a:lnTo>
                          <a:pt x="687614" y="0"/>
                        </a:lnTo>
                        <a:lnTo>
                          <a:pt x="687614" y="110366"/>
                        </a:lnTo>
                        <a:lnTo>
                          <a:pt x="800100" y="110366"/>
                        </a:lnTo>
                        <a:lnTo>
                          <a:pt x="800100" y="1120016"/>
                        </a:lnTo>
                        <a:lnTo>
                          <a:pt x="530283" y="1120016"/>
                        </a:lnTo>
                        <a:lnTo>
                          <a:pt x="530283" y="791269"/>
                        </a:lnTo>
                        <a:lnTo>
                          <a:pt x="269817" y="791269"/>
                        </a:lnTo>
                        <a:lnTo>
                          <a:pt x="269817" y="1120016"/>
                        </a:lnTo>
                        <a:lnTo>
                          <a:pt x="0" y="1120016"/>
                        </a:lnTo>
                        <a:lnTo>
                          <a:pt x="0" y="110366"/>
                        </a:lnTo>
                        <a:lnTo>
                          <a:pt x="112487" y="110366"/>
                        </a:lnTo>
                        <a:close/>
                      </a:path>
                    </a:pathLst>
                  </a:custGeom>
                  <a:solidFill>
                    <a:srgbClr val="0078D4"/>
                  </a:solidFill>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nvGrpSpPr>
                  <p:cNvPr id="126" name="Group 125">
                    <a:extLst>
                      <a:ext uri="{FF2B5EF4-FFF2-40B4-BE49-F238E27FC236}">
                        <a16:creationId xmlns:a16="http://schemas.microsoft.com/office/drawing/2014/main" id="{C95E7D30-71FF-4A91-B9C0-E2FCF60AA12F}"/>
                      </a:ext>
                    </a:extLst>
                  </p:cNvPr>
                  <p:cNvGrpSpPr/>
                  <p:nvPr/>
                </p:nvGrpSpPr>
                <p:grpSpPr>
                  <a:xfrm>
                    <a:off x="6558486" y="4441365"/>
                    <a:ext cx="282496" cy="101334"/>
                    <a:chOff x="3292936" y="2556427"/>
                    <a:chExt cx="597929" cy="214484"/>
                  </a:xfrm>
                  <a:solidFill>
                    <a:schemeClr val="bg1"/>
                  </a:solidFill>
                </p:grpSpPr>
                <p:sp useBgFill="1">
                  <p:nvSpPr>
                    <p:cNvPr id="135" name="Rectangle 134">
                      <a:extLst>
                        <a:ext uri="{FF2B5EF4-FFF2-40B4-BE49-F238E27FC236}">
                          <a16:creationId xmlns:a16="http://schemas.microsoft.com/office/drawing/2014/main" id="{375BA02A-E24B-448E-B697-2F97DBCECBF0}"/>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6" name="Rectangle 135">
                      <a:extLst>
                        <a:ext uri="{FF2B5EF4-FFF2-40B4-BE49-F238E27FC236}">
                          <a16:creationId xmlns:a16="http://schemas.microsoft.com/office/drawing/2014/main" id="{969563F2-A1D7-4B55-BA95-9F8BFDA3FCE7}"/>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7" name="Rectangle 136">
                      <a:extLst>
                        <a:ext uri="{FF2B5EF4-FFF2-40B4-BE49-F238E27FC236}">
                          <a16:creationId xmlns:a16="http://schemas.microsoft.com/office/drawing/2014/main" id="{22AF904B-EDC1-418E-A1CA-2EF7CF9A5266}"/>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8" name="Rectangle 137">
                      <a:extLst>
                        <a:ext uri="{FF2B5EF4-FFF2-40B4-BE49-F238E27FC236}">
                          <a16:creationId xmlns:a16="http://schemas.microsoft.com/office/drawing/2014/main" id="{DC71A234-49A3-4F76-8DCF-78219D3593BE}"/>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grpSp>
                <p:nvGrpSpPr>
                  <p:cNvPr id="127" name="Group 126">
                    <a:extLst>
                      <a:ext uri="{FF2B5EF4-FFF2-40B4-BE49-F238E27FC236}">
                        <a16:creationId xmlns:a16="http://schemas.microsoft.com/office/drawing/2014/main" id="{C3BE478C-636E-4C41-A7A1-1EACD62E0398}"/>
                      </a:ext>
                    </a:extLst>
                  </p:cNvPr>
                  <p:cNvGrpSpPr/>
                  <p:nvPr/>
                </p:nvGrpSpPr>
                <p:grpSpPr>
                  <a:xfrm>
                    <a:off x="6558486" y="4576276"/>
                    <a:ext cx="282496" cy="101334"/>
                    <a:chOff x="3292936" y="2556427"/>
                    <a:chExt cx="597929" cy="214484"/>
                  </a:xfrm>
                  <a:solidFill>
                    <a:schemeClr val="bg1"/>
                  </a:solidFill>
                </p:grpSpPr>
                <p:sp useBgFill="1">
                  <p:nvSpPr>
                    <p:cNvPr id="131" name="Rectangle 130">
                      <a:extLst>
                        <a:ext uri="{FF2B5EF4-FFF2-40B4-BE49-F238E27FC236}">
                          <a16:creationId xmlns:a16="http://schemas.microsoft.com/office/drawing/2014/main" id="{4702C377-FA1F-4754-ADC9-4FB5392B3498}"/>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2" name="Rectangle 131">
                      <a:extLst>
                        <a:ext uri="{FF2B5EF4-FFF2-40B4-BE49-F238E27FC236}">
                          <a16:creationId xmlns:a16="http://schemas.microsoft.com/office/drawing/2014/main" id="{88085D96-40AA-40E6-9CD3-21A53F59D8E3}"/>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3" name="Rectangle 132">
                      <a:extLst>
                        <a:ext uri="{FF2B5EF4-FFF2-40B4-BE49-F238E27FC236}">
                          <a16:creationId xmlns:a16="http://schemas.microsoft.com/office/drawing/2014/main" id="{A0A3B10C-0F2B-4553-B4DD-A01F56C28E20}"/>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4" name="Rectangle 133">
                      <a:extLst>
                        <a:ext uri="{FF2B5EF4-FFF2-40B4-BE49-F238E27FC236}">
                          <a16:creationId xmlns:a16="http://schemas.microsoft.com/office/drawing/2014/main" id="{FA97799C-2400-4E13-88EF-5F07EE60BEE2}"/>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sp>
                <p:nvSpPr>
                  <p:cNvPr id="128" name="Rectangle 127">
                    <a:extLst>
                      <a:ext uri="{FF2B5EF4-FFF2-40B4-BE49-F238E27FC236}">
                        <a16:creationId xmlns:a16="http://schemas.microsoft.com/office/drawing/2014/main" id="{343044D4-DAE0-420B-9D44-224078247A4F}"/>
                      </a:ext>
                    </a:extLst>
                  </p:cNvPr>
                  <p:cNvSpPr/>
                  <p:nvPr/>
                </p:nvSpPr>
                <p:spPr bwMode="auto">
                  <a:xfrm>
                    <a:off x="6888741" y="4519134"/>
                    <a:ext cx="121660" cy="357845"/>
                  </a:xfrm>
                  <a:prstGeom prst="rect">
                    <a:avLst/>
                  </a:prstGeom>
                  <a:solidFill>
                    <a:srgbClr val="50E6FF"/>
                  </a:solidFill>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29" name="Rectangle 128">
                    <a:extLst>
                      <a:ext uri="{FF2B5EF4-FFF2-40B4-BE49-F238E27FC236}">
                        <a16:creationId xmlns:a16="http://schemas.microsoft.com/office/drawing/2014/main" id="{1DBA5B9F-FEA9-4421-9ABC-A7A5D92D1071}"/>
                      </a:ext>
                    </a:extLst>
                  </p:cNvPr>
                  <p:cNvSpPr/>
                  <p:nvPr/>
                </p:nvSpPr>
                <p:spPr bwMode="auto">
                  <a:xfrm>
                    <a:off x="6924294" y="4569730"/>
                    <a:ext cx="50555" cy="101335"/>
                  </a:xfrm>
                  <a:prstGeom prst="rect">
                    <a:avLst/>
                  </a:prstGeom>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0" name="Rectangle 129">
                    <a:extLst>
                      <a:ext uri="{FF2B5EF4-FFF2-40B4-BE49-F238E27FC236}">
                        <a16:creationId xmlns:a16="http://schemas.microsoft.com/office/drawing/2014/main" id="{10AFAF15-0ACC-496B-9655-2ACA8F869A87}"/>
                      </a:ext>
                    </a:extLst>
                  </p:cNvPr>
                  <p:cNvSpPr/>
                  <p:nvPr/>
                </p:nvSpPr>
                <p:spPr bwMode="auto">
                  <a:xfrm>
                    <a:off x="6924294" y="4707190"/>
                    <a:ext cx="50555" cy="101335"/>
                  </a:xfrm>
                  <a:prstGeom prst="rect">
                    <a:avLst/>
                  </a:prstGeom>
                  <a:ln w="15875" cap="rnd">
                    <a:noFill/>
                    <a:prstDash val="solid"/>
                    <a:miter lim="800000"/>
                    <a:headEnd/>
                    <a:tailEnd/>
                  </a:ln>
                </p:spPr>
                <p:txBody>
                  <a:bodyPr vert="horz" wrap="square" lIns="61094" tIns="30547" rIns="61094" bIns="30547" numCol="1" anchor="t" anchorCtr="0" compatLnSpc="1">
                    <a:prstTxWarp prst="textNoShape">
                      <a:avLst/>
                    </a:prstTxWarp>
                  </a:bodyPr>
                  <a:lstStyle/>
                  <a:p>
                    <a:pPr marL="0" marR="0" lvl="0" indent="0" algn="l" defTabSz="62311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48" name="Group 147">
                <a:extLst>
                  <a:ext uri="{FF2B5EF4-FFF2-40B4-BE49-F238E27FC236}">
                    <a16:creationId xmlns:a16="http://schemas.microsoft.com/office/drawing/2014/main" id="{A50BFB32-F5C3-49FB-849B-5588494760DB}"/>
                  </a:ext>
                </a:extLst>
              </p:cNvPr>
              <p:cNvGrpSpPr/>
              <p:nvPr/>
            </p:nvGrpSpPr>
            <p:grpSpPr>
              <a:xfrm>
                <a:off x="10124438" y="3235063"/>
                <a:ext cx="317560" cy="317560"/>
                <a:chOff x="9978965" y="3311263"/>
                <a:chExt cx="317560" cy="317560"/>
              </a:xfrm>
            </p:grpSpPr>
            <p:sp useBgFill="1">
              <p:nvSpPr>
                <p:cNvPr id="102" name="Oval 101">
                  <a:extLst>
                    <a:ext uri="{FF2B5EF4-FFF2-40B4-BE49-F238E27FC236}">
                      <a16:creationId xmlns:a16="http://schemas.microsoft.com/office/drawing/2014/main" id="{C8948358-81A5-4217-9C59-B099C37AE513}"/>
                    </a:ext>
                  </a:extLst>
                </p:cNvPr>
                <p:cNvSpPr/>
                <p:nvPr/>
              </p:nvSpPr>
              <p:spPr bwMode="auto">
                <a:xfrm>
                  <a:off x="9978965" y="33112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3" name="Graphic 142">
                  <a:extLst>
                    <a:ext uri="{FF2B5EF4-FFF2-40B4-BE49-F238E27FC236}">
                      <a16:creationId xmlns:a16="http://schemas.microsoft.com/office/drawing/2014/main" id="{13CEA399-FA35-4137-861F-193DBBB308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6141" y="3370345"/>
                  <a:ext cx="204159" cy="204159"/>
                </a:xfrm>
                <a:prstGeom prst="rect">
                  <a:avLst/>
                </a:prstGeom>
              </p:spPr>
            </p:pic>
          </p:grpSp>
          <p:grpSp>
            <p:nvGrpSpPr>
              <p:cNvPr id="150" name="Group 149">
                <a:extLst>
                  <a:ext uri="{FF2B5EF4-FFF2-40B4-BE49-F238E27FC236}">
                    <a16:creationId xmlns:a16="http://schemas.microsoft.com/office/drawing/2014/main" id="{FE53D8FC-882A-4061-8A81-4764E6DBD94B}"/>
                  </a:ext>
                </a:extLst>
              </p:cNvPr>
              <p:cNvGrpSpPr/>
              <p:nvPr/>
            </p:nvGrpSpPr>
            <p:grpSpPr>
              <a:xfrm>
                <a:off x="9007415" y="2533099"/>
                <a:ext cx="317560" cy="317560"/>
                <a:chOff x="9109015" y="2269863"/>
                <a:chExt cx="317560" cy="317560"/>
              </a:xfrm>
            </p:grpSpPr>
            <p:sp useBgFill="1">
              <p:nvSpPr>
                <p:cNvPr id="99" name="Oval 98">
                  <a:extLst>
                    <a:ext uri="{FF2B5EF4-FFF2-40B4-BE49-F238E27FC236}">
                      <a16:creationId xmlns:a16="http://schemas.microsoft.com/office/drawing/2014/main" id="{DD51B85B-E056-4C5E-B12F-D1FB5BA5163D}"/>
                    </a:ext>
                  </a:extLst>
                </p:cNvPr>
                <p:cNvSpPr/>
                <p:nvPr/>
              </p:nvSpPr>
              <p:spPr bwMode="auto">
                <a:xfrm>
                  <a:off x="9109015" y="22698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5" name="Graphic 144">
                  <a:extLst>
                    <a:ext uri="{FF2B5EF4-FFF2-40B4-BE49-F238E27FC236}">
                      <a16:creationId xmlns:a16="http://schemas.microsoft.com/office/drawing/2014/main" id="{BB3D4A9B-828A-4593-9350-7F9C4F30EA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48702" y="2309550"/>
                  <a:ext cx="238186" cy="238186"/>
                </a:xfrm>
                <a:prstGeom prst="rect">
                  <a:avLst/>
                </a:prstGeom>
              </p:spPr>
            </p:pic>
          </p:grpSp>
          <p:grpSp>
            <p:nvGrpSpPr>
              <p:cNvPr id="149" name="Group 148">
                <a:extLst>
                  <a:ext uri="{FF2B5EF4-FFF2-40B4-BE49-F238E27FC236}">
                    <a16:creationId xmlns:a16="http://schemas.microsoft.com/office/drawing/2014/main" id="{22958065-7876-4CC6-B329-EAAEC8A7352D}"/>
                  </a:ext>
                </a:extLst>
              </p:cNvPr>
              <p:cNvGrpSpPr/>
              <p:nvPr/>
            </p:nvGrpSpPr>
            <p:grpSpPr>
              <a:xfrm>
                <a:off x="9211192" y="3235063"/>
                <a:ext cx="317560" cy="317560"/>
                <a:chOff x="8975665" y="2882638"/>
                <a:chExt cx="317560" cy="317560"/>
              </a:xfrm>
            </p:grpSpPr>
            <p:sp useBgFill="1">
              <p:nvSpPr>
                <p:cNvPr id="100" name="Oval 99">
                  <a:extLst>
                    <a:ext uri="{FF2B5EF4-FFF2-40B4-BE49-F238E27FC236}">
                      <a16:creationId xmlns:a16="http://schemas.microsoft.com/office/drawing/2014/main" id="{6026DBB1-3D64-44C1-84CB-DFB82CE897C1}"/>
                    </a:ext>
                  </a:extLst>
                </p:cNvPr>
                <p:cNvSpPr/>
                <p:nvPr/>
              </p:nvSpPr>
              <p:spPr bwMode="auto">
                <a:xfrm>
                  <a:off x="8975665" y="2882638"/>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7" name="Graphic 146">
                  <a:extLst>
                    <a:ext uri="{FF2B5EF4-FFF2-40B4-BE49-F238E27FC236}">
                      <a16:creationId xmlns:a16="http://schemas.microsoft.com/office/drawing/2014/main" id="{2D2A6E70-7071-4B33-B0D3-24E2DC570C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12971" y="2919944"/>
                  <a:ext cx="242948" cy="242948"/>
                </a:xfrm>
                <a:prstGeom prst="rect">
                  <a:avLst/>
                </a:prstGeom>
              </p:spPr>
            </p:pic>
          </p:grpSp>
          <p:pic>
            <p:nvPicPr>
              <p:cNvPr id="152" name="Graphic 151">
                <a:extLst>
                  <a:ext uri="{FF2B5EF4-FFF2-40B4-BE49-F238E27FC236}">
                    <a16:creationId xmlns:a16="http://schemas.microsoft.com/office/drawing/2014/main" id="{C8D08A9F-4325-4068-8ED7-5D73DD234B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75510" y="2093119"/>
                <a:ext cx="251370" cy="251370"/>
              </a:xfrm>
              <a:prstGeom prst="rect">
                <a:avLst/>
              </a:prstGeom>
            </p:spPr>
          </p:pic>
          <p:pic>
            <p:nvPicPr>
              <p:cNvPr id="153" name="Kubernetes" descr="Kubernetes">
                <a:extLst>
                  <a:ext uri="{FF2B5EF4-FFF2-40B4-BE49-F238E27FC236}">
                    <a16:creationId xmlns:a16="http://schemas.microsoft.com/office/drawing/2014/main" id="{BEAB43C5-7C2B-468F-9EAF-0D834B7C3C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56819" y="2564879"/>
                <a:ext cx="254000" cy="254000"/>
              </a:xfrm>
              <a:prstGeom prst="rect">
                <a:avLst/>
              </a:prstGeom>
            </p:spPr>
          </p:pic>
        </p:grpSp>
      </p:grpSp>
      <p:grpSp>
        <p:nvGrpSpPr>
          <p:cNvPr id="44" name="Group 43">
            <a:extLst>
              <a:ext uri="{FF2B5EF4-FFF2-40B4-BE49-F238E27FC236}">
                <a16:creationId xmlns:a16="http://schemas.microsoft.com/office/drawing/2014/main" id="{1CFB4AE5-FC3A-459D-A43C-605E69B232E8}"/>
              </a:ext>
            </a:extLst>
          </p:cNvPr>
          <p:cNvGrpSpPr/>
          <p:nvPr/>
        </p:nvGrpSpPr>
        <p:grpSpPr>
          <a:xfrm>
            <a:off x="584982" y="1840015"/>
            <a:ext cx="3620822" cy="4565747"/>
            <a:chOff x="584199" y="1839789"/>
            <a:chExt cx="3621336" cy="4566395"/>
          </a:xfrm>
        </p:grpSpPr>
        <p:sp>
          <p:nvSpPr>
            <p:cNvPr id="3" name="Rectangle 2">
              <a:extLst>
                <a:ext uri="{FF2B5EF4-FFF2-40B4-BE49-F238E27FC236}">
                  <a16:creationId xmlns:a16="http://schemas.microsoft.com/office/drawing/2014/main" id="{5CDE68B4-5CA2-424A-8EBF-25B18BA79F43}"/>
                </a:ext>
              </a:extLst>
            </p:cNvPr>
            <p:cNvSpPr/>
            <p:nvPr/>
          </p:nvSpPr>
          <p:spPr bwMode="auto">
            <a:xfrm>
              <a:off x="584199"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ts val="60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Get Kubernetes clusters and servers that are sprawling across clouds, datacenters and edge under control by centrally organizing and governing from </a:t>
              </a:r>
              <a:b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a single place. </a:t>
              </a:r>
            </a:p>
          </p:txBody>
        </p:sp>
        <p:grpSp>
          <p:nvGrpSpPr>
            <p:cNvPr id="43" name="Group 42">
              <a:extLst>
                <a:ext uri="{FF2B5EF4-FFF2-40B4-BE49-F238E27FC236}">
                  <a16:creationId xmlns:a16="http://schemas.microsoft.com/office/drawing/2014/main" id="{49CC25BB-DDAC-4628-B809-5156FEE37E42}"/>
                </a:ext>
              </a:extLst>
            </p:cNvPr>
            <p:cNvGrpSpPr/>
            <p:nvPr/>
          </p:nvGrpSpPr>
          <p:grpSpPr>
            <a:xfrm>
              <a:off x="584199" y="1839789"/>
              <a:ext cx="3621336" cy="2594720"/>
              <a:chOff x="584199" y="1839789"/>
              <a:chExt cx="3621336" cy="2594720"/>
            </a:xfrm>
          </p:grpSpPr>
          <p:sp>
            <p:nvSpPr>
              <p:cNvPr id="17" name="Rectangle 16">
                <a:extLst>
                  <a:ext uri="{FF2B5EF4-FFF2-40B4-BE49-F238E27FC236}">
                    <a16:creationId xmlns:a16="http://schemas.microsoft.com/office/drawing/2014/main" id="{B62AA2D3-3801-484C-8251-2C1112FDEDEC}"/>
                  </a:ext>
                </a:extLst>
              </p:cNvPr>
              <p:cNvSpPr/>
              <p:nvPr/>
            </p:nvSpPr>
            <p:spPr bwMode="auto">
              <a:xfrm>
                <a:off x="584199"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Organize and govern</a:t>
                </a:r>
                <a:b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across environments</a:t>
                </a:r>
                <a:endPar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7" name="Group 6">
                <a:extLst>
                  <a:ext uri="{FF2B5EF4-FFF2-40B4-BE49-F238E27FC236}">
                    <a16:creationId xmlns:a16="http://schemas.microsoft.com/office/drawing/2014/main" id="{3DBC9E56-7446-4735-95FD-A520393C8ED3}"/>
                  </a:ext>
                </a:extLst>
              </p:cNvPr>
              <p:cNvGrpSpPr/>
              <p:nvPr/>
            </p:nvGrpSpPr>
            <p:grpSpPr>
              <a:xfrm>
                <a:off x="1147337" y="2025650"/>
                <a:ext cx="2495060" cy="1431844"/>
                <a:chOff x="1147337" y="2070101"/>
                <a:chExt cx="2495060" cy="1342941"/>
              </a:xfrm>
            </p:grpSpPr>
            <p:sp>
              <p:nvSpPr>
                <p:cNvPr id="2" name="Rectangle 1">
                  <a:extLst>
                    <a:ext uri="{FF2B5EF4-FFF2-40B4-BE49-F238E27FC236}">
                      <a16:creationId xmlns:a16="http://schemas.microsoft.com/office/drawing/2014/main" id="{956BAC24-13A5-4405-BED1-BF85F7555321}"/>
                    </a:ext>
                  </a:extLst>
                </p:cNvPr>
                <p:cNvSpPr/>
                <p:nvPr/>
              </p:nvSpPr>
              <p:spPr bwMode="auto">
                <a:xfrm>
                  <a:off x="1147337" y="2070101"/>
                  <a:ext cx="2495060" cy="589496"/>
                </a:xfrm>
                <a:prstGeom prst="rect">
                  <a:avLst/>
                </a:prstGeom>
                <a:noFill/>
                <a:ln w="15875">
                  <a:solidFill>
                    <a:schemeClr val="bg1">
                      <a:lumMod val="8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CE8F16CD-FCDC-4A15-9EC1-D8C362E54A90}"/>
                    </a:ext>
                  </a:extLst>
                </p:cNvPr>
                <p:cNvSpPr/>
                <p:nvPr/>
              </p:nvSpPr>
              <p:spPr bwMode="auto">
                <a:xfrm>
                  <a:off x="1147337" y="2823546"/>
                  <a:ext cx="2495060" cy="589496"/>
                </a:xfrm>
                <a:prstGeom prst="rect">
                  <a:avLst/>
                </a:prstGeom>
                <a:noFill/>
                <a:ln w="15875">
                  <a:solidFill>
                    <a:schemeClr val="bg1">
                      <a:lumMod val="8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9" name="TextBox 8">
                <a:extLst>
                  <a:ext uri="{FF2B5EF4-FFF2-40B4-BE49-F238E27FC236}">
                    <a16:creationId xmlns:a16="http://schemas.microsoft.com/office/drawing/2014/main" id="{B0A2F4F9-0C38-4589-9A04-532869A411EB}"/>
                  </a:ext>
                </a:extLst>
              </p:cNvPr>
              <p:cNvSpPr txBox="1"/>
              <p:nvPr/>
            </p:nvSpPr>
            <p:spPr>
              <a:xfrm>
                <a:off x="2259785" y="1856732"/>
                <a:ext cx="877163" cy="341632"/>
              </a:xfrm>
              <a:prstGeom prst="rect">
                <a:avLst/>
              </a:prstGeom>
            </p:spPr>
            <p:txBody>
              <a:bodyPr wrap="none" lIns="91427" tIns="91427" rIns="91427" bIns="91427"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Multi-cloud</a:t>
                </a:r>
              </a:p>
            </p:txBody>
          </p:sp>
          <p:sp useBgFill="1">
            <p:nvSpPr>
              <p:cNvPr id="122" name="TextBox 121">
                <a:extLst>
                  <a:ext uri="{FF2B5EF4-FFF2-40B4-BE49-F238E27FC236}">
                    <a16:creationId xmlns:a16="http://schemas.microsoft.com/office/drawing/2014/main" id="{5351DE2F-A966-43AD-9CC5-1EFCDCEDC887}"/>
                  </a:ext>
                </a:extLst>
              </p:cNvPr>
              <p:cNvSpPr txBox="1"/>
              <p:nvPr/>
            </p:nvSpPr>
            <p:spPr>
              <a:xfrm>
                <a:off x="2132785" y="3291832"/>
                <a:ext cx="1401346" cy="341632"/>
              </a:xfrm>
              <a:prstGeom prst="rect">
                <a:avLst/>
              </a:prstGeom>
            </p:spPr>
            <p:txBody>
              <a:bodyPr wrap="none" lIns="91427" tIns="91427" rIns="91427" bIns="91427"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Datacenter &amp; hosted</a:t>
                </a:r>
              </a:p>
            </p:txBody>
          </p:sp>
          <p:grpSp>
            <p:nvGrpSpPr>
              <p:cNvPr id="42" name="Group 41">
                <a:extLst>
                  <a:ext uri="{FF2B5EF4-FFF2-40B4-BE49-F238E27FC236}">
                    <a16:creationId xmlns:a16="http://schemas.microsoft.com/office/drawing/2014/main" id="{30F19A8C-E55A-4189-9DEC-912DF50EF110}"/>
                  </a:ext>
                </a:extLst>
              </p:cNvPr>
              <p:cNvGrpSpPr/>
              <p:nvPr/>
            </p:nvGrpSpPr>
            <p:grpSpPr>
              <a:xfrm>
                <a:off x="1700394" y="2337586"/>
                <a:ext cx="1388947" cy="807973"/>
                <a:chOff x="1700394" y="2341905"/>
                <a:chExt cx="1388947" cy="807973"/>
              </a:xfrm>
            </p:grpSpPr>
            <p:pic>
              <p:nvPicPr>
                <p:cNvPr id="154" name="Graphic 153">
                  <a:extLst>
                    <a:ext uri="{FF2B5EF4-FFF2-40B4-BE49-F238E27FC236}">
                      <a16:creationId xmlns:a16="http://schemas.microsoft.com/office/drawing/2014/main" id="{B7DB658B-FEB9-4EED-89F7-73EFA204D0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0394" y="2348857"/>
                  <a:ext cx="247970" cy="247969"/>
                </a:xfrm>
                <a:prstGeom prst="rect">
                  <a:avLst/>
                </a:prstGeom>
              </p:spPr>
            </p:pic>
            <p:grpSp>
              <p:nvGrpSpPr>
                <p:cNvPr id="155" name="storage3" descr="storage">
                  <a:extLst>
                    <a:ext uri="{FF2B5EF4-FFF2-40B4-BE49-F238E27FC236}">
                      <a16:creationId xmlns:a16="http://schemas.microsoft.com/office/drawing/2014/main" id="{7E737A4B-F19F-4D9A-8C5B-DDA1EA6AFFB7}"/>
                    </a:ext>
                  </a:extLst>
                </p:cNvPr>
                <p:cNvGrpSpPr/>
                <p:nvPr/>
              </p:nvGrpSpPr>
              <p:grpSpPr>
                <a:xfrm>
                  <a:off x="2298708" y="2341905"/>
                  <a:ext cx="197136" cy="261873"/>
                  <a:chOff x="19547751" y="2337953"/>
                  <a:chExt cx="652743" cy="867099"/>
                </a:xfrm>
              </p:grpSpPr>
              <p:sp>
                <p:nvSpPr>
                  <p:cNvPr id="156" name="Freeform: Shape 155">
                    <a:extLst>
                      <a:ext uri="{FF2B5EF4-FFF2-40B4-BE49-F238E27FC236}">
                        <a16:creationId xmlns:a16="http://schemas.microsoft.com/office/drawing/2014/main" id="{BC0AAE6F-639D-415D-9F0E-87661AB82D64}"/>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5E35612D-01F3-4F3D-957A-01BB8EC68B5C}"/>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B38E02D3-1087-4271-988B-20FBF65192CF}"/>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59" name="Kubernetes" descr="Kubernetes">
                  <a:extLst>
                    <a:ext uri="{FF2B5EF4-FFF2-40B4-BE49-F238E27FC236}">
                      <a16:creationId xmlns:a16="http://schemas.microsoft.com/office/drawing/2014/main" id="{80DC5697-B02D-4176-9099-14B2E5B26E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46188" y="2351265"/>
                  <a:ext cx="243153" cy="243153"/>
                </a:xfrm>
                <a:prstGeom prst="rect">
                  <a:avLst/>
                </a:prstGeom>
              </p:spPr>
            </p:pic>
            <p:grpSp>
              <p:nvGrpSpPr>
                <p:cNvPr id="113" name="Group 112">
                  <a:extLst>
                    <a:ext uri="{FF2B5EF4-FFF2-40B4-BE49-F238E27FC236}">
                      <a16:creationId xmlns:a16="http://schemas.microsoft.com/office/drawing/2014/main" id="{D8796D1D-3E03-4050-B207-4581C21F57A6}"/>
                    </a:ext>
                  </a:extLst>
                </p:cNvPr>
                <p:cNvGrpSpPr/>
                <p:nvPr/>
              </p:nvGrpSpPr>
              <p:grpSpPr>
                <a:xfrm>
                  <a:off x="1700394" y="2888005"/>
                  <a:ext cx="1388947" cy="261873"/>
                  <a:chOff x="1721424" y="2341905"/>
                  <a:chExt cx="1388947" cy="261873"/>
                </a:xfrm>
              </p:grpSpPr>
              <p:pic>
                <p:nvPicPr>
                  <p:cNvPr id="114" name="Graphic 113">
                    <a:extLst>
                      <a:ext uri="{FF2B5EF4-FFF2-40B4-BE49-F238E27FC236}">
                        <a16:creationId xmlns:a16="http://schemas.microsoft.com/office/drawing/2014/main" id="{634F5DE1-E140-4334-8300-1DFC3F52E3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21424" y="2348857"/>
                    <a:ext cx="247970" cy="247969"/>
                  </a:xfrm>
                  <a:prstGeom prst="rect">
                    <a:avLst/>
                  </a:prstGeom>
                </p:spPr>
              </p:pic>
              <p:grpSp>
                <p:nvGrpSpPr>
                  <p:cNvPr id="115" name="storage3" descr="storage">
                    <a:extLst>
                      <a:ext uri="{FF2B5EF4-FFF2-40B4-BE49-F238E27FC236}">
                        <a16:creationId xmlns:a16="http://schemas.microsoft.com/office/drawing/2014/main" id="{AEF85833-2BCA-4D98-9847-6D6F9C2537D9}"/>
                      </a:ext>
                    </a:extLst>
                  </p:cNvPr>
                  <p:cNvGrpSpPr/>
                  <p:nvPr/>
                </p:nvGrpSpPr>
                <p:grpSpPr>
                  <a:xfrm>
                    <a:off x="2319738" y="2341905"/>
                    <a:ext cx="197136" cy="261873"/>
                    <a:chOff x="19547751" y="2337953"/>
                    <a:chExt cx="652743" cy="867099"/>
                  </a:xfrm>
                </p:grpSpPr>
                <p:sp>
                  <p:nvSpPr>
                    <p:cNvPr id="117" name="Freeform: Shape 116">
                      <a:extLst>
                        <a:ext uri="{FF2B5EF4-FFF2-40B4-BE49-F238E27FC236}">
                          <a16:creationId xmlns:a16="http://schemas.microsoft.com/office/drawing/2014/main" id="{B46294E3-DA2F-401B-A73A-FCD4E7394AEE}"/>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730EAD79-2716-43C5-9607-42FF9A496F66}"/>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26B6F701-F1BC-4AD2-9658-4C207A33EF24}"/>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16" name="Kubernetes" descr="Kubernetes">
                    <a:extLst>
                      <a:ext uri="{FF2B5EF4-FFF2-40B4-BE49-F238E27FC236}">
                        <a16:creationId xmlns:a16="http://schemas.microsoft.com/office/drawing/2014/main" id="{7D6FC385-9093-42D5-8C26-2FCC22DCF6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7218" y="2351265"/>
                    <a:ext cx="243153" cy="243153"/>
                  </a:xfrm>
                  <a:prstGeom prst="rect">
                    <a:avLst/>
                  </a:prstGeom>
                </p:spPr>
              </p:pic>
            </p:grpSp>
            <p:cxnSp>
              <p:nvCxnSpPr>
                <p:cNvPr id="12" name="Straight Connector 11">
                  <a:extLst>
                    <a:ext uri="{FF2B5EF4-FFF2-40B4-BE49-F238E27FC236}">
                      <a16:creationId xmlns:a16="http://schemas.microsoft.com/office/drawing/2014/main" id="{696ECA9C-93AD-478E-BBE7-C62B546991E2}"/>
                    </a:ext>
                  </a:extLst>
                </p:cNvPr>
                <p:cNvCxnSpPr>
                  <a:cxnSpLocks/>
                </p:cNvCxnSpPr>
                <p:nvPr/>
              </p:nvCxnSpPr>
              <p:spPr>
                <a:xfrm>
                  <a:off x="1824379"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21270EF-2689-49B6-B563-169791B0327B}"/>
                    </a:ext>
                  </a:extLst>
                </p:cNvPr>
                <p:cNvCxnSpPr>
                  <a:cxnSpLocks/>
                </p:cNvCxnSpPr>
                <p:nvPr/>
              </p:nvCxnSpPr>
              <p:spPr>
                <a:xfrm>
                  <a:off x="2397276"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64E6525-4A67-49C2-A738-EC19B0A136EC}"/>
                    </a:ext>
                  </a:extLst>
                </p:cNvPr>
                <p:cNvCxnSpPr>
                  <a:cxnSpLocks/>
                </p:cNvCxnSpPr>
                <p:nvPr/>
              </p:nvCxnSpPr>
              <p:spPr>
                <a:xfrm>
                  <a:off x="2967764"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08" name="Picture 107">
                <a:extLst>
                  <a:ext uri="{FF2B5EF4-FFF2-40B4-BE49-F238E27FC236}">
                    <a16:creationId xmlns:a16="http://schemas.microsoft.com/office/drawing/2014/main" id="{3AABA251-3FF2-4525-B6D2-E2E507F4A574}"/>
                  </a:ext>
                </a:extLst>
              </p:cNvPr>
              <p:cNvPicPr>
                <a:picLocks noChangeAspect="1"/>
              </p:cNvPicPr>
              <p:nvPr/>
            </p:nvPicPr>
            <p:blipFill rotWithShape="1">
              <a:blip r:embed="rId12"/>
              <a:srcRect l="7868" t="75623" r="62322" b="1137"/>
              <a:stretch/>
            </p:blipFill>
            <p:spPr>
              <a:xfrm>
                <a:off x="1638300" y="3216680"/>
                <a:ext cx="476250" cy="353606"/>
              </a:xfrm>
              <a:prstGeom prst="rect">
                <a:avLst/>
              </a:prstGeom>
              <a:solidFill>
                <a:schemeClr val="bg1"/>
              </a:solidFill>
            </p:spPr>
          </p:pic>
          <p:grpSp>
            <p:nvGrpSpPr>
              <p:cNvPr id="5" name="Group 4">
                <a:extLst>
                  <a:ext uri="{FF2B5EF4-FFF2-40B4-BE49-F238E27FC236}">
                    <a16:creationId xmlns:a16="http://schemas.microsoft.com/office/drawing/2014/main" id="{7A487916-CAD9-4EFE-9880-0E992E811EC2}"/>
                  </a:ext>
                </a:extLst>
              </p:cNvPr>
              <p:cNvGrpSpPr/>
              <p:nvPr/>
            </p:nvGrpSpPr>
            <p:grpSpPr>
              <a:xfrm>
                <a:off x="1662404" y="1839789"/>
                <a:ext cx="575953" cy="290130"/>
                <a:chOff x="1419697" y="2812532"/>
                <a:chExt cx="1091633" cy="549900"/>
              </a:xfrm>
            </p:grpSpPr>
            <p:sp>
              <p:nvSpPr>
                <p:cNvPr id="21" name="cloud 4" descr="cloud">
                  <a:extLst>
                    <a:ext uri="{FF2B5EF4-FFF2-40B4-BE49-F238E27FC236}">
                      <a16:creationId xmlns:a16="http://schemas.microsoft.com/office/drawing/2014/main" id="{C9B05D71-454D-47AD-AA97-85716B2ADBFB}"/>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 name="cloud 4" descr="cloud">
                  <a:extLst>
                    <a:ext uri="{FF2B5EF4-FFF2-40B4-BE49-F238E27FC236}">
                      <a16:creationId xmlns:a16="http://schemas.microsoft.com/office/drawing/2014/main" id="{AA0DD4DE-B957-4A2A-9C3D-68C84DDBE7E3}"/>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 name="cloud 4" descr="cloud">
                  <a:extLst>
                    <a:ext uri="{FF2B5EF4-FFF2-40B4-BE49-F238E27FC236}">
                      <a16:creationId xmlns:a16="http://schemas.microsoft.com/office/drawing/2014/main" id="{73B9E49C-B594-4818-B58E-11E70AC2D6A6}"/>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grpSp>
        <p:nvGrpSpPr>
          <p:cNvPr id="103" name="Group 102">
            <a:extLst>
              <a:ext uri="{FF2B5EF4-FFF2-40B4-BE49-F238E27FC236}">
                <a16:creationId xmlns:a16="http://schemas.microsoft.com/office/drawing/2014/main" id="{39FDEE64-5FAF-4582-98F7-EABFBF3C9A29}"/>
              </a:ext>
            </a:extLst>
          </p:cNvPr>
          <p:cNvGrpSpPr/>
          <p:nvPr/>
        </p:nvGrpSpPr>
        <p:grpSpPr>
          <a:xfrm>
            <a:off x="1723689" y="98621"/>
            <a:ext cx="8918126" cy="724143"/>
            <a:chOff x="1669761" y="91121"/>
            <a:chExt cx="9096953" cy="738664"/>
          </a:xfrm>
        </p:grpSpPr>
        <p:grpSp>
          <p:nvGrpSpPr>
            <p:cNvPr id="110" name="Group 109">
              <a:extLst>
                <a:ext uri="{FF2B5EF4-FFF2-40B4-BE49-F238E27FC236}">
                  <a16:creationId xmlns:a16="http://schemas.microsoft.com/office/drawing/2014/main" id="{03664A7F-5C03-4855-9D39-1116AF60F783}"/>
                </a:ext>
              </a:extLst>
            </p:cNvPr>
            <p:cNvGrpSpPr/>
            <p:nvPr/>
          </p:nvGrpSpPr>
          <p:grpSpPr>
            <a:xfrm>
              <a:off x="1669761" y="183454"/>
              <a:ext cx="2078068" cy="553998"/>
              <a:chOff x="1669761" y="183454"/>
              <a:chExt cx="2078068" cy="553998"/>
            </a:xfrm>
          </p:grpSpPr>
          <p:sp>
            <p:nvSpPr>
              <p:cNvPr id="165" name="TextBox 164">
                <a:extLst>
                  <a:ext uri="{FF2B5EF4-FFF2-40B4-BE49-F238E27FC236}">
                    <a16:creationId xmlns:a16="http://schemas.microsoft.com/office/drawing/2014/main" id="{755D77C1-BFB0-420C-8786-656F328262BD}"/>
                  </a:ext>
                </a:extLst>
              </p:cNvPr>
              <p:cNvSpPr txBox="1"/>
              <p:nvPr/>
            </p:nvSpPr>
            <p:spPr>
              <a:xfrm>
                <a:off x="2248213" y="183454"/>
                <a:ext cx="1499616" cy="553998"/>
              </a:xfrm>
              <a:prstGeom prst="rect">
                <a:avLst/>
              </a:prstGeom>
              <a:noFill/>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Developer</a:t>
                </a:r>
                <a:b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productivity</a:t>
                </a:r>
              </a:p>
            </p:txBody>
          </p:sp>
          <p:sp>
            <p:nvSpPr>
              <p:cNvPr id="166" name="Oval 165">
                <a:extLst>
                  <a:ext uri="{FF2B5EF4-FFF2-40B4-BE49-F238E27FC236}">
                    <a16:creationId xmlns:a16="http://schemas.microsoft.com/office/drawing/2014/main" id="{AA596960-C39D-4AF9-A609-989E739C1557}"/>
                  </a:ext>
                </a:extLst>
              </p:cNvPr>
              <p:cNvSpPr/>
              <p:nvPr/>
            </p:nvSpPr>
            <p:spPr bwMode="auto">
              <a:xfrm rot="16200000">
                <a:off x="166976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9" name="speedometer_2" title="Icon of a spedometer showing fast speed">
                <a:extLst>
                  <a:ext uri="{FF2B5EF4-FFF2-40B4-BE49-F238E27FC236}">
                    <a16:creationId xmlns:a16="http://schemas.microsoft.com/office/drawing/2014/main" id="{36092782-B75D-4068-8D3C-F0AF441BA352}"/>
                  </a:ext>
                </a:extLst>
              </p:cNvPr>
              <p:cNvSpPr>
                <a:spLocks noChangeAspect="1" noEditPoints="1"/>
              </p:cNvSpPr>
              <p:nvPr/>
            </p:nvSpPr>
            <p:spPr bwMode="auto">
              <a:xfrm>
                <a:off x="1797997" y="337195"/>
                <a:ext cx="246515" cy="24651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1" name="Group 110">
              <a:extLst>
                <a:ext uri="{FF2B5EF4-FFF2-40B4-BE49-F238E27FC236}">
                  <a16:creationId xmlns:a16="http://schemas.microsoft.com/office/drawing/2014/main" id="{5680D8A8-0991-4645-8CE7-3463CCAC8D16}"/>
                </a:ext>
              </a:extLst>
            </p:cNvPr>
            <p:cNvGrpSpPr/>
            <p:nvPr/>
          </p:nvGrpSpPr>
          <p:grpSpPr>
            <a:xfrm>
              <a:off x="4007751" y="183454"/>
              <a:ext cx="2079706" cy="553998"/>
              <a:chOff x="4007751" y="183454"/>
              <a:chExt cx="2079706" cy="553998"/>
            </a:xfrm>
          </p:grpSpPr>
          <p:sp>
            <p:nvSpPr>
              <p:cNvPr id="162" name="TextBox 161">
                <a:extLst>
                  <a:ext uri="{FF2B5EF4-FFF2-40B4-BE49-F238E27FC236}">
                    <a16:creationId xmlns:a16="http://schemas.microsoft.com/office/drawing/2014/main" id="{15312AD7-15B1-489B-9203-9FF543098A29}"/>
                  </a:ext>
                </a:extLst>
              </p:cNvPr>
              <p:cNvSpPr txBox="1"/>
              <p:nvPr/>
            </p:nvSpPr>
            <p:spPr>
              <a:xfrm>
                <a:off x="4586203"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Security and compliance</a:t>
                </a:r>
              </a:p>
            </p:txBody>
          </p:sp>
          <p:sp>
            <p:nvSpPr>
              <p:cNvPr id="163" name="Oval 162">
                <a:extLst>
                  <a:ext uri="{FF2B5EF4-FFF2-40B4-BE49-F238E27FC236}">
                    <a16:creationId xmlns:a16="http://schemas.microsoft.com/office/drawing/2014/main" id="{E348D7CB-0458-415A-9D46-8D663AF148AD}"/>
                  </a:ext>
                </a:extLst>
              </p:cNvPr>
              <p:cNvSpPr/>
              <p:nvPr/>
            </p:nvSpPr>
            <p:spPr bwMode="auto">
              <a:xfrm rot="16200000">
                <a:off x="400775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4" name="Lock" title="Icon of a padlock">
                <a:extLst>
                  <a:ext uri="{FF2B5EF4-FFF2-40B4-BE49-F238E27FC236}">
                    <a16:creationId xmlns:a16="http://schemas.microsoft.com/office/drawing/2014/main" id="{6279B563-795B-43A1-ACA0-C2A29F48E6E3}"/>
                  </a:ext>
                </a:extLst>
              </p:cNvPr>
              <p:cNvSpPr>
                <a:spLocks noChangeAspect="1" noEditPoints="1"/>
              </p:cNvSpPr>
              <p:nvPr/>
            </p:nvSpPr>
            <p:spPr bwMode="auto">
              <a:xfrm>
                <a:off x="4170525" y="336453"/>
                <a:ext cx="177440" cy="2480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2" name="Group 111">
              <a:extLst>
                <a:ext uri="{FF2B5EF4-FFF2-40B4-BE49-F238E27FC236}">
                  <a16:creationId xmlns:a16="http://schemas.microsoft.com/office/drawing/2014/main" id="{E9F1A102-DED4-4374-9965-44ACA6BCD450}"/>
                </a:ext>
              </a:extLst>
            </p:cNvPr>
            <p:cNvGrpSpPr/>
            <p:nvPr/>
          </p:nvGrpSpPr>
          <p:grpSpPr>
            <a:xfrm>
              <a:off x="8687008" y="91121"/>
              <a:ext cx="2079706" cy="738664"/>
              <a:chOff x="8687008" y="91121"/>
              <a:chExt cx="2079706" cy="738664"/>
            </a:xfrm>
          </p:grpSpPr>
          <p:sp>
            <p:nvSpPr>
              <p:cNvPr id="144" name="TextBox 143">
                <a:extLst>
                  <a:ext uri="{FF2B5EF4-FFF2-40B4-BE49-F238E27FC236}">
                    <a16:creationId xmlns:a16="http://schemas.microsoft.com/office/drawing/2014/main" id="{F6DAEB0D-577B-4612-A720-99292E0BFFE9}"/>
                  </a:ext>
                </a:extLst>
              </p:cNvPr>
              <p:cNvSpPr txBox="1"/>
              <p:nvPr/>
            </p:nvSpPr>
            <p:spPr>
              <a:xfrm>
                <a:off x="9265460" y="91121"/>
                <a:ext cx="1501254" cy="738664"/>
              </a:xfrm>
              <a:prstGeom prst="rect">
                <a:avLst/>
              </a:prstGeom>
              <a:noFill/>
            </p:spPr>
            <p:txBody>
              <a:bodyPr wrap="square" lIns="89642" tIns="89642" rIns="89642" bIns="89642" rtlCol="0">
                <a:spAutoFit/>
              </a:bodyPr>
              <a:lstStyle>
                <a:defPPr>
                  <a:defRPr lang="en-US"/>
                </a:defPPr>
                <a:lvl1pPr marR="0" lvl="0" indent="0" defTabSz="914367" fontAlgn="auto">
                  <a:lnSpc>
                    <a:spcPct val="100000"/>
                  </a:lnSpc>
                  <a:spcBef>
                    <a:spcPts val="0"/>
                  </a:spcBef>
                  <a:spcAft>
                    <a:spcPts val="588"/>
                  </a:spcAft>
                  <a:buClrTx/>
                  <a:buSzTx/>
                  <a:buFontTx/>
                  <a:buNone/>
                  <a:tabLst/>
                  <a:defRPr sz="1200">
                    <a:solidFill>
                      <a:srgbClr val="0F78D4"/>
                    </a:solidFill>
                    <a:latin typeface="Segoe UI Semibold" panose="020B0702040204020203" pitchFamily="34" charset="0"/>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workload,</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anywhere</a:t>
                </a:r>
              </a:p>
            </p:txBody>
          </p:sp>
          <p:grpSp>
            <p:nvGrpSpPr>
              <p:cNvPr id="146" name="Group 145">
                <a:extLst>
                  <a:ext uri="{FF2B5EF4-FFF2-40B4-BE49-F238E27FC236}">
                    <a16:creationId xmlns:a16="http://schemas.microsoft.com/office/drawing/2014/main" id="{57601054-661A-42D8-B5E5-7AF765A06A65}"/>
                  </a:ext>
                </a:extLst>
              </p:cNvPr>
              <p:cNvGrpSpPr/>
              <p:nvPr/>
            </p:nvGrpSpPr>
            <p:grpSpPr>
              <a:xfrm>
                <a:off x="8687008" y="208959"/>
                <a:ext cx="502988" cy="502988"/>
                <a:chOff x="5343105" y="4621095"/>
                <a:chExt cx="650530" cy="650530"/>
              </a:xfrm>
            </p:grpSpPr>
            <p:sp>
              <p:nvSpPr>
                <p:cNvPr id="151" name="Oval 150">
                  <a:extLst>
                    <a:ext uri="{FF2B5EF4-FFF2-40B4-BE49-F238E27FC236}">
                      <a16:creationId xmlns:a16="http://schemas.microsoft.com/office/drawing/2014/main" id="{32E4EB43-EE1E-4928-BE2B-91BAADDA62B0}"/>
                    </a:ext>
                  </a:extLst>
                </p:cNvPr>
                <p:cNvSpPr/>
                <p:nvPr/>
              </p:nvSpPr>
              <p:spPr bwMode="auto">
                <a:xfrm rot="16200000">
                  <a:off x="5343105" y="4621095"/>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1" name="arrow_16" title="Icon of two arrows that crisscross">
                  <a:extLst>
                    <a:ext uri="{FF2B5EF4-FFF2-40B4-BE49-F238E27FC236}">
                      <a16:creationId xmlns:a16="http://schemas.microsoft.com/office/drawing/2014/main" id="{D7B6ECCB-0A0D-40DE-ACDD-BA80BE5C2AD4}"/>
                    </a:ext>
                  </a:extLst>
                </p:cNvPr>
                <p:cNvSpPr>
                  <a:spLocks noChangeAspect="1" noEditPoints="1"/>
                </p:cNvSpPr>
                <p:nvPr/>
              </p:nvSpPr>
              <p:spPr bwMode="auto">
                <a:xfrm>
                  <a:off x="5524523" y="4840337"/>
                  <a:ext cx="287694" cy="21204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40" tIns="43070" rIns="86140" bIns="43070"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0EE2DA00-9363-40CF-B186-192BCF9EA35C}"/>
                </a:ext>
              </a:extLst>
            </p:cNvPr>
            <p:cNvGrpSpPr/>
            <p:nvPr/>
          </p:nvGrpSpPr>
          <p:grpSpPr>
            <a:xfrm>
              <a:off x="6347379" y="183454"/>
              <a:ext cx="2079706" cy="553998"/>
              <a:chOff x="6347379" y="183454"/>
              <a:chExt cx="2079706" cy="553998"/>
            </a:xfrm>
          </p:grpSpPr>
          <p:sp>
            <p:nvSpPr>
              <p:cNvPr id="121" name="TextBox 120">
                <a:extLst>
                  <a:ext uri="{FF2B5EF4-FFF2-40B4-BE49-F238E27FC236}">
                    <a16:creationId xmlns:a16="http://schemas.microsoft.com/office/drawing/2014/main" id="{9193206B-B949-40CB-96AD-44547F91B1D5}"/>
                  </a:ext>
                </a:extLst>
              </p:cNvPr>
              <p:cNvSpPr txBox="1"/>
              <p:nvPr/>
            </p:nvSpPr>
            <p:spPr>
              <a:xfrm>
                <a:off x="6925831"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defPPr>
                  <a:defRPr lang="en-US"/>
                </a:defPPr>
                <a:lvl1pPr defTabSz="914367">
                  <a:spcAft>
                    <a:spcPts val="588"/>
                  </a:spcAft>
                  <a:defRPr sz="1200">
                    <a:solidFill>
                      <a:schemeClr val="bg1">
                        <a:lumMod val="85000"/>
                      </a:schemeClr>
                    </a:solidFill>
                    <a:latin typeface="Segoe UI"/>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Operational simplicity</a:t>
                </a:r>
              </a:p>
            </p:txBody>
          </p:sp>
          <p:sp>
            <p:nvSpPr>
              <p:cNvPr id="123" name="Oval 122">
                <a:extLst>
                  <a:ext uri="{FF2B5EF4-FFF2-40B4-BE49-F238E27FC236}">
                    <a16:creationId xmlns:a16="http://schemas.microsoft.com/office/drawing/2014/main" id="{9E14E985-3777-46C3-9DEB-599BC72A1601}"/>
                  </a:ext>
                </a:extLst>
              </p:cNvPr>
              <p:cNvSpPr/>
              <p:nvPr/>
            </p:nvSpPr>
            <p:spPr bwMode="auto">
              <a:xfrm rot="16200000">
                <a:off x="6347379"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42" name="Processing_E9F5" title="Icon of two interlocked gears">
                <a:extLst>
                  <a:ext uri="{FF2B5EF4-FFF2-40B4-BE49-F238E27FC236}">
                    <a16:creationId xmlns:a16="http://schemas.microsoft.com/office/drawing/2014/main" id="{0793CC4B-0FD0-43FA-A31D-BEE83F1BB00D}"/>
                  </a:ext>
                </a:extLst>
              </p:cNvPr>
              <p:cNvSpPr>
                <a:spLocks noChangeAspect="1" noEditPoints="1"/>
              </p:cNvSpPr>
              <p:nvPr/>
            </p:nvSpPr>
            <p:spPr bwMode="auto">
              <a:xfrm>
                <a:off x="6452479" y="332953"/>
                <a:ext cx="292789" cy="2550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170" name="Straight Connector 169">
            <a:extLst>
              <a:ext uri="{FF2B5EF4-FFF2-40B4-BE49-F238E27FC236}">
                <a16:creationId xmlns:a16="http://schemas.microsoft.com/office/drawing/2014/main" id="{738A5637-980B-41FD-B515-06F215715CBC}"/>
              </a:ext>
            </a:extLst>
          </p:cNvPr>
          <p:cNvCxnSpPr/>
          <p:nvPr/>
        </p:nvCxnSpPr>
        <p:spPr>
          <a:xfrm>
            <a:off x="1" y="903290"/>
            <a:ext cx="1219200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52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3"/>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0 4.07407E-6 L 0 0.01898 " pathEditMode="relative" rAng="0" ptsTypes="AA">
                                      <p:cBhvr>
                                        <p:cTn id="14" dur="700" spd="-100000" fill="hold"/>
                                        <p:tgtEl>
                                          <p:spTgt spid="14"/>
                                        </p:tgtEl>
                                        <p:attrNameLst>
                                          <p:attrName>ppt_x</p:attrName>
                                          <p:attrName>ppt_y</p:attrName>
                                        </p:attrNameLst>
                                      </p:cBhvr>
                                      <p:rCtr x="0" y="949"/>
                                    </p:animMotion>
                                  </p:childTnLst>
                                </p:cTn>
                              </p:par>
                              <p:par>
                                <p:cTn id="15" presetID="10" presetClass="entr" presetSubtype="0" fill="hold" nodeType="withEffect">
                                  <p:stCondLst>
                                    <p:cond delay="300"/>
                                  </p:stCondLst>
                                  <p:childTnLst>
                                    <p:set>
                                      <p:cBhvr>
                                        <p:cTn id="16" dur="1" fill="hold">
                                          <p:stCondLst>
                                            <p:cond delay="0"/>
                                          </p:stCondLst>
                                        </p:cTn>
                                        <p:tgtEl>
                                          <p:spTgt spid="167"/>
                                        </p:tgtEl>
                                        <p:attrNameLst>
                                          <p:attrName>style.visibility</p:attrName>
                                        </p:attrNameLst>
                                      </p:cBhvr>
                                      <p:to>
                                        <p:strVal val="visible"/>
                                      </p:to>
                                    </p:set>
                                    <p:animEffect transition="in" filter="fade">
                                      <p:cBhvr>
                                        <p:cTn id="17" dur="500"/>
                                        <p:tgtEl>
                                          <p:spTgt spid="167"/>
                                        </p:tgtEl>
                                      </p:cBhvr>
                                    </p:animEffect>
                                  </p:childTnLst>
                                </p:cTn>
                              </p:par>
                              <p:par>
                                <p:cTn id="18" presetID="63" presetClass="path" presetSubtype="0" decel="100000" fill="hold" nodeType="withEffect">
                                  <p:stCondLst>
                                    <p:cond delay="300"/>
                                  </p:stCondLst>
                                  <p:childTnLst>
                                    <p:animMotion origin="layout" path="M -2.08333E-7 4.07407E-6 L 0.01719 4.07407E-6 " pathEditMode="relative" rAng="0" ptsTypes="AA">
                                      <p:cBhvr>
                                        <p:cTn id="19" dur="700" spd="-100000" fill="hold"/>
                                        <p:tgtEl>
                                          <p:spTgt spid="167"/>
                                        </p:tgtEl>
                                        <p:attrNameLst>
                                          <p:attrName>ppt_x</p:attrName>
                                          <p:attrName>ppt_y</p:attrName>
                                        </p:attrNameLst>
                                      </p:cBhvr>
                                      <p:rCtr x="859" y="0"/>
                                    </p:animMotion>
                                  </p:childTnLst>
                                </p:cTn>
                              </p:par>
                              <p:par>
                                <p:cTn id="20" presetID="10" presetClass="entr" presetSubtype="0" fill="hold" nodeType="withEffect">
                                  <p:stCondLst>
                                    <p:cond delay="400"/>
                                  </p:stCondLst>
                                  <p:childTnLst>
                                    <p:set>
                                      <p:cBhvr>
                                        <p:cTn id="21" dur="1" fill="hold">
                                          <p:stCondLst>
                                            <p:cond delay="0"/>
                                          </p:stCondLst>
                                        </p:cTn>
                                        <p:tgtEl>
                                          <p:spTgt spid="168"/>
                                        </p:tgtEl>
                                        <p:attrNameLst>
                                          <p:attrName>style.visibility</p:attrName>
                                        </p:attrNameLst>
                                      </p:cBhvr>
                                      <p:to>
                                        <p:strVal val="visible"/>
                                      </p:to>
                                    </p:set>
                                    <p:animEffect transition="in" filter="fade">
                                      <p:cBhvr>
                                        <p:cTn id="22" dur="500"/>
                                        <p:tgtEl>
                                          <p:spTgt spid="168"/>
                                        </p:tgtEl>
                                      </p:cBhvr>
                                    </p:animEffect>
                                  </p:childTnLst>
                                </p:cTn>
                              </p:par>
                              <p:par>
                                <p:cTn id="23" presetID="63" presetClass="path" presetSubtype="0" decel="100000" fill="hold" nodeType="withEffect">
                                  <p:stCondLst>
                                    <p:cond delay="400"/>
                                  </p:stCondLst>
                                  <p:childTnLst>
                                    <p:animMotion origin="layout" path="M 3.75E-6 4.81481E-6 L 0.01718 4.81481E-6 " pathEditMode="relative" rAng="0" ptsTypes="AA">
                                      <p:cBhvr>
                                        <p:cTn id="24" dur="700" spd="-100000" fill="hold"/>
                                        <p:tgtEl>
                                          <p:spTgt spid="168"/>
                                        </p:tgtEl>
                                        <p:attrNameLst>
                                          <p:attrName>ppt_x</p:attrName>
                                          <p:attrName>ppt_y</p:attrName>
                                        </p:attrNameLst>
                                      </p:cBhvr>
                                      <p:rCtr x="859" y="0"/>
                                    </p:animMotion>
                                  </p:childTnLst>
                                </p:cTn>
                              </p:par>
                              <p:par>
                                <p:cTn id="25" presetID="10" presetClass="entr" presetSubtype="0" fill="hold" nodeType="withEffect">
                                  <p:stCondLst>
                                    <p:cond delay="2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63" presetClass="path" presetSubtype="0" decel="100000" fill="hold" nodeType="withEffect">
                                  <p:stCondLst>
                                    <p:cond delay="200"/>
                                  </p:stCondLst>
                                  <p:childTnLst>
                                    <p:animMotion origin="layout" path="M -2.08333E-7 4.07407E-6 L 0.01719 4.07407E-6 " pathEditMode="relative" rAng="0" ptsTypes="AA">
                                      <p:cBhvr>
                                        <p:cTn id="29" dur="700" spd="-100000" fill="hold"/>
                                        <p:tgtEl>
                                          <p:spTgt spid="44"/>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696C9D7-A39E-4853-96ED-A7EB3CFDF44D}"/>
              </a:ext>
            </a:extLst>
          </p:cNvPr>
          <p:cNvGrpSpPr/>
          <p:nvPr/>
        </p:nvGrpSpPr>
        <p:grpSpPr>
          <a:xfrm>
            <a:off x="2810503" y="2278964"/>
            <a:ext cx="6809108" cy="4382750"/>
            <a:chOff x="2744255" y="1703016"/>
            <a:chExt cx="7250036" cy="4923949"/>
          </a:xfrm>
        </p:grpSpPr>
        <p:sp>
          <p:nvSpPr>
            <p:cNvPr id="150" name="Rectangle: Rounded Corners 149">
              <a:extLst>
                <a:ext uri="{FF2B5EF4-FFF2-40B4-BE49-F238E27FC236}">
                  <a16:creationId xmlns:a16="http://schemas.microsoft.com/office/drawing/2014/main" id="{B1606D40-D195-46FD-99DA-046920378673}"/>
                </a:ext>
              </a:extLst>
            </p:cNvPr>
            <p:cNvSpPr/>
            <p:nvPr/>
          </p:nvSpPr>
          <p:spPr bwMode="auto">
            <a:xfrm>
              <a:off x="2744970" y="3937479"/>
              <a:ext cx="6684973" cy="1649597"/>
            </a:xfrm>
            <a:prstGeom prst="roundRect">
              <a:avLst>
                <a:gd name="adj" fmla="val 3125"/>
              </a:avLst>
            </a:prstGeom>
            <a:solidFill>
              <a:srgbClr val="FCFDFE"/>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172" name="Group 171">
              <a:extLst>
                <a:ext uri="{FF2B5EF4-FFF2-40B4-BE49-F238E27FC236}">
                  <a16:creationId xmlns:a16="http://schemas.microsoft.com/office/drawing/2014/main" id="{9605DFC1-BFAA-4B24-9E5A-2BE06E371424}"/>
                </a:ext>
              </a:extLst>
            </p:cNvPr>
            <p:cNvGrpSpPr/>
            <p:nvPr/>
          </p:nvGrpSpPr>
          <p:grpSpPr>
            <a:xfrm>
              <a:off x="2892800" y="4023713"/>
              <a:ext cx="2290132" cy="1401688"/>
              <a:chOff x="5339475" y="3411357"/>
              <a:chExt cx="2290132" cy="1401688"/>
            </a:xfrm>
          </p:grpSpPr>
          <p:sp>
            <p:nvSpPr>
              <p:cNvPr id="155" name="Title 1">
                <a:extLst>
                  <a:ext uri="{FF2B5EF4-FFF2-40B4-BE49-F238E27FC236}">
                    <a16:creationId xmlns:a16="http://schemas.microsoft.com/office/drawing/2014/main" id="{1796BE68-10A4-45FD-A425-EC05BD64563F}"/>
                  </a:ext>
                </a:extLst>
              </p:cNvPr>
              <p:cNvSpPr txBox="1">
                <a:spLocks/>
              </p:cNvSpPr>
              <p:nvPr/>
            </p:nvSpPr>
            <p:spPr>
              <a:xfrm>
                <a:off x="5869956" y="3411357"/>
                <a:ext cx="1229170" cy="369332"/>
              </a:xfrm>
              <a:prstGeom prst="rect">
                <a:avLst/>
              </a:prstGeom>
            </p:spPr>
            <p:txBody>
              <a:bodyPr vert="horz" wrap="square" lIns="0" tIns="0" rIns="0" bIns="0" rtlCol="0" anchor="b">
                <a:no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services</a:t>
                </a:r>
                <a:b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1"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for example</a:t>
                </a:r>
                <a:endParaRPr kumimoji="0" lang="en-US" sz="1176" b="0" i="1"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52" name="Group 51">
                <a:extLst>
                  <a:ext uri="{FF2B5EF4-FFF2-40B4-BE49-F238E27FC236}">
                    <a16:creationId xmlns:a16="http://schemas.microsoft.com/office/drawing/2014/main" id="{24711D34-A9BA-42C0-A104-AC0849991CFF}"/>
                  </a:ext>
                </a:extLst>
              </p:cNvPr>
              <p:cNvGrpSpPr/>
              <p:nvPr/>
            </p:nvGrpSpPr>
            <p:grpSpPr>
              <a:xfrm>
                <a:off x="5339475" y="3863345"/>
                <a:ext cx="2290132" cy="949700"/>
                <a:chOff x="5339475" y="3863345"/>
                <a:chExt cx="2290132" cy="949700"/>
              </a:xfrm>
            </p:grpSpPr>
            <p:sp>
              <p:nvSpPr>
                <p:cNvPr id="152" name="Rectangle: Rounded Corners 151">
                  <a:extLst>
                    <a:ext uri="{FF2B5EF4-FFF2-40B4-BE49-F238E27FC236}">
                      <a16:creationId xmlns:a16="http://schemas.microsoft.com/office/drawing/2014/main" id="{D58D905A-65BA-4434-928D-51CF8357AD9B}"/>
                    </a:ext>
                  </a:extLst>
                </p:cNvPr>
                <p:cNvSpPr/>
                <p:nvPr/>
              </p:nvSpPr>
              <p:spPr bwMode="auto">
                <a:xfrm>
                  <a:off x="5339475" y="3863345"/>
                  <a:ext cx="2290132" cy="949700"/>
                </a:xfrm>
                <a:prstGeom prst="roundRect">
                  <a:avLst>
                    <a:gd name="adj" fmla="val 3125"/>
                  </a:avLst>
                </a:prstGeom>
                <a:solidFill>
                  <a:srgbClr val="FCFDFE"/>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51" name="Group 50">
                  <a:extLst>
                    <a:ext uri="{FF2B5EF4-FFF2-40B4-BE49-F238E27FC236}">
                      <a16:creationId xmlns:a16="http://schemas.microsoft.com/office/drawing/2014/main" id="{32D2FDD2-E4F0-4E65-B1F8-CB9E17A870BD}"/>
                    </a:ext>
                  </a:extLst>
                </p:cNvPr>
                <p:cNvGrpSpPr/>
                <p:nvPr/>
              </p:nvGrpSpPr>
              <p:grpSpPr>
                <a:xfrm>
                  <a:off x="5381302" y="3955005"/>
                  <a:ext cx="2148839" cy="724635"/>
                  <a:chOff x="5372777" y="3932758"/>
                  <a:chExt cx="2148839" cy="724635"/>
                </a:xfrm>
              </p:grpSpPr>
              <p:grpSp>
                <p:nvGrpSpPr>
                  <p:cNvPr id="44" name="Group 43">
                    <a:extLst>
                      <a:ext uri="{FF2B5EF4-FFF2-40B4-BE49-F238E27FC236}">
                        <a16:creationId xmlns:a16="http://schemas.microsoft.com/office/drawing/2014/main" id="{6CDB4066-758C-40DA-A42E-4E309620A50F}"/>
                      </a:ext>
                    </a:extLst>
                  </p:cNvPr>
                  <p:cNvGrpSpPr/>
                  <p:nvPr/>
                </p:nvGrpSpPr>
                <p:grpSpPr>
                  <a:xfrm>
                    <a:off x="5372777" y="3948304"/>
                    <a:ext cx="685800" cy="709089"/>
                    <a:chOff x="5372777" y="3995464"/>
                    <a:chExt cx="685800" cy="709089"/>
                  </a:xfrm>
                </p:grpSpPr>
                <p:sp>
                  <p:nvSpPr>
                    <p:cNvPr id="156" name="Title 1">
                      <a:extLst>
                        <a:ext uri="{FF2B5EF4-FFF2-40B4-BE49-F238E27FC236}">
                          <a16:creationId xmlns:a16="http://schemas.microsoft.com/office/drawing/2014/main" id="{3201EBC1-E3D4-46CB-9A16-15B256791B21}"/>
                        </a:ext>
                      </a:extLst>
                    </p:cNvPr>
                    <p:cNvSpPr txBox="1">
                      <a:spLocks/>
                    </p:cNvSpPr>
                    <p:nvPr/>
                  </p:nvSpPr>
                  <p:spPr>
                    <a:xfrm>
                      <a:off x="5372777" y="3995464"/>
                      <a:ext cx="685800" cy="15388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APIM</a:t>
                      </a:r>
                    </a:p>
                  </p:txBody>
                </p:sp>
                <p:sp>
                  <p:nvSpPr>
                    <p:cNvPr id="157" name="Rectangle: Rounded Corners 118">
                      <a:extLst>
                        <a:ext uri="{FF2B5EF4-FFF2-40B4-BE49-F238E27FC236}">
                          <a16:creationId xmlns:a16="http://schemas.microsoft.com/office/drawing/2014/main" id="{C992B39C-68D1-43A7-9D50-52072D0A986F}"/>
                        </a:ext>
                      </a:extLst>
                    </p:cNvPr>
                    <p:cNvSpPr/>
                    <p:nvPr/>
                  </p:nvSpPr>
                  <p:spPr bwMode="auto">
                    <a:xfrm>
                      <a:off x="5480376" y="4236840"/>
                      <a:ext cx="470603" cy="467713"/>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19" name="Picture 18" descr="A picture containing room, drawing&#10;&#10;Description automatically generated">
                      <a:extLst>
                        <a:ext uri="{FF2B5EF4-FFF2-40B4-BE49-F238E27FC236}">
                          <a16:creationId xmlns:a16="http://schemas.microsoft.com/office/drawing/2014/main" id="{DF4D2993-F45C-4ACE-9DE4-AB44D2BD40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5753" y="4290848"/>
                      <a:ext cx="339849" cy="339849"/>
                    </a:xfrm>
                    <a:prstGeom prst="rect">
                      <a:avLst/>
                    </a:prstGeom>
                  </p:spPr>
                </p:pic>
              </p:grpSp>
              <p:grpSp>
                <p:nvGrpSpPr>
                  <p:cNvPr id="43" name="Group 42">
                    <a:extLst>
                      <a:ext uri="{FF2B5EF4-FFF2-40B4-BE49-F238E27FC236}">
                        <a16:creationId xmlns:a16="http://schemas.microsoft.com/office/drawing/2014/main" id="{D3E32F61-DE2A-4A39-9117-92E56455CC85}"/>
                      </a:ext>
                    </a:extLst>
                  </p:cNvPr>
                  <p:cNvGrpSpPr/>
                  <p:nvPr/>
                </p:nvGrpSpPr>
                <p:grpSpPr>
                  <a:xfrm>
                    <a:off x="6003505" y="3932758"/>
                    <a:ext cx="688491" cy="719673"/>
                    <a:chOff x="6069562" y="3979918"/>
                    <a:chExt cx="688491" cy="719673"/>
                  </a:xfrm>
                </p:grpSpPr>
                <p:sp>
                  <p:nvSpPr>
                    <p:cNvPr id="158" name="Rectangle: Rounded Corners 118">
                      <a:extLst>
                        <a:ext uri="{FF2B5EF4-FFF2-40B4-BE49-F238E27FC236}">
                          <a16:creationId xmlns:a16="http://schemas.microsoft.com/office/drawing/2014/main" id="{98921F3F-4791-4D6B-A51B-703FCE06EADB}"/>
                        </a:ext>
                      </a:extLst>
                    </p:cNvPr>
                    <p:cNvSpPr/>
                    <p:nvPr/>
                  </p:nvSpPr>
                  <p:spPr bwMode="auto">
                    <a:xfrm>
                      <a:off x="6178506" y="4231878"/>
                      <a:ext cx="470603" cy="467713"/>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60" name="Title 1">
                      <a:extLst>
                        <a:ext uri="{FF2B5EF4-FFF2-40B4-BE49-F238E27FC236}">
                          <a16:creationId xmlns:a16="http://schemas.microsoft.com/office/drawing/2014/main" id="{C66EDD0F-5AE1-47E8-8B48-2529A9AF7A0B}"/>
                        </a:ext>
                      </a:extLst>
                    </p:cNvPr>
                    <p:cNvSpPr txBox="1">
                      <a:spLocks/>
                    </p:cNvSpPr>
                    <p:nvPr/>
                  </p:nvSpPr>
                  <p:spPr>
                    <a:xfrm>
                      <a:off x="6069562" y="3979918"/>
                      <a:ext cx="688491" cy="16943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Databases</a:t>
                      </a:r>
                    </a:p>
                  </p:txBody>
                </p:sp>
                <p:sp>
                  <p:nvSpPr>
                    <p:cNvPr id="29" name="Freeform: Shape 28">
                      <a:extLst>
                        <a:ext uri="{FF2B5EF4-FFF2-40B4-BE49-F238E27FC236}">
                          <a16:creationId xmlns:a16="http://schemas.microsoft.com/office/drawing/2014/main" id="{B6ED2F23-183D-43D0-9054-D1089BD20234}"/>
                        </a:ext>
                      </a:extLst>
                    </p:cNvPr>
                    <p:cNvSpPr/>
                    <p:nvPr/>
                  </p:nvSpPr>
                  <p:spPr>
                    <a:xfrm>
                      <a:off x="6293609" y="4303375"/>
                      <a:ext cx="240397" cy="314794"/>
                    </a:xfrm>
                    <a:custGeom>
                      <a:avLst/>
                      <a:gdLst>
                        <a:gd name="connsiteX0" fmla="*/ 1207771 w 2422207"/>
                        <a:gd name="connsiteY0" fmla="*/ 692467 h 3171823"/>
                        <a:gd name="connsiteX1" fmla="*/ 342900 w 2422207"/>
                        <a:gd name="connsiteY1" fmla="*/ 431482 h 3171823"/>
                        <a:gd name="connsiteX2" fmla="*/ 1207771 w 2422207"/>
                        <a:gd name="connsiteY2" fmla="*/ 170498 h 3171823"/>
                        <a:gd name="connsiteX3" fmla="*/ 2064067 w 2422207"/>
                        <a:gd name="connsiteY3" fmla="*/ 431482 h 3171823"/>
                        <a:gd name="connsiteX4" fmla="*/ 1207771 w 2422207"/>
                        <a:gd name="connsiteY4" fmla="*/ 692467 h 3171823"/>
                        <a:gd name="connsiteX5" fmla="*/ 952 w 2422207"/>
                        <a:gd name="connsiteY5" fmla="*/ 2192655 h 3171823"/>
                        <a:gd name="connsiteX6" fmla="*/ 952 w 2422207"/>
                        <a:gd name="connsiteY6" fmla="*/ 2666048 h 3171823"/>
                        <a:gd name="connsiteX7" fmla="*/ 1020127 w 2422207"/>
                        <a:gd name="connsiteY7" fmla="*/ 3171824 h 3171823"/>
                        <a:gd name="connsiteX8" fmla="*/ 1403033 w 2422207"/>
                        <a:gd name="connsiteY8" fmla="*/ 3171824 h 3171823"/>
                        <a:gd name="connsiteX9" fmla="*/ 2422208 w 2422207"/>
                        <a:gd name="connsiteY9" fmla="*/ 2707005 h 3171823"/>
                        <a:gd name="connsiteX10" fmla="*/ 2422208 w 2422207"/>
                        <a:gd name="connsiteY10" fmla="*/ 481013 h 3171823"/>
                        <a:gd name="connsiteX11" fmla="*/ 1206817 w 2422207"/>
                        <a:gd name="connsiteY11" fmla="*/ 0 h 3171823"/>
                        <a:gd name="connsiteX12" fmla="*/ 0 w 2422207"/>
                        <a:gd name="connsiteY12" fmla="*/ 473392 h 3171823"/>
                        <a:gd name="connsiteX13" fmla="*/ 0 w 2422207"/>
                        <a:gd name="connsiteY13" fmla="*/ 1467802 h 3171823"/>
                        <a:gd name="connsiteX14" fmla="*/ 952 w 2422207"/>
                        <a:gd name="connsiteY14" fmla="*/ 2192655 h 3171823"/>
                        <a:gd name="connsiteX15" fmla="*/ 952 w 2422207"/>
                        <a:gd name="connsiteY15" fmla="*/ 2192655 h 317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22207" h="3171823">
                          <a:moveTo>
                            <a:pt x="1207771" y="692467"/>
                          </a:moveTo>
                          <a:cubicBezTo>
                            <a:pt x="734377" y="692467"/>
                            <a:pt x="342900" y="578167"/>
                            <a:pt x="342900" y="431482"/>
                          </a:cubicBezTo>
                          <a:cubicBezTo>
                            <a:pt x="342900" y="284798"/>
                            <a:pt x="725805" y="170498"/>
                            <a:pt x="1207771" y="170498"/>
                          </a:cubicBezTo>
                          <a:cubicBezTo>
                            <a:pt x="1681163" y="170498"/>
                            <a:pt x="2064067" y="284798"/>
                            <a:pt x="2064067" y="431482"/>
                          </a:cubicBezTo>
                          <a:cubicBezTo>
                            <a:pt x="2064067" y="578167"/>
                            <a:pt x="1688783" y="692467"/>
                            <a:pt x="1207771" y="692467"/>
                          </a:cubicBezTo>
                          <a:close/>
                          <a:moveTo>
                            <a:pt x="952" y="2192655"/>
                          </a:moveTo>
                          <a:lnTo>
                            <a:pt x="952" y="2666048"/>
                          </a:lnTo>
                          <a:cubicBezTo>
                            <a:pt x="952" y="2886074"/>
                            <a:pt x="441008" y="3130868"/>
                            <a:pt x="1020127" y="3171824"/>
                          </a:cubicBezTo>
                          <a:lnTo>
                            <a:pt x="1403033" y="3171824"/>
                          </a:lnTo>
                          <a:cubicBezTo>
                            <a:pt x="1982152" y="3130868"/>
                            <a:pt x="2422208" y="2935606"/>
                            <a:pt x="2422208" y="2707005"/>
                          </a:cubicBezTo>
                          <a:lnTo>
                            <a:pt x="2422208" y="481013"/>
                          </a:lnTo>
                          <a:cubicBezTo>
                            <a:pt x="2422208" y="236219"/>
                            <a:pt x="1875473" y="0"/>
                            <a:pt x="1206817" y="0"/>
                          </a:cubicBezTo>
                          <a:cubicBezTo>
                            <a:pt x="538163" y="0"/>
                            <a:pt x="0" y="220027"/>
                            <a:pt x="0" y="473392"/>
                          </a:cubicBezTo>
                          <a:lnTo>
                            <a:pt x="0" y="1467802"/>
                          </a:lnTo>
                          <a:lnTo>
                            <a:pt x="952" y="2192655"/>
                          </a:lnTo>
                          <a:lnTo>
                            <a:pt x="952" y="2192655"/>
                          </a:lnTo>
                          <a:close/>
                        </a:path>
                      </a:pathLst>
                    </a:custGeom>
                    <a:solidFill>
                      <a:srgbClr val="0079D6"/>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D233CF9D-DA28-4622-A128-6ACBF5BC8FF3}"/>
                      </a:ext>
                    </a:extLst>
                  </p:cNvPr>
                  <p:cNvGrpSpPr/>
                  <p:nvPr/>
                </p:nvGrpSpPr>
                <p:grpSpPr>
                  <a:xfrm>
                    <a:off x="6636924" y="3948304"/>
                    <a:ext cx="685800" cy="699165"/>
                    <a:chOff x="6636924" y="3948304"/>
                    <a:chExt cx="685800" cy="699165"/>
                  </a:xfrm>
                </p:grpSpPr>
                <p:sp>
                  <p:nvSpPr>
                    <p:cNvPr id="159" name="Rectangle: Rounded Corners 118">
                      <a:extLst>
                        <a:ext uri="{FF2B5EF4-FFF2-40B4-BE49-F238E27FC236}">
                          <a16:creationId xmlns:a16="http://schemas.microsoft.com/office/drawing/2014/main" id="{A68FFBCD-FAD5-4EE4-9CEB-C37B96A05D11}"/>
                        </a:ext>
                      </a:extLst>
                    </p:cNvPr>
                    <p:cNvSpPr/>
                    <p:nvPr/>
                  </p:nvSpPr>
                  <p:spPr bwMode="auto">
                    <a:xfrm>
                      <a:off x="6744523" y="4179756"/>
                      <a:ext cx="470603" cy="467713"/>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61" name="Title 1">
                      <a:extLst>
                        <a:ext uri="{FF2B5EF4-FFF2-40B4-BE49-F238E27FC236}">
                          <a16:creationId xmlns:a16="http://schemas.microsoft.com/office/drawing/2014/main" id="{1A531794-B666-47AF-9244-FBC2D224784B}"/>
                        </a:ext>
                      </a:extLst>
                    </p:cNvPr>
                    <p:cNvSpPr txBox="1">
                      <a:spLocks/>
                    </p:cNvSpPr>
                    <p:nvPr/>
                  </p:nvSpPr>
                  <p:spPr>
                    <a:xfrm>
                      <a:off x="6636924" y="3948304"/>
                      <a:ext cx="685800" cy="15388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AI</a:t>
                      </a:r>
                    </a:p>
                  </p:txBody>
                </p:sp>
                <p:grpSp>
                  <p:nvGrpSpPr>
                    <p:cNvPr id="41" name="Group 40">
                      <a:extLst>
                        <a:ext uri="{FF2B5EF4-FFF2-40B4-BE49-F238E27FC236}">
                          <a16:creationId xmlns:a16="http://schemas.microsoft.com/office/drawing/2014/main" id="{42FA5DF5-810C-45C3-9863-751813BC5BD7}"/>
                        </a:ext>
                      </a:extLst>
                    </p:cNvPr>
                    <p:cNvGrpSpPr/>
                    <p:nvPr/>
                  </p:nvGrpSpPr>
                  <p:grpSpPr>
                    <a:xfrm>
                      <a:off x="6864372" y="4244594"/>
                      <a:ext cx="230904" cy="338037"/>
                      <a:chOff x="6195826" y="5469096"/>
                      <a:chExt cx="421694" cy="617347"/>
                    </a:xfrm>
                  </p:grpSpPr>
                  <p:sp>
                    <p:nvSpPr>
                      <p:cNvPr id="32" name="Freeform: Shape 31">
                        <a:extLst>
                          <a:ext uri="{FF2B5EF4-FFF2-40B4-BE49-F238E27FC236}">
                            <a16:creationId xmlns:a16="http://schemas.microsoft.com/office/drawing/2014/main" id="{E6384288-D30D-42EA-B603-DC0717C66E7A}"/>
                          </a:ext>
                        </a:extLst>
                      </p:cNvPr>
                      <p:cNvSpPr/>
                      <p:nvPr/>
                    </p:nvSpPr>
                    <p:spPr>
                      <a:xfrm>
                        <a:off x="6336339" y="5965071"/>
                        <a:ext cx="142791" cy="121372"/>
                      </a:xfrm>
                      <a:custGeom>
                        <a:avLst/>
                        <a:gdLst>
                          <a:gd name="connsiteX0" fmla="*/ 136723 w 142791"/>
                          <a:gd name="connsiteY0" fmla="*/ 85317 h 121372"/>
                          <a:gd name="connsiteX1" fmla="*/ 106380 w 142791"/>
                          <a:gd name="connsiteY1" fmla="*/ 117088 h 121372"/>
                          <a:gd name="connsiteX2" fmla="*/ 96028 w 142791"/>
                          <a:gd name="connsiteY2" fmla="*/ 121371 h 121372"/>
                          <a:gd name="connsiteX3" fmla="*/ 44623 w 142791"/>
                          <a:gd name="connsiteY3" fmla="*/ 121371 h 121372"/>
                          <a:gd name="connsiteX4" fmla="*/ 34628 w 142791"/>
                          <a:gd name="connsiteY4" fmla="*/ 117088 h 121372"/>
                          <a:gd name="connsiteX5" fmla="*/ 4285 w 142791"/>
                          <a:gd name="connsiteY5" fmla="*/ 85317 h 121372"/>
                          <a:gd name="connsiteX6" fmla="*/ 2 w 142791"/>
                          <a:gd name="connsiteY6" fmla="*/ 74608 h 121372"/>
                          <a:gd name="connsiteX7" fmla="*/ 2 w 142791"/>
                          <a:gd name="connsiteY7" fmla="*/ 0 h 121372"/>
                          <a:gd name="connsiteX8" fmla="*/ 142791 w 142791"/>
                          <a:gd name="connsiteY8" fmla="*/ 0 h 121372"/>
                          <a:gd name="connsiteX9" fmla="*/ 142791 w 142791"/>
                          <a:gd name="connsiteY9" fmla="*/ 74608 h 121372"/>
                          <a:gd name="connsiteX10" fmla="*/ 136723 w 142791"/>
                          <a:gd name="connsiteY10" fmla="*/ 85317 h 12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791" h="121372">
                            <a:moveTo>
                              <a:pt x="136723" y="85317"/>
                            </a:moveTo>
                            <a:lnTo>
                              <a:pt x="106380" y="117088"/>
                            </a:lnTo>
                            <a:cubicBezTo>
                              <a:pt x="103657" y="119865"/>
                              <a:pt x="99918" y="121414"/>
                              <a:pt x="96028" y="121371"/>
                            </a:cubicBezTo>
                            <a:lnTo>
                              <a:pt x="44623" y="121371"/>
                            </a:lnTo>
                            <a:cubicBezTo>
                              <a:pt x="40857" y="121318"/>
                              <a:pt x="37264" y="119779"/>
                              <a:pt x="34628" y="117088"/>
                            </a:cubicBezTo>
                            <a:lnTo>
                              <a:pt x="4285" y="85317"/>
                            </a:lnTo>
                            <a:cubicBezTo>
                              <a:pt x="1487" y="82461"/>
                              <a:pt x="-56" y="78606"/>
                              <a:pt x="2" y="74608"/>
                            </a:cubicBezTo>
                            <a:lnTo>
                              <a:pt x="2" y="0"/>
                            </a:lnTo>
                            <a:lnTo>
                              <a:pt x="142791" y="0"/>
                            </a:lnTo>
                            <a:lnTo>
                              <a:pt x="142791" y="74608"/>
                            </a:lnTo>
                            <a:cubicBezTo>
                              <a:pt x="142395" y="78881"/>
                              <a:pt x="140185" y="82779"/>
                              <a:pt x="136723" y="85317"/>
                            </a:cubicBezTo>
                            <a:close/>
                          </a:path>
                        </a:pathLst>
                      </a:custGeom>
                      <a:solidFill>
                        <a:srgbClr val="0079D6"/>
                      </a:solidFill>
                      <a:ln w="354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024FE766-EE12-41B5-9280-46AC414B898B}"/>
                          </a:ext>
                        </a:extLst>
                      </p:cNvPr>
                      <p:cNvSpPr/>
                      <p:nvPr/>
                    </p:nvSpPr>
                    <p:spPr>
                      <a:xfrm>
                        <a:off x="6195826" y="5469096"/>
                        <a:ext cx="421694" cy="484781"/>
                      </a:xfrm>
                      <a:custGeom>
                        <a:avLst/>
                        <a:gdLst>
                          <a:gd name="connsiteX0" fmla="*/ 210838 w 421694"/>
                          <a:gd name="connsiteY0" fmla="*/ 10 h 484781"/>
                          <a:gd name="connsiteX1" fmla="*/ 10 w 421694"/>
                          <a:gd name="connsiteY1" fmla="*/ 206822 h 484781"/>
                          <a:gd name="connsiteX2" fmla="*/ 1294 w 421694"/>
                          <a:gd name="connsiteY2" fmla="*/ 232043 h 484781"/>
                          <a:gd name="connsiteX3" fmla="*/ 118025 w 421694"/>
                          <a:gd name="connsiteY3" fmla="*/ 471216 h 484781"/>
                          <a:gd name="connsiteX4" fmla="*/ 134803 w 421694"/>
                          <a:gd name="connsiteY4" fmla="*/ 484781 h 484781"/>
                          <a:gd name="connsiteX5" fmla="*/ 286874 w 421694"/>
                          <a:gd name="connsiteY5" fmla="*/ 484781 h 484781"/>
                          <a:gd name="connsiteX6" fmla="*/ 303651 w 421694"/>
                          <a:gd name="connsiteY6" fmla="*/ 471216 h 484781"/>
                          <a:gd name="connsiteX7" fmla="*/ 420382 w 421694"/>
                          <a:gd name="connsiteY7" fmla="*/ 232043 h 484781"/>
                          <a:gd name="connsiteX8" fmla="*/ 236059 w 421694"/>
                          <a:gd name="connsiteY8" fmla="*/ 1294 h 484781"/>
                          <a:gd name="connsiteX9" fmla="*/ 210838 w 421694"/>
                          <a:gd name="connsiteY9" fmla="*/ 10 h 48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1694" h="484781">
                            <a:moveTo>
                              <a:pt x="210838" y="10"/>
                            </a:moveTo>
                            <a:cubicBezTo>
                              <a:pt x="95510" y="-1099"/>
                              <a:pt x="1118" y="91494"/>
                              <a:pt x="10" y="206822"/>
                            </a:cubicBezTo>
                            <a:cubicBezTo>
                              <a:pt x="-71" y="215247"/>
                              <a:pt x="357" y="223670"/>
                              <a:pt x="1294" y="232043"/>
                            </a:cubicBezTo>
                            <a:cubicBezTo>
                              <a:pt x="10932" y="319502"/>
                              <a:pt x="94464" y="360197"/>
                              <a:pt x="118025" y="471216"/>
                            </a:cubicBezTo>
                            <a:cubicBezTo>
                              <a:pt x="119711" y="479134"/>
                              <a:pt x="126708" y="484792"/>
                              <a:pt x="134803" y="484781"/>
                            </a:cubicBezTo>
                            <a:lnTo>
                              <a:pt x="286874" y="484781"/>
                            </a:lnTo>
                            <a:cubicBezTo>
                              <a:pt x="294970" y="484792"/>
                              <a:pt x="301967" y="479134"/>
                              <a:pt x="303651" y="471216"/>
                            </a:cubicBezTo>
                            <a:cubicBezTo>
                              <a:pt x="327212" y="360197"/>
                              <a:pt x="410744" y="319502"/>
                              <a:pt x="420382" y="232043"/>
                            </a:cubicBezTo>
                            <a:cubicBezTo>
                              <a:pt x="433201" y="117424"/>
                              <a:pt x="350679" y="14115"/>
                              <a:pt x="236059" y="1294"/>
                            </a:cubicBezTo>
                            <a:cubicBezTo>
                              <a:pt x="227686" y="358"/>
                              <a:pt x="219263" y="-71"/>
                              <a:pt x="210838" y="10"/>
                            </a:cubicBezTo>
                            <a:close/>
                          </a:path>
                        </a:pathLst>
                      </a:custGeom>
                      <a:solidFill>
                        <a:srgbClr val="0079D6"/>
                      </a:solidFill>
                      <a:ln w="354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85E32B1F-680D-41DA-AA83-C969A4721060}"/>
                          </a:ext>
                        </a:extLst>
                      </p:cNvPr>
                      <p:cNvSpPr/>
                      <p:nvPr/>
                    </p:nvSpPr>
                    <p:spPr>
                      <a:xfrm>
                        <a:off x="6462869" y="5541790"/>
                        <a:ext cx="115282" cy="117780"/>
                      </a:xfrm>
                      <a:custGeom>
                        <a:avLst/>
                        <a:gdLst>
                          <a:gd name="connsiteX0" fmla="*/ 98366 w 115282"/>
                          <a:gd name="connsiteY0" fmla="*/ 1567 h 117780"/>
                          <a:gd name="connsiteX1" fmla="*/ 62668 w 115282"/>
                          <a:gd name="connsiteY1" fmla="*/ 37264 h 117780"/>
                          <a:gd name="connsiteX2" fmla="*/ 57314 w 115282"/>
                          <a:gd name="connsiteY2" fmla="*/ 37264 h 117780"/>
                          <a:gd name="connsiteX3" fmla="*/ 11264 w 115282"/>
                          <a:gd name="connsiteY3" fmla="*/ 21914 h 117780"/>
                          <a:gd name="connsiteX4" fmla="*/ 4838 w 115282"/>
                          <a:gd name="connsiteY4" fmla="*/ 25127 h 117780"/>
                          <a:gd name="connsiteX5" fmla="*/ 198 w 115282"/>
                          <a:gd name="connsiteY5" fmla="*/ 39049 h 117780"/>
                          <a:gd name="connsiteX6" fmla="*/ 3411 w 115282"/>
                          <a:gd name="connsiteY6" fmla="*/ 45474 h 117780"/>
                          <a:gd name="connsiteX7" fmla="*/ 50888 w 115282"/>
                          <a:gd name="connsiteY7" fmla="*/ 62966 h 117780"/>
                          <a:gd name="connsiteX8" fmla="*/ 54101 w 115282"/>
                          <a:gd name="connsiteY8" fmla="*/ 66179 h 117780"/>
                          <a:gd name="connsiteX9" fmla="*/ 70165 w 115282"/>
                          <a:gd name="connsiteY9" fmla="*/ 114371 h 117780"/>
                          <a:gd name="connsiteX10" fmla="*/ 76590 w 115282"/>
                          <a:gd name="connsiteY10" fmla="*/ 117583 h 117780"/>
                          <a:gd name="connsiteX11" fmla="*/ 90512 w 115282"/>
                          <a:gd name="connsiteY11" fmla="*/ 112943 h 117780"/>
                          <a:gd name="connsiteX12" fmla="*/ 93725 w 115282"/>
                          <a:gd name="connsiteY12" fmla="*/ 106517 h 117780"/>
                          <a:gd name="connsiteX13" fmla="*/ 78375 w 115282"/>
                          <a:gd name="connsiteY13" fmla="*/ 60467 h 117780"/>
                          <a:gd name="connsiteX14" fmla="*/ 78375 w 115282"/>
                          <a:gd name="connsiteY14" fmla="*/ 55113 h 117780"/>
                          <a:gd name="connsiteX15" fmla="*/ 114073 w 115282"/>
                          <a:gd name="connsiteY15" fmla="*/ 19415 h 117780"/>
                          <a:gd name="connsiteX16" fmla="*/ 114073 w 115282"/>
                          <a:gd name="connsiteY16" fmla="*/ 12633 h 117780"/>
                          <a:gd name="connsiteX17" fmla="*/ 104791 w 115282"/>
                          <a:gd name="connsiteY17" fmla="*/ 853 h 117780"/>
                          <a:gd name="connsiteX18" fmla="*/ 98366 w 115282"/>
                          <a:gd name="connsiteY18" fmla="*/ 1567 h 1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282" h="117780">
                            <a:moveTo>
                              <a:pt x="98366" y="1567"/>
                            </a:moveTo>
                            <a:lnTo>
                              <a:pt x="62668" y="37264"/>
                            </a:lnTo>
                            <a:cubicBezTo>
                              <a:pt x="61033" y="38301"/>
                              <a:pt x="58949" y="38301"/>
                              <a:pt x="57314" y="37264"/>
                            </a:cubicBezTo>
                            <a:lnTo>
                              <a:pt x="11264" y="21914"/>
                            </a:lnTo>
                            <a:cubicBezTo>
                              <a:pt x="8633" y="21336"/>
                              <a:pt x="5956" y="22675"/>
                              <a:pt x="4838" y="25127"/>
                            </a:cubicBezTo>
                            <a:lnTo>
                              <a:pt x="198" y="39049"/>
                            </a:lnTo>
                            <a:cubicBezTo>
                              <a:pt x="-541" y="41698"/>
                              <a:pt x="847" y="44475"/>
                              <a:pt x="3411" y="45474"/>
                            </a:cubicBezTo>
                            <a:lnTo>
                              <a:pt x="50888" y="62966"/>
                            </a:lnTo>
                            <a:cubicBezTo>
                              <a:pt x="52359" y="63547"/>
                              <a:pt x="53519" y="64710"/>
                              <a:pt x="54101" y="66179"/>
                            </a:cubicBezTo>
                            <a:lnTo>
                              <a:pt x="70165" y="114371"/>
                            </a:lnTo>
                            <a:cubicBezTo>
                              <a:pt x="71164" y="116933"/>
                              <a:pt x="73942" y="118321"/>
                              <a:pt x="76590" y="117583"/>
                            </a:cubicBezTo>
                            <a:lnTo>
                              <a:pt x="90512" y="112943"/>
                            </a:lnTo>
                            <a:cubicBezTo>
                              <a:pt x="92965" y="111827"/>
                              <a:pt x="94303" y="109149"/>
                              <a:pt x="93725" y="106517"/>
                            </a:cubicBezTo>
                            <a:lnTo>
                              <a:pt x="78375" y="60467"/>
                            </a:lnTo>
                            <a:cubicBezTo>
                              <a:pt x="77340" y="58833"/>
                              <a:pt x="77340" y="56747"/>
                              <a:pt x="78375" y="55113"/>
                            </a:cubicBezTo>
                            <a:lnTo>
                              <a:pt x="114073" y="19415"/>
                            </a:lnTo>
                            <a:cubicBezTo>
                              <a:pt x="115686" y="17443"/>
                              <a:pt x="115686" y="14605"/>
                              <a:pt x="114073" y="12633"/>
                            </a:cubicBezTo>
                            <a:cubicBezTo>
                              <a:pt x="111178" y="8553"/>
                              <a:pt x="108079" y="4622"/>
                              <a:pt x="104791" y="853"/>
                            </a:cubicBezTo>
                            <a:cubicBezTo>
                              <a:pt x="102764" y="-513"/>
                              <a:pt x="100044" y="-211"/>
                              <a:pt x="98366" y="1567"/>
                            </a:cubicBezTo>
                            <a:close/>
                          </a:path>
                        </a:pathLst>
                      </a:custGeom>
                      <a:solidFill>
                        <a:schemeClr val="bg1"/>
                      </a:solidFill>
                      <a:ln w="354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4BD59FCC-F008-401B-AACA-9A90712A43E1}"/>
                          </a:ext>
                        </a:extLst>
                      </p:cNvPr>
                      <p:cNvSpPr/>
                      <p:nvPr/>
                    </p:nvSpPr>
                    <p:spPr>
                      <a:xfrm>
                        <a:off x="6344820" y="5469106"/>
                        <a:ext cx="124183" cy="486913"/>
                      </a:xfrm>
                      <a:custGeom>
                        <a:avLst/>
                        <a:gdLst>
                          <a:gd name="connsiteX0" fmla="*/ 122530 w 124183"/>
                          <a:gd name="connsiteY0" fmla="*/ 403025 h 486913"/>
                          <a:gd name="connsiteX1" fmla="*/ 120388 w 124183"/>
                          <a:gd name="connsiteY1" fmla="*/ 398741 h 486913"/>
                          <a:gd name="connsiteX2" fmla="*/ 106938 w 124183"/>
                          <a:gd name="connsiteY2" fmla="*/ 394400 h 486913"/>
                          <a:gd name="connsiteX3" fmla="*/ 106823 w 124183"/>
                          <a:gd name="connsiteY3" fmla="*/ 394457 h 486913"/>
                          <a:gd name="connsiteX4" fmla="*/ 77195 w 124183"/>
                          <a:gd name="connsiteY4" fmla="*/ 410521 h 486913"/>
                          <a:gd name="connsiteX5" fmla="*/ 77195 w 124183"/>
                          <a:gd name="connsiteY5" fmla="*/ 232034 h 486913"/>
                          <a:gd name="connsiteX6" fmla="*/ 118247 w 124183"/>
                          <a:gd name="connsiteY6" fmla="*/ 211686 h 486913"/>
                          <a:gd name="connsiteX7" fmla="*/ 122587 w 124183"/>
                          <a:gd name="connsiteY7" fmla="*/ 198234 h 486913"/>
                          <a:gd name="connsiteX8" fmla="*/ 122530 w 124183"/>
                          <a:gd name="connsiteY8" fmla="*/ 198121 h 486913"/>
                          <a:gd name="connsiteX9" fmla="*/ 120388 w 124183"/>
                          <a:gd name="connsiteY9" fmla="*/ 193837 h 486913"/>
                          <a:gd name="connsiteX10" fmla="*/ 107080 w 124183"/>
                          <a:gd name="connsiteY10" fmla="*/ 189070 h 486913"/>
                          <a:gd name="connsiteX11" fmla="*/ 106823 w 124183"/>
                          <a:gd name="connsiteY11" fmla="*/ 189197 h 486913"/>
                          <a:gd name="connsiteX12" fmla="*/ 77195 w 124183"/>
                          <a:gd name="connsiteY12" fmla="*/ 204190 h 486913"/>
                          <a:gd name="connsiteX13" fmla="*/ 77195 w 124183"/>
                          <a:gd name="connsiteY13" fmla="*/ 14636 h 486913"/>
                          <a:gd name="connsiteX14" fmla="*/ 85048 w 124183"/>
                          <a:gd name="connsiteY14" fmla="*/ 1428 h 486913"/>
                          <a:gd name="connsiteX15" fmla="*/ 38641 w 124183"/>
                          <a:gd name="connsiteY15" fmla="*/ 1428 h 486913"/>
                          <a:gd name="connsiteX16" fmla="*/ 46495 w 124183"/>
                          <a:gd name="connsiteY16" fmla="*/ 14636 h 486913"/>
                          <a:gd name="connsiteX17" fmla="*/ 46495 w 124183"/>
                          <a:gd name="connsiteY17" fmla="*/ 204547 h 486913"/>
                          <a:gd name="connsiteX18" fmla="*/ 16866 w 124183"/>
                          <a:gd name="connsiteY18" fmla="*/ 189554 h 486913"/>
                          <a:gd name="connsiteX19" fmla="*/ 3427 w 124183"/>
                          <a:gd name="connsiteY19" fmla="*/ 193937 h 486913"/>
                          <a:gd name="connsiteX20" fmla="*/ 3301 w 124183"/>
                          <a:gd name="connsiteY20" fmla="*/ 194194 h 486913"/>
                          <a:gd name="connsiteX21" fmla="*/ 1159 w 124183"/>
                          <a:gd name="connsiteY21" fmla="*/ 198478 h 486913"/>
                          <a:gd name="connsiteX22" fmla="*/ 5329 w 124183"/>
                          <a:gd name="connsiteY22" fmla="*/ 211984 h 486913"/>
                          <a:gd name="connsiteX23" fmla="*/ 5443 w 124183"/>
                          <a:gd name="connsiteY23" fmla="*/ 212043 h 486913"/>
                          <a:gd name="connsiteX24" fmla="*/ 46495 w 124183"/>
                          <a:gd name="connsiteY24" fmla="*/ 232034 h 486913"/>
                          <a:gd name="connsiteX25" fmla="*/ 46495 w 124183"/>
                          <a:gd name="connsiteY25" fmla="*/ 410521 h 486913"/>
                          <a:gd name="connsiteX26" fmla="*/ 16866 w 124183"/>
                          <a:gd name="connsiteY26" fmla="*/ 395528 h 486913"/>
                          <a:gd name="connsiteX27" fmla="*/ 3360 w 124183"/>
                          <a:gd name="connsiteY27" fmla="*/ 399698 h 486913"/>
                          <a:gd name="connsiteX28" fmla="*/ 3301 w 124183"/>
                          <a:gd name="connsiteY28" fmla="*/ 399812 h 486913"/>
                          <a:gd name="connsiteX29" fmla="*/ 1159 w 124183"/>
                          <a:gd name="connsiteY29" fmla="*/ 404095 h 486913"/>
                          <a:gd name="connsiteX30" fmla="*/ 5329 w 124183"/>
                          <a:gd name="connsiteY30" fmla="*/ 417603 h 486913"/>
                          <a:gd name="connsiteX31" fmla="*/ 5443 w 124183"/>
                          <a:gd name="connsiteY31" fmla="*/ 417660 h 486913"/>
                          <a:gd name="connsiteX32" fmla="*/ 46495 w 124183"/>
                          <a:gd name="connsiteY32" fmla="*/ 438008 h 486913"/>
                          <a:gd name="connsiteX33" fmla="*/ 46495 w 124183"/>
                          <a:gd name="connsiteY33" fmla="*/ 473705 h 486913"/>
                          <a:gd name="connsiteX34" fmla="*/ 38998 w 124183"/>
                          <a:gd name="connsiteY34" fmla="*/ 486914 h 486913"/>
                          <a:gd name="connsiteX35" fmla="*/ 84691 w 124183"/>
                          <a:gd name="connsiteY35" fmla="*/ 486914 h 486913"/>
                          <a:gd name="connsiteX36" fmla="*/ 77195 w 124183"/>
                          <a:gd name="connsiteY36" fmla="*/ 473705 h 486913"/>
                          <a:gd name="connsiteX37" fmla="*/ 77195 w 124183"/>
                          <a:gd name="connsiteY37" fmla="*/ 438008 h 486913"/>
                          <a:gd name="connsiteX38" fmla="*/ 118247 w 124183"/>
                          <a:gd name="connsiteY38" fmla="*/ 417660 h 486913"/>
                          <a:gd name="connsiteX39" fmla="*/ 123319 w 124183"/>
                          <a:gd name="connsiteY39" fmla="*/ 404467 h 486913"/>
                          <a:gd name="connsiteX40" fmla="*/ 122530 w 124183"/>
                          <a:gd name="connsiteY40" fmla="*/ 403025 h 48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4183" h="486913">
                            <a:moveTo>
                              <a:pt x="122530" y="403025"/>
                            </a:moveTo>
                            <a:lnTo>
                              <a:pt x="120388" y="398741"/>
                            </a:lnTo>
                            <a:cubicBezTo>
                              <a:pt x="117872" y="393825"/>
                              <a:pt x="111850" y="391883"/>
                              <a:pt x="106938" y="394400"/>
                            </a:cubicBezTo>
                            <a:cubicBezTo>
                              <a:pt x="106898" y="394418"/>
                              <a:pt x="106863" y="394436"/>
                              <a:pt x="106823" y="394457"/>
                            </a:cubicBezTo>
                            <a:lnTo>
                              <a:pt x="77195" y="410521"/>
                            </a:lnTo>
                            <a:lnTo>
                              <a:pt x="77195" y="232034"/>
                            </a:lnTo>
                            <a:lnTo>
                              <a:pt x="118247" y="211686"/>
                            </a:lnTo>
                            <a:cubicBezTo>
                              <a:pt x="123162" y="209171"/>
                              <a:pt x="125104" y="203148"/>
                              <a:pt x="122587" y="198234"/>
                            </a:cubicBezTo>
                            <a:cubicBezTo>
                              <a:pt x="122570" y="198196"/>
                              <a:pt x="122552" y="198159"/>
                              <a:pt x="122530" y="198121"/>
                            </a:cubicBezTo>
                            <a:lnTo>
                              <a:pt x="120388" y="193837"/>
                            </a:lnTo>
                            <a:cubicBezTo>
                              <a:pt x="118029" y="188846"/>
                              <a:pt x="112071" y="186712"/>
                              <a:pt x="107080" y="189070"/>
                            </a:cubicBezTo>
                            <a:cubicBezTo>
                              <a:pt x="106995" y="189111"/>
                              <a:pt x="106909" y="189154"/>
                              <a:pt x="106823" y="189197"/>
                            </a:cubicBezTo>
                            <a:lnTo>
                              <a:pt x="77195" y="204190"/>
                            </a:lnTo>
                            <a:lnTo>
                              <a:pt x="77195" y="14636"/>
                            </a:lnTo>
                            <a:cubicBezTo>
                              <a:pt x="77186" y="9125"/>
                              <a:pt x="80201" y="4053"/>
                              <a:pt x="85048" y="1428"/>
                            </a:cubicBezTo>
                            <a:cubicBezTo>
                              <a:pt x="69638" y="-476"/>
                              <a:pt x="54051" y="-476"/>
                              <a:pt x="38641" y="1428"/>
                            </a:cubicBezTo>
                            <a:cubicBezTo>
                              <a:pt x="43488" y="4053"/>
                              <a:pt x="46504" y="9125"/>
                              <a:pt x="46495" y="14636"/>
                            </a:cubicBezTo>
                            <a:lnTo>
                              <a:pt x="46495" y="204547"/>
                            </a:lnTo>
                            <a:lnTo>
                              <a:pt x="16866" y="189554"/>
                            </a:lnTo>
                            <a:cubicBezTo>
                              <a:pt x="11945" y="187053"/>
                              <a:pt x="5928" y="189015"/>
                              <a:pt x="3427" y="193937"/>
                            </a:cubicBezTo>
                            <a:cubicBezTo>
                              <a:pt x="3384" y="194022"/>
                              <a:pt x="3341" y="194108"/>
                              <a:pt x="3301" y="194194"/>
                            </a:cubicBezTo>
                            <a:lnTo>
                              <a:pt x="1159" y="198478"/>
                            </a:lnTo>
                            <a:cubicBezTo>
                              <a:pt x="-1419" y="203359"/>
                              <a:pt x="448" y="209407"/>
                              <a:pt x="5329" y="211984"/>
                            </a:cubicBezTo>
                            <a:cubicBezTo>
                              <a:pt x="5367" y="212004"/>
                              <a:pt x="5405" y="212024"/>
                              <a:pt x="5443" y="212043"/>
                            </a:cubicBezTo>
                            <a:lnTo>
                              <a:pt x="46495" y="232034"/>
                            </a:lnTo>
                            <a:lnTo>
                              <a:pt x="46495" y="410521"/>
                            </a:lnTo>
                            <a:lnTo>
                              <a:pt x="16866" y="395528"/>
                            </a:lnTo>
                            <a:cubicBezTo>
                              <a:pt x="11985" y="392951"/>
                              <a:pt x="5937" y="394818"/>
                              <a:pt x="3360" y="399698"/>
                            </a:cubicBezTo>
                            <a:cubicBezTo>
                              <a:pt x="3340" y="399737"/>
                              <a:pt x="3320" y="399772"/>
                              <a:pt x="3301" y="399812"/>
                            </a:cubicBezTo>
                            <a:lnTo>
                              <a:pt x="1159" y="404095"/>
                            </a:lnTo>
                            <a:cubicBezTo>
                              <a:pt x="-1419" y="408975"/>
                              <a:pt x="448" y="415022"/>
                              <a:pt x="5329" y="417603"/>
                            </a:cubicBezTo>
                            <a:cubicBezTo>
                              <a:pt x="5367" y="417621"/>
                              <a:pt x="5405" y="417643"/>
                              <a:pt x="5443" y="417660"/>
                            </a:cubicBezTo>
                            <a:lnTo>
                              <a:pt x="46495" y="438008"/>
                            </a:lnTo>
                            <a:lnTo>
                              <a:pt x="46495" y="473705"/>
                            </a:lnTo>
                            <a:cubicBezTo>
                              <a:pt x="46575" y="479142"/>
                              <a:pt x="43707" y="484197"/>
                              <a:pt x="38998" y="486914"/>
                            </a:cubicBezTo>
                            <a:lnTo>
                              <a:pt x="84691" y="486914"/>
                            </a:lnTo>
                            <a:cubicBezTo>
                              <a:pt x="79982" y="484197"/>
                              <a:pt x="77114" y="479142"/>
                              <a:pt x="77195" y="473705"/>
                            </a:cubicBezTo>
                            <a:lnTo>
                              <a:pt x="77195" y="438008"/>
                            </a:lnTo>
                            <a:lnTo>
                              <a:pt x="118247" y="417660"/>
                            </a:lnTo>
                            <a:cubicBezTo>
                              <a:pt x="123291" y="415419"/>
                              <a:pt x="125561" y="409511"/>
                              <a:pt x="123319" y="404467"/>
                            </a:cubicBezTo>
                            <a:cubicBezTo>
                              <a:pt x="123098" y="403963"/>
                              <a:pt x="122834" y="403481"/>
                              <a:pt x="122530" y="403025"/>
                            </a:cubicBezTo>
                            <a:close/>
                          </a:path>
                        </a:pathLst>
                      </a:custGeom>
                      <a:solidFill>
                        <a:schemeClr val="bg1"/>
                      </a:solidFill>
                      <a:ln w="354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75B75625-3B94-4074-87DD-C9405CBC50CD}"/>
                          </a:ext>
                        </a:extLst>
                      </p:cNvPr>
                      <p:cNvSpPr/>
                      <p:nvPr/>
                    </p:nvSpPr>
                    <p:spPr>
                      <a:xfrm>
                        <a:off x="6232580" y="5547826"/>
                        <a:ext cx="109684" cy="108847"/>
                      </a:xfrm>
                      <a:custGeom>
                        <a:avLst/>
                        <a:gdLst>
                          <a:gd name="connsiteX0" fmla="*/ 95193 w 109684"/>
                          <a:gd name="connsiteY0" fmla="*/ 19091 h 108847"/>
                          <a:gd name="connsiteX1" fmla="*/ 56640 w 109684"/>
                          <a:gd name="connsiteY1" fmla="*/ 31942 h 108847"/>
                          <a:gd name="connsiteX2" fmla="*/ 46288 w 109684"/>
                          <a:gd name="connsiteY2" fmla="*/ 29443 h 108847"/>
                          <a:gd name="connsiteX3" fmla="*/ 20229 w 109684"/>
                          <a:gd name="connsiteY3" fmla="*/ 3384 h 108847"/>
                          <a:gd name="connsiteX4" fmla="*/ 6121 w 109684"/>
                          <a:gd name="connsiteY4" fmla="*/ 2499 h 108847"/>
                          <a:gd name="connsiteX5" fmla="*/ 5236 w 109684"/>
                          <a:gd name="connsiteY5" fmla="*/ 3384 h 108847"/>
                          <a:gd name="connsiteX6" fmla="*/ 2380 w 109684"/>
                          <a:gd name="connsiteY6" fmla="*/ 6954 h 108847"/>
                          <a:gd name="connsiteX7" fmla="*/ 2380 w 109684"/>
                          <a:gd name="connsiteY7" fmla="*/ 20162 h 108847"/>
                          <a:gd name="connsiteX8" fmla="*/ 28796 w 109684"/>
                          <a:gd name="connsiteY8" fmla="*/ 46221 h 108847"/>
                          <a:gd name="connsiteX9" fmla="*/ 31295 w 109684"/>
                          <a:gd name="connsiteY9" fmla="*/ 57287 h 108847"/>
                          <a:gd name="connsiteX10" fmla="*/ 18444 w 109684"/>
                          <a:gd name="connsiteY10" fmla="*/ 95484 h 108847"/>
                          <a:gd name="connsiteX11" fmla="*/ 24555 w 109684"/>
                          <a:gd name="connsiteY11" fmla="*/ 108230 h 108847"/>
                          <a:gd name="connsiteX12" fmla="*/ 24870 w 109684"/>
                          <a:gd name="connsiteY12" fmla="*/ 108335 h 108847"/>
                          <a:gd name="connsiteX13" fmla="*/ 29153 w 109684"/>
                          <a:gd name="connsiteY13" fmla="*/ 108335 h 108847"/>
                          <a:gd name="connsiteX14" fmla="*/ 42004 w 109684"/>
                          <a:gd name="connsiteY14" fmla="*/ 102266 h 108847"/>
                          <a:gd name="connsiteX15" fmla="*/ 55569 w 109684"/>
                          <a:gd name="connsiteY15" fmla="*/ 61214 h 108847"/>
                          <a:gd name="connsiteX16" fmla="*/ 61995 w 109684"/>
                          <a:gd name="connsiteY16" fmla="*/ 54788 h 108847"/>
                          <a:gd name="connsiteX17" fmla="*/ 102690 w 109684"/>
                          <a:gd name="connsiteY17" fmla="*/ 42651 h 108847"/>
                          <a:gd name="connsiteX18" fmla="*/ 109220 w 109684"/>
                          <a:gd name="connsiteY18" fmla="*/ 30115 h 108847"/>
                          <a:gd name="connsiteX19" fmla="*/ 109115 w 109684"/>
                          <a:gd name="connsiteY19" fmla="*/ 29800 h 108847"/>
                          <a:gd name="connsiteX20" fmla="*/ 109115 w 109684"/>
                          <a:gd name="connsiteY20" fmla="*/ 25517 h 108847"/>
                          <a:gd name="connsiteX21" fmla="*/ 96857 w 109684"/>
                          <a:gd name="connsiteY21" fmla="*/ 18478 h 108847"/>
                          <a:gd name="connsiteX22" fmla="*/ 95193 w 109684"/>
                          <a:gd name="connsiteY22" fmla="*/ 19091 h 10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684" h="108847">
                            <a:moveTo>
                              <a:pt x="95193" y="19091"/>
                            </a:moveTo>
                            <a:lnTo>
                              <a:pt x="56640" y="31942"/>
                            </a:lnTo>
                            <a:cubicBezTo>
                              <a:pt x="52989" y="32933"/>
                              <a:pt x="49085" y="31991"/>
                              <a:pt x="46288" y="29443"/>
                            </a:cubicBezTo>
                            <a:lnTo>
                              <a:pt x="20229" y="3384"/>
                            </a:lnTo>
                            <a:cubicBezTo>
                              <a:pt x="16578" y="-756"/>
                              <a:pt x="10261" y="-1152"/>
                              <a:pt x="6121" y="2499"/>
                            </a:cubicBezTo>
                            <a:cubicBezTo>
                              <a:pt x="5808" y="2775"/>
                              <a:pt x="5512" y="3071"/>
                              <a:pt x="5236" y="3384"/>
                            </a:cubicBezTo>
                            <a:lnTo>
                              <a:pt x="2380" y="6954"/>
                            </a:lnTo>
                            <a:cubicBezTo>
                              <a:pt x="-793" y="10785"/>
                              <a:pt x="-793" y="16331"/>
                              <a:pt x="2380" y="20162"/>
                            </a:cubicBezTo>
                            <a:lnTo>
                              <a:pt x="28796" y="46221"/>
                            </a:lnTo>
                            <a:cubicBezTo>
                              <a:pt x="31756" y="49084"/>
                              <a:pt x="32737" y="53430"/>
                              <a:pt x="31295" y="57287"/>
                            </a:cubicBezTo>
                            <a:lnTo>
                              <a:pt x="18444" y="95484"/>
                            </a:lnTo>
                            <a:cubicBezTo>
                              <a:pt x="16612" y="100691"/>
                              <a:pt x="19348" y="106398"/>
                              <a:pt x="24555" y="108230"/>
                            </a:cubicBezTo>
                            <a:cubicBezTo>
                              <a:pt x="24659" y="108266"/>
                              <a:pt x="24764" y="108301"/>
                              <a:pt x="24870" y="108335"/>
                            </a:cubicBezTo>
                            <a:lnTo>
                              <a:pt x="29153" y="108335"/>
                            </a:lnTo>
                            <a:cubicBezTo>
                              <a:pt x="34368" y="110036"/>
                              <a:pt x="40005" y="107374"/>
                              <a:pt x="42004" y="102266"/>
                            </a:cubicBezTo>
                            <a:lnTo>
                              <a:pt x="55569" y="61214"/>
                            </a:lnTo>
                            <a:cubicBezTo>
                              <a:pt x="56606" y="58197"/>
                              <a:pt x="58977" y="55825"/>
                              <a:pt x="61995" y="54788"/>
                            </a:cubicBezTo>
                            <a:lnTo>
                              <a:pt x="102690" y="42651"/>
                            </a:lnTo>
                            <a:cubicBezTo>
                              <a:pt x="107955" y="40993"/>
                              <a:pt x="110879" y="35380"/>
                              <a:pt x="109220" y="30115"/>
                            </a:cubicBezTo>
                            <a:cubicBezTo>
                              <a:pt x="109187" y="30009"/>
                              <a:pt x="109152" y="29904"/>
                              <a:pt x="109115" y="29800"/>
                            </a:cubicBezTo>
                            <a:lnTo>
                              <a:pt x="109115" y="25517"/>
                            </a:lnTo>
                            <a:cubicBezTo>
                              <a:pt x="107674" y="20188"/>
                              <a:pt x="102186" y="17037"/>
                              <a:pt x="96857" y="18478"/>
                            </a:cubicBezTo>
                            <a:cubicBezTo>
                              <a:pt x="96285" y="18633"/>
                              <a:pt x="95729" y="18838"/>
                              <a:pt x="95193" y="19091"/>
                            </a:cubicBezTo>
                            <a:close/>
                          </a:path>
                        </a:pathLst>
                      </a:custGeom>
                      <a:solidFill>
                        <a:schemeClr val="bg1"/>
                      </a:solidFill>
                      <a:ln w="354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C48F2CB4-3F31-4C90-AAD1-FB73CF40BA4F}"/>
                          </a:ext>
                        </a:extLst>
                      </p:cNvPr>
                      <p:cNvSpPr/>
                      <p:nvPr/>
                    </p:nvSpPr>
                    <p:spPr>
                      <a:xfrm>
                        <a:off x="6466279" y="5704352"/>
                        <a:ext cx="119586" cy="117801"/>
                      </a:xfrm>
                      <a:custGeom>
                        <a:avLst/>
                        <a:gdLst>
                          <a:gd name="connsiteX0" fmla="*/ 67825 w 119586"/>
                          <a:gd name="connsiteY0" fmla="*/ 55331 h 117801"/>
                          <a:gd name="connsiteX1" fmla="*/ 62828 w 119586"/>
                          <a:gd name="connsiteY1" fmla="*/ 0 h 117801"/>
                          <a:gd name="connsiteX2" fmla="*/ 38196 w 119586"/>
                          <a:gd name="connsiteY2" fmla="*/ 2499 h 117801"/>
                          <a:gd name="connsiteX3" fmla="*/ 43194 w 119586"/>
                          <a:gd name="connsiteY3" fmla="*/ 60329 h 117801"/>
                          <a:gd name="connsiteX4" fmla="*/ 0 w 119586"/>
                          <a:gd name="connsiteY4" fmla="*/ 99239 h 117801"/>
                          <a:gd name="connsiteX5" fmla="*/ 16778 w 119586"/>
                          <a:gd name="connsiteY5" fmla="*/ 117802 h 117801"/>
                          <a:gd name="connsiteX6" fmla="*/ 59972 w 119586"/>
                          <a:gd name="connsiteY6" fmla="*/ 78891 h 117801"/>
                          <a:gd name="connsiteX7" fmla="*/ 105307 w 119586"/>
                          <a:gd name="connsiteY7" fmla="*/ 96383 h 117801"/>
                          <a:gd name="connsiteX8" fmla="*/ 119586 w 119586"/>
                          <a:gd name="connsiteY8" fmla="*/ 74965 h 11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586" h="117801">
                            <a:moveTo>
                              <a:pt x="67825" y="55331"/>
                            </a:moveTo>
                            <a:lnTo>
                              <a:pt x="62828" y="0"/>
                            </a:lnTo>
                            <a:lnTo>
                              <a:pt x="38196" y="2499"/>
                            </a:lnTo>
                            <a:lnTo>
                              <a:pt x="43194" y="60329"/>
                            </a:lnTo>
                            <a:lnTo>
                              <a:pt x="0" y="99239"/>
                            </a:lnTo>
                            <a:lnTo>
                              <a:pt x="16778" y="117802"/>
                            </a:lnTo>
                            <a:lnTo>
                              <a:pt x="59972" y="78891"/>
                            </a:lnTo>
                            <a:lnTo>
                              <a:pt x="105307" y="96383"/>
                            </a:lnTo>
                            <a:cubicBezTo>
                              <a:pt x="110305" y="89244"/>
                              <a:pt x="114946" y="82104"/>
                              <a:pt x="119586" y="74965"/>
                            </a:cubicBezTo>
                            <a:close/>
                          </a:path>
                        </a:pathLst>
                      </a:custGeom>
                      <a:solidFill>
                        <a:schemeClr val="bg1"/>
                      </a:solidFill>
                      <a:ln w="354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7041F387-5651-4D93-99C0-C31E91440ED1}"/>
                          </a:ext>
                        </a:extLst>
                      </p:cNvPr>
                      <p:cNvSpPr/>
                      <p:nvPr/>
                    </p:nvSpPr>
                    <p:spPr>
                      <a:xfrm>
                        <a:off x="6230843" y="5705720"/>
                        <a:ext cx="111805" cy="113172"/>
                      </a:xfrm>
                      <a:custGeom>
                        <a:avLst/>
                        <a:gdLst>
                          <a:gd name="connsiteX0" fmla="*/ 108710 w 111805"/>
                          <a:gd name="connsiteY0" fmla="*/ 91089 h 113172"/>
                          <a:gd name="connsiteX1" fmla="*/ 76582 w 111805"/>
                          <a:gd name="connsiteY1" fmla="*/ 62531 h 113172"/>
                          <a:gd name="connsiteX2" fmla="*/ 73370 w 111805"/>
                          <a:gd name="connsiteY2" fmla="*/ 53964 h 113172"/>
                          <a:gd name="connsiteX3" fmla="*/ 76939 w 111805"/>
                          <a:gd name="connsiteY3" fmla="*/ 11127 h 113172"/>
                          <a:gd name="connsiteX4" fmla="*/ 68729 w 111805"/>
                          <a:gd name="connsiteY4" fmla="*/ 61 h 113172"/>
                          <a:gd name="connsiteX5" fmla="*/ 63374 w 111805"/>
                          <a:gd name="connsiteY5" fmla="*/ 61 h 113172"/>
                          <a:gd name="connsiteX6" fmla="*/ 52347 w 111805"/>
                          <a:gd name="connsiteY6" fmla="*/ 8904 h 113172"/>
                          <a:gd name="connsiteX7" fmla="*/ 52308 w 111805"/>
                          <a:gd name="connsiteY7" fmla="*/ 9342 h 113172"/>
                          <a:gd name="connsiteX8" fmla="*/ 48738 w 111805"/>
                          <a:gd name="connsiteY8" fmla="*/ 47895 h 113172"/>
                          <a:gd name="connsiteX9" fmla="*/ 42313 w 111805"/>
                          <a:gd name="connsiteY9" fmla="*/ 56463 h 113172"/>
                          <a:gd name="connsiteX10" fmla="*/ 6615 w 111805"/>
                          <a:gd name="connsiteY10" fmla="*/ 69671 h 113172"/>
                          <a:gd name="connsiteX11" fmla="*/ 490 w 111805"/>
                          <a:gd name="connsiteY11" fmla="*/ 81848 h 113172"/>
                          <a:gd name="connsiteX12" fmla="*/ 1975 w 111805"/>
                          <a:gd name="connsiteY12" fmla="*/ 84664 h 113172"/>
                          <a:gd name="connsiteX13" fmla="*/ 4474 w 111805"/>
                          <a:gd name="connsiteY13" fmla="*/ 88590 h 113172"/>
                          <a:gd name="connsiteX14" fmla="*/ 16611 w 111805"/>
                          <a:gd name="connsiteY14" fmla="*/ 92517 h 113172"/>
                          <a:gd name="connsiteX15" fmla="*/ 48738 w 111805"/>
                          <a:gd name="connsiteY15" fmla="*/ 80023 h 113172"/>
                          <a:gd name="connsiteX16" fmla="*/ 59091 w 111805"/>
                          <a:gd name="connsiteY16" fmla="*/ 82165 h 113172"/>
                          <a:gd name="connsiteX17" fmla="*/ 90148 w 111805"/>
                          <a:gd name="connsiteY17" fmla="*/ 110009 h 113172"/>
                          <a:gd name="connsiteX18" fmla="*/ 103762 w 111805"/>
                          <a:gd name="connsiteY18" fmla="*/ 110673 h 113172"/>
                          <a:gd name="connsiteX19" fmla="*/ 104426 w 111805"/>
                          <a:gd name="connsiteY19" fmla="*/ 110009 h 113172"/>
                          <a:gd name="connsiteX20" fmla="*/ 107639 w 111805"/>
                          <a:gd name="connsiteY20" fmla="*/ 106439 h 113172"/>
                          <a:gd name="connsiteX21" fmla="*/ 109929 w 111805"/>
                          <a:gd name="connsiteY21" fmla="*/ 92490 h 113172"/>
                          <a:gd name="connsiteX22" fmla="*/ 108710 w 111805"/>
                          <a:gd name="connsiteY22" fmla="*/ 91089 h 11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1805" h="113172">
                            <a:moveTo>
                              <a:pt x="108710" y="91089"/>
                            </a:moveTo>
                            <a:lnTo>
                              <a:pt x="76582" y="62531"/>
                            </a:lnTo>
                            <a:cubicBezTo>
                              <a:pt x="74138" y="60398"/>
                              <a:pt x="72930" y="57178"/>
                              <a:pt x="73370" y="53964"/>
                            </a:cubicBezTo>
                            <a:lnTo>
                              <a:pt x="76939" y="11127"/>
                            </a:lnTo>
                            <a:cubicBezTo>
                              <a:pt x="77589" y="5840"/>
                              <a:pt x="73977" y="972"/>
                              <a:pt x="68729" y="61"/>
                            </a:cubicBezTo>
                            <a:lnTo>
                              <a:pt x="63374" y="61"/>
                            </a:lnTo>
                            <a:cubicBezTo>
                              <a:pt x="57887" y="-543"/>
                              <a:pt x="52950" y="3417"/>
                              <a:pt x="52347" y="8904"/>
                            </a:cubicBezTo>
                            <a:cubicBezTo>
                              <a:pt x="52331" y="9050"/>
                              <a:pt x="52318" y="9196"/>
                              <a:pt x="52308" y="9342"/>
                            </a:cubicBezTo>
                            <a:lnTo>
                              <a:pt x="48738" y="47895"/>
                            </a:lnTo>
                            <a:cubicBezTo>
                              <a:pt x="48526" y="51788"/>
                              <a:pt x="45990" y="55169"/>
                              <a:pt x="42313" y="56463"/>
                            </a:cubicBezTo>
                            <a:lnTo>
                              <a:pt x="6615" y="69671"/>
                            </a:lnTo>
                            <a:cubicBezTo>
                              <a:pt x="1561" y="71342"/>
                              <a:pt x="-1181" y="76793"/>
                              <a:pt x="490" y="81848"/>
                            </a:cubicBezTo>
                            <a:cubicBezTo>
                              <a:pt x="825" y="82862"/>
                              <a:pt x="1327" y="83814"/>
                              <a:pt x="1975" y="84664"/>
                            </a:cubicBezTo>
                            <a:lnTo>
                              <a:pt x="4474" y="88590"/>
                            </a:lnTo>
                            <a:cubicBezTo>
                              <a:pt x="7213" y="92429"/>
                              <a:pt x="12142" y="94024"/>
                              <a:pt x="16611" y="92517"/>
                            </a:cubicBezTo>
                            <a:lnTo>
                              <a:pt x="48738" y="80023"/>
                            </a:lnTo>
                            <a:cubicBezTo>
                              <a:pt x="52299" y="78510"/>
                              <a:pt x="56423" y="79363"/>
                              <a:pt x="59091" y="82165"/>
                            </a:cubicBezTo>
                            <a:lnTo>
                              <a:pt x="90148" y="110009"/>
                            </a:lnTo>
                            <a:cubicBezTo>
                              <a:pt x="93724" y="113953"/>
                              <a:pt x="99819" y="114250"/>
                              <a:pt x="103762" y="110673"/>
                            </a:cubicBezTo>
                            <a:cubicBezTo>
                              <a:pt x="103994" y="110462"/>
                              <a:pt x="104216" y="110241"/>
                              <a:pt x="104426" y="110009"/>
                            </a:cubicBezTo>
                            <a:lnTo>
                              <a:pt x="107639" y="106439"/>
                            </a:lnTo>
                            <a:cubicBezTo>
                              <a:pt x="112123" y="103219"/>
                              <a:pt x="113148" y="96974"/>
                              <a:pt x="109929" y="92490"/>
                            </a:cubicBezTo>
                            <a:cubicBezTo>
                              <a:pt x="109567" y="91986"/>
                              <a:pt x="109159" y="91517"/>
                              <a:pt x="108710" y="91089"/>
                            </a:cubicBezTo>
                            <a:close/>
                          </a:path>
                        </a:pathLst>
                      </a:custGeom>
                      <a:solidFill>
                        <a:schemeClr val="bg1"/>
                      </a:solidFill>
                      <a:ln w="354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B1DFD674-B15F-4DEA-A173-9F0C294D278A}"/>
                          </a:ext>
                        </a:extLst>
                      </p:cNvPr>
                      <p:cNvSpPr/>
                      <p:nvPr/>
                    </p:nvSpPr>
                    <p:spPr>
                      <a:xfrm>
                        <a:off x="6335268" y="6008265"/>
                        <a:ext cx="142791" cy="42122"/>
                      </a:xfrm>
                      <a:custGeom>
                        <a:avLst/>
                        <a:gdLst>
                          <a:gd name="connsiteX0" fmla="*/ 142791 w 142791"/>
                          <a:gd name="connsiteY0" fmla="*/ 0 h 42122"/>
                          <a:gd name="connsiteX1" fmla="*/ 2 w 142791"/>
                          <a:gd name="connsiteY1" fmla="*/ 29272 h 42122"/>
                          <a:gd name="connsiteX2" fmla="*/ 2 w 142791"/>
                          <a:gd name="connsiteY2" fmla="*/ 31414 h 42122"/>
                          <a:gd name="connsiteX3" fmla="*/ 4285 w 142791"/>
                          <a:gd name="connsiteY3" fmla="*/ 42123 h 42122"/>
                          <a:gd name="connsiteX4" fmla="*/ 4285 w 142791"/>
                          <a:gd name="connsiteY4" fmla="*/ 42123 h 42122"/>
                          <a:gd name="connsiteX5" fmla="*/ 142791 w 142791"/>
                          <a:gd name="connsiteY5" fmla="*/ 15350 h 4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791" h="42122">
                            <a:moveTo>
                              <a:pt x="142791" y="0"/>
                            </a:moveTo>
                            <a:lnTo>
                              <a:pt x="2" y="29272"/>
                            </a:lnTo>
                            <a:lnTo>
                              <a:pt x="2" y="31414"/>
                            </a:lnTo>
                            <a:cubicBezTo>
                              <a:pt x="-56" y="35412"/>
                              <a:pt x="1487" y="39267"/>
                              <a:pt x="4285" y="42123"/>
                            </a:cubicBezTo>
                            <a:lnTo>
                              <a:pt x="4285" y="42123"/>
                            </a:lnTo>
                            <a:lnTo>
                              <a:pt x="142791" y="15350"/>
                            </a:lnTo>
                            <a:close/>
                          </a:path>
                        </a:pathLst>
                      </a:custGeom>
                      <a:solidFill>
                        <a:schemeClr val="bg1"/>
                      </a:solidFill>
                      <a:ln w="354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3B7D8407-C0E2-4257-8D2F-A58B364C2D07}"/>
                          </a:ext>
                        </a:extLst>
                      </p:cNvPr>
                      <p:cNvSpPr/>
                      <p:nvPr/>
                    </p:nvSpPr>
                    <p:spPr>
                      <a:xfrm>
                        <a:off x="6335627" y="5972925"/>
                        <a:ext cx="141718" cy="44621"/>
                      </a:xfrm>
                      <a:custGeom>
                        <a:avLst/>
                        <a:gdLst>
                          <a:gd name="connsiteX0" fmla="*/ 0 w 141718"/>
                          <a:gd name="connsiteY0" fmla="*/ 44622 h 44621"/>
                          <a:gd name="connsiteX1" fmla="*/ 141719 w 141718"/>
                          <a:gd name="connsiteY1" fmla="*/ 15350 h 44621"/>
                          <a:gd name="connsiteX2" fmla="*/ 141719 w 141718"/>
                          <a:gd name="connsiteY2" fmla="*/ 0 h 44621"/>
                          <a:gd name="connsiteX3" fmla="*/ 0 w 141718"/>
                          <a:gd name="connsiteY3" fmla="*/ 29272 h 44621"/>
                          <a:gd name="connsiteX4" fmla="*/ 0 w 141718"/>
                          <a:gd name="connsiteY4" fmla="*/ 44622 h 4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18" h="44621">
                            <a:moveTo>
                              <a:pt x="0" y="44622"/>
                            </a:moveTo>
                            <a:lnTo>
                              <a:pt x="141719" y="15350"/>
                            </a:lnTo>
                            <a:lnTo>
                              <a:pt x="141719" y="0"/>
                            </a:lnTo>
                            <a:lnTo>
                              <a:pt x="0" y="29272"/>
                            </a:lnTo>
                            <a:lnTo>
                              <a:pt x="0" y="44622"/>
                            </a:lnTo>
                            <a:close/>
                          </a:path>
                        </a:pathLst>
                      </a:custGeom>
                      <a:solidFill>
                        <a:schemeClr val="bg1"/>
                      </a:solidFill>
                      <a:ln w="354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7" name="Group 46">
                    <a:extLst>
                      <a:ext uri="{FF2B5EF4-FFF2-40B4-BE49-F238E27FC236}">
                        <a16:creationId xmlns:a16="http://schemas.microsoft.com/office/drawing/2014/main" id="{F55E5C79-161F-40DB-94B5-FA2A8095DEAB}"/>
                      </a:ext>
                    </a:extLst>
                  </p:cNvPr>
                  <p:cNvGrpSpPr/>
                  <p:nvPr/>
                </p:nvGrpSpPr>
                <p:grpSpPr>
                  <a:xfrm>
                    <a:off x="7312579" y="4390753"/>
                    <a:ext cx="209037" cy="45719"/>
                    <a:chOff x="5661944" y="2777261"/>
                    <a:chExt cx="209037" cy="45719"/>
                  </a:xfrm>
                </p:grpSpPr>
                <p:sp>
                  <p:nvSpPr>
                    <p:cNvPr id="46" name="Oval 45">
                      <a:extLst>
                        <a:ext uri="{FF2B5EF4-FFF2-40B4-BE49-F238E27FC236}">
                          <a16:creationId xmlns:a16="http://schemas.microsoft.com/office/drawing/2014/main" id="{FAD99582-2F2B-460E-8378-2A0C358E240E}"/>
                        </a:ext>
                      </a:extLst>
                    </p:cNvPr>
                    <p:cNvSpPr/>
                    <p:nvPr/>
                  </p:nvSpPr>
                  <p:spPr bwMode="auto">
                    <a:xfrm>
                      <a:off x="5661944" y="2777261"/>
                      <a:ext cx="45719" cy="45719"/>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FD3189A8-63AC-4DEB-892A-117432BA49C9}"/>
                        </a:ext>
                      </a:extLst>
                    </p:cNvPr>
                    <p:cNvSpPr/>
                    <p:nvPr/>
                  </p:nvSpPr>
                  <p:spPr bwMode="auto">
                    <a:xfrm>
                      <a:off x="5743603" y="2777261"/>
                      <a:ext cx="45719" cy="45719"/>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21D4DE93-BA1E-4020-B923-DE068D30FCC4}"/>
                        </a:ext>
                      </a:extLst>
                    </p:cNvPr>
                    <p:cNvSpPr/>
                    <p:nvPr/>
                  </p:nvSpPr>
                  <p:spPr bwMode="auto">
                    <a:xfrm>
                      <a:off x="5825262" y="2777261"/>
                      <a:ext cx="45719" cy="45719"/>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grpSp>
          <p:nvGrpSpPr>
            <p:cNvPr id="68" name="Group 67">
              <a:extLst>
                <a:ext uri="{FF2B5EF4-FFF2-40B4-BE49-F238E27FC236}">
                  <a16:creationId xmlns:a16="http://schemas.microsoft.com/office/drawing/2014/main" id="{E6B1BC8D-DB66-42BF-8CD5-F349FBA7959E}"/>
                </a:ext>
              </a:extLst>
            </p:cNvPr>
            <p:cNvGrpSpPr/>
            <p:nvPr/>
          </p:nvGrpSpPr>
          <p:grpSpPr>
            <a:xfrm>
              <a:off x="6991980" y="4189754"/>
              <a:ext cx="2290132" cy="1235647"/>
              <a:chOff x="6416755" y="5073887"/>
              <a:chExt cx="2290132" cy="1235647"/>
            </a:xfrm>
          </p:grpSpPr>
          <p:sp>
            <p:nvSpPr>
              <p:cNvPr id="235" name="Title 1">
                <a:extLst>
                  <a:ext uri="{FF2B5EF4-FFF2-40B4-BE49-F238E27FC236}">
                    <a16:creationId xmlns:a16="http://schemas.microsoft.com/office/drawing/2014/main" id="{F8CD1F1F-2601-475C-B93C-1E5AF99BA2EA}"/>
                  </a:ext>
                </a:extLst>
              </p:cNvPr>
              <p:cNvSpPr txBox="1">
                <a:spLocks/>
              </p:cNvSpPr>
              <p:nvPr/>
            </p:nvSpPr>
            <p:spPr>
              <a:xfrm>
                <a:off x="6947235" y="5073887"/>
                <a:ext cx="1229170" cy="203291"/>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Marketplace</a:t>
                </a:r>
              </a:p>
            </p:txBody>
          </p:sp>
          <p:sp>
            <p:nvSpPr>
              <p:cNvPr id="237" name="Rectangle: Rounded Corners 236">
                <a:extLst>
                  <a:ext uri="{FF2B5EF4-FFF2-40B4-BE49-F238E27FC236}">
                    <a16:creationId xmlns:a16="http://schemas.microsoft.com/office/drawing/2014/main" id="{372DE382-6B40-49FD-A240-55844C660473}"/>
                  </a:ext>
                </a:extLst>
              </p:cNvPr>
              <p:cNvSpPr/>
              <p:nvPr/>
            </p:nvSpPr>
            <p:spPr bwMode="auto">
              <a:xfrm>
                <a:off x="6416755" y="5359834"/>
                <a:ext cx="2290132" cy="949700"/>
              </a:xfrm>
              <a:prstGeom prst="roundRect">
                <a:avLst>
                  <a:gd name="adj" fmla="val 3125"/>
                </a:avLst>
              </a:prstGeom>
              <a:solidFill>
                <a:srgbClr val="FCFDFE"/>
              </a:solidFill>
              <a:ln w="12700">
                <a:solidFill>
                  <a:srgbClr val="0F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66" name="Group 65">
                <a:extLst>
                  <a:ext uri="{FF2B5EF4-FFF2-40B4-BE49-F238E27FC236}">
                    <a16:creationId xmlns:a16="http://schemas.microsoft.com/office/drawing/2014/main" id="{964821F8-5C7F-47B2-BF09-D55D9D94A918}"/>
                  </a:ext>
                </a:extLst>
              </p:cNvPr>
              <p:cNvGrpSpPr/>
              <p:nvPr/>
            </p:nvGrpSpPr>
            <p:grpSpPr>
              <a:xfrm>
                <a:off x="7324420" y="5560105"/>
                <a:ext cx="474756" cy="549158"/>
                <a:chOff x="4933038" y="5378717"/>
                <a:chExt cx="934720" cy="1081196"/>
              </a:xfrm>
            </p:grpSpPr>
            <p:sp>
              <p:nvSpPr>
                <p:cNvPr id="57" name="Freeform: Shape 56">
                  <a:extLst>
                    <a:ext uri="{FF2B5EF4-FFF2-40B4-BE49-F238E27FC236}">
                      <a16:creationId xmlns:a16="http://schemas.microsoft.com/office/drawing/2014/main" id="{4EF63D5E-7430-472F-ADB3-CE2C6E4433CB}"/>
                    </a:ext>
                  </a:extLst>
                </p:cNvPr>
                <p:cNvSpPr/>
                <p:nvPr/>
              </p:nvSpPr>
              <p:spPr>
                <a:xfrm>
                  <a:off x="5725938" y="5645874"/>
                  <a:ext cx="63596" cy="814039"/>
                </a:xfrm>
                <a:custGeom>
                  <a:avLst/>
                  <a:gdLst>
                    <a:gd name="connsiteX0" fmla="*/ 63597 w 63596"/>
                    <a:gd name="connsiteY0" fmla="*/ 0 h 814039"/>
                    <a:gd name="connsiteX1" fmla="*/ 0 w 63596"/>
                    <a:gd name="connsiteY1" fmla="*/ 0 h 814039"/>
                    <a:gd name="connsiteX2" fmla="*/ 0 w 63596"/>
                    <a:gd name="connsiteY2" fmla="*/ 814039 h 814039"/>
                    <a:gd name="connsiteX3" fmla="*/ 63597 w 63596"/>
                    <a:gd name="connsiteY3" fmla="*/ 691298 h 814039"/>
                  </a:gdLst>
                  <a:ahLst/>
                  <a:cxnLst>
                    <a:cxn ang="0">
                      <a:pos x="connsiteX0" y="connsiteY0"/>
                    </a:cxn>
                    <a:cxn ang="0">
                      <a:pos x="connsiteX1" y="connsiteY1"/>
                    </a:cxn>
                    <a:cxn ang="0">
                      <a:pos x="connsiteX2" y="connsiteY2"/>
                    </a:cxn>
                    <a:cxn ang="0">
                      <a:pos x="connsiteX3" y="connsiteY3"/>
                    </a:cxn>
                  </a:cxnLst>
                  <a:rect l="l" t="t" r="r" b="b"/>
                  <a:pathLst>
                    <a:path w="63596" h="814039">
                      <a:moveTo>
                        <a:pt x="63597" y="0"/>
                      </a:moveTo>
                      <a:lnTo>
                        <a:pt x="0" y="0"/>
                      </a:lnTo>
                      <a:lnTo>
                        <a:pt x="0" y="814039"/>
                      </a:lnTo>
                      <a:lnTo>
                        <a:pt x="63597" y="691298"/>
                      </a:lnTo>
                      <a:close/>
                    </a:path>
                  </a:pathLst>
                </a:custGeom>
                <a:solidFill>
                  <a:srgbClr val="0079D6"/>
                </a:solidFill>
                <a:ln w="635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4EC3438-D0BD-4F56-AC4E-982C64220013}"/>
                    </a:ext>
                  </a:extLst>
                </p:cNvPr>
                <p:cNvSpPr/>
                <p:nvPr/>
              </p:nvSpPr>
              <p:spPr>
                <a:xfrm>
                  <a:off x="5725938" y="6336536"/>
                  <a:ext cx="141820" cy="122741"/>
                </a:xfrm>
                <a:custGeom>
                  <a:avLst/>
                  <a:gdLst>
                    <a:gd name="connsiteX0" fmla="*/ 63597 w 141820"/>
                    <a:gd name="connsiteY0" fmla="*/ 0 h 122741"/>
                    <a:gd name="connsiteX1" fmla="*/ 63597 w 141820"/>
                    <a:gd name="connsiteY1" fmla="*/ 0 h 122741"/>
                    <a:gd name="connsiteX2" fmla="*/ 0 w 141820"/>
                    <a:gd name="connsiteY2" fmla="*/ 122742 h 122741"/>
                    <a:gd name="connsiteX3" fmla="*/ 63597 w 141820"/>
                    <a:gd name="connsiteY3" fmla="*/ 71864 h 122741"/>
                    <a:gd name="connsiteX4" fmla="*/ 141821 w 141820"/>
                    <a:gd name="connsiteY4" fmla="*/ 11447 h 122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20" h="122741">
                      <a:moveTo>
                        <a:pt x="63597" y="0"/>
                      </a:moveTo>
                      <a:lnTo>
                        <a:pt x="63597" y="0"/>
                      </a:lnTo>
                      <a:lnTo>
                        <a:pt x="0" y="122742"/>
                      </a:lnTo>
                      <a:lnTo>
                        <a:pt x="63597" y="71864"/>
                      </a:lnTo>
                      <a:lnTo>
                        <a:pt x="141821" y="11447"/>
                      </a:lnTo>
                      <a:close/>
                    </a:path>
                  </a:pathLst>
                </a:custGeom>
                <a:solidFill>
                  <a:srgbClr val="0079D6"/>
                </a:solidFill>
                <a:ln w="635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F30D8F43-5C18-4597-8EAC-74F98AE08433}"/>
                    </a:ext>
                  </a:extLst>
                </p:cNvPr>
                <p:cNvSpPr/>
                <p:nvPr/>
              </p:nvSpPr>
              <p:spPr>
                <a:xfrm>
                  <a:off x="5324158" y="5378717"/>
                  <a:ext cx="305900" cy="267157"/>
                </a:xfrm>
                <a:custGeom>
                  <a:avLst/>
                  <a:gdLst>
                    <a:gd name="connsiteX0" fmla="*/ 50242 w 305900"/>
                    <a:gd name="connsiteY0" fmla="*/ 145688 h 267157"/>
                    <a:gd name="connsiteX1" fmla="*/ 152632 w 305900"/>
                    <a:gd name="connsiteY1" fmla="*/ 49656 h 267157"/>
                    <a:gd name="connsiteX2" fmla="*/ 256290 w 305900"/>
                    <a:gd name="connsiteY2" fmla="*/ 145542 h 267157"/>
                    <a:gd name="connsiteX3" fmla="*/ 256295 w 305900"/>
                    <a:gd name="connsiteY3" fmla="*/ 145688 h 267157"/>
                    <a:gd name="connsiteX4" fmla="*/ 256295 w 305900"/>
                    <a:gd name="connsiteY4" fmla="*/ 267158 h 267157"/>
                    <a:gd name="connsiteX5" fmla="*/ 305901 w 305900"/>
                    <a:gd name="connsiteY5" fmla="*/ 267158 h 267157"/>
                    <a:gd name="connsiteX6" fmla="*/ 305901 w 305900"/>
                    <a:gd name="connsiteY6" fmla="*/ 145688 h 267157"/>
                    <a:gd name="connsiteX7" fmla="*/ 152730 w 305900"/>
                    <a:gd name="connsiteY7" fmla="*/ 48 h 267157"/>
                    <a:gd name="connsiteX8" fmla="*/ 152632 w 305900"/>
                    <a:gd name="connsiteY8" fmla="*/ 51 h 267157"/>
                    <a:gd name="connsiteX9" fmla="*/ 0 w 305900"/>
                    <a:gd name="connsiteY9" fmla="*/ 145688 h 267157"/>
                    <a:gd name="connsiteX10" fmla="*/ 0 w 305900"/>
                    <a:gd name="connsiteY10" fmla="*/ 267158 h 267157"/>
                    <a:gd name="connsiteX11" fmla="*/ 49606 w 305900"/>
                    <a:gd name="connsiteY11" fmla="*/ 267158 h 26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900" h="267157">
                      <a:moveTo>
                        <a:pt x="50242" y="145688"/>
                      </a:moveTo>
                      <a:cubicBezTo>
                        <a:pt x="52313" y="91038"/>
                        <a:pt x="97962" y="48224"/>
                        <a:pt x="152632" y="49656"/>
                      </a:cubicBezTo>
                      <a:cubicBezTo>
                        <a:pt x="207735" y="47510"/>
                        <a:pt x="254144" y="90440"/>
                        <a:pt x="256290" y="145542"/>
                      </a:cubicBezTo>
                      <a:cubicBezTo>
                        <a:pt x="256292" y="145591"/>
                        <a:pt x="256293" y="145639"/>
                        <a:pt x="256295" y="145688"/>
                      </a:cubicBezTo>
                      <a:lnTo>
                        <a:pt x="256295" y="267158"/>
                      </a:lnTo>
                      <a:lnTo>
                        <a:pt x="305901" y="267158"/>
                      </a:lnTo>
                      <a:lnTo>
                        <a:pt x="305901" y="145688"/>
                      </a:lnTo>
                      <a:cubicBezTo>
                        <a:pt x="303821" y="63173"/>
                        <a:pt x="235244" y="-2031"/>
                        <a:pt x="152730" y="48"/>
                      </a:cubicBezTo>
                      <a:cubicBezTo>
                        <a:pt x="152697" y="49"/>
                        <a:pt x="152665" y="50"/>
                        <a:pt x="152632" y="51"/>
                      </a:cubicBezTo>
                      <a:cubicBezTo>
                        <a:pt x="70327" y="-1727"/>
                        <a:pt x="2083" y="63390"/>
                        <a:pt x="0" y="145688"/>
                      </a:cubicBezTo>
                      <a:lnTo>
                        <a:pt x="0" y="267158"/>
                      </a:lnTo>
                      <a:lnTo>
                        <a:pt x="49606" y="267158"/>
                      </a:lnTo>
                      <a:close/>
                    </a:path>
                  </a:pathLst>
                </a:custGeom>
                <a:solidFill>
                  <a:srgbClr val="0079D6"/>
                </a:solidFill>
                <a:ln w="635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EA8EAD60-7284-4FCD-8489-AE8630F16C67}"/>
                    </a:ext>
                  </a:extLst>
                </p:cNvPr>
                <p:cNvSpPr/>
                <p:nvPr/>
              </p:nvSpPr>
              <p:spPr>
                <a:xfrm>
                  <a:off x="5172798" y="5378732"/>
                  <a:ext cx="303992" cy="267142"/>
                </a:xfrm>
                <a:custGeom>
                  <a:avLst/>
                  <a:gdLst>
                    <a:gd name="connsiteX0" fmla="*/ 49606 w 303992"/>
                    <a:gd name="connsiteY0" fmla="*/ 145672 h 267142"/>
                    <a:gd name="connsiteX1" fmla="*/ 152632 w 303992"/>
                    <a:gd name="connsiteY1" fmla="*/ 49641 h 267142"/>
                    <a:gd name="connsiteX2" fmla="*/ 256295 w 303992"/>
                    <a:gd name="connsiteY2" fmla="*/ 145672 h 267142"/>
                    <a:gd name="connsiteX3" fmla="*/ 256295 w 303992"/>
                    <a:gd name="connsiteY3" fmla="*/ 267142 h 267142"/>
                    <a:gd name="connsiteX4" fmla="*/ 303993 w 303992"/>
                    <a:gd name="connsiteY4" fmla="*/ 267142 h 267142"/>
                    <a:gd name="connsiteX5" fmla="*/ 303993 w 303992"/>
                    <a:gd name="connsiteY5" fmla="*/ 145672 h 267142"/>
                    <a:gd name="connsiteX6" fmla="*/ 152632 w 303992"/>
                    <a:gd name="connsiteY6" fmla="*/ 36 h 267142"/>
                    <a:gd name="connsiteX7" fmla="*/ 0 w 303992"/>
                    <a:gd name="connsiteY7" fmla="*/ 145672 h 267142"/>
                    <a:gd name="connsiteX8" fmla="*/ 0 w 303992"/>
                    <a:gd name="connsiteY8" fmla="*/ 267142 h 267142"/>
                    <a:gd name="connsiteX9" fmla="*/ 49606 w 303992"/>
                    <a:gd name="connsiteY9" fmla="*/ 267142 h 26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992" h="267142">
                      <a:moveTo>
                        <a:pt x="49606" y="145672"/>
                      </a:moveTo>
                      <a:cubicBezTo>
                        <a:pt x="51676" y="90767"/>
                        <a:pt x="97718" y="47852"/>
                        <a:pt x="152632" y="49641"/>
                      </a:cubicBezTo>
                      <a:cubicBezTo>
                        <a:pt x="207660" y="47846"/>
                        <a:pt x="253885" y="90668"/>
                        <a:pt x="256295" y="145672"/>
                      </a:cubicBezTo>
                      <a:lnTo>
                        <a:pt x="256295" y="267142"/>
                      </a:lnTo>
                      <a:lnTo>
                        <a:pt x="303993" y="267142"/>
                      </a:lnTo>
                      <a:lnTo>
                        <a:pt x="303993" y="145672"/>
                      </a:lnTo>
                      <a:cubicBezTo>
                        <a:pt x="301573" y="64028"/>
                        <a:pt x="234309" y="-692"/>
                        <a:pt x="152632" y="36"/>
                      </a:cubicBezTo>
                      <a:cubicBezTo>
                        <a:pt x="70327" y="-1742"/>
                        <a:pt x="2083" y="63374"/>
                        <a:pt x="0" y="145672"/>
                      </a:cubicBezTo>
                      <a:lnTo>
                        <a:pt x="0" y="267142"/>
                      </a:lnTo>
                      <a:lnTo>
                        <a:pt x="49606" y="267142"/>
                      </a:lnTo>
                      <a:close/>
                    </a:path>
                  </a:pathLst>
                </a:custGeom>
                <a:solidFill>
                  <a:srgbClr val="0079D6"/>
                </a:solidFill>
                <a:ln w="635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78B7D0C1-AF5D-4DD8-8101-6F97C933C82B}"/>
                    </a:ext>
                  </a:extLst>
                </p:cNvPr>
                <p:cNvSpPr/>
                <p:nvPr/>
              </p:nvSpPr>
              <p:spPr>
                <a:xfrm>
                  <a:off x="4933038" y="5645874"/>
                  <a:ext cx="793052" cy="814039"/>
                </a:xfrm>
                <a:custGeom>
                  <a:avLst/>
                  <a:gdLst>
                    <a:gd name="connsiteX0" fmla="*/ 793053 w 793052"/>
                    <a:gd name="connsiteY0" fmla="*/ 0 h 814039"/>
                    <a:gd name="connsiteX1" fmla="*/ 793053 w 793052"/>
                    <a:gd name="connsiteY1" fmla="*/ 814039 h 814039"/>
                    <a:gd name="connsiteX2" fmla="*/ 0 w 793052"/>
                    <a:gd name="connsiteY2" fmla="*/ 751079 h 814039"/>
                    <a:gd name="connsiteX3" fmla="*/ 24167 w 793052"/>
                    <a:gd name="connsiteY3" fmla="*/ 0 h 814039"/>
                    <a:gd name="connsiteX4" fmla="*/ 793053 w 793052"/>
                    <a:gd name="connsiteY4" fmla="*/ 0 h 81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052" h="814039">
                      <a:moveTo>
                        <a:pt x="793053" y="0"/>
                      </a:moveTo>
                      <a:lnTo>
                        <a:pt x="793053" y="814039"/>
                      </a:lnTo>
                      <a:lnTo>
                        <a:pt x="0" y="751079"/>
                      </a:lnTo>
                      <a:lnTo>
                        <a:pt x="24167" y="0"/>
                      </a:lnTo>
                      <a:lnTo>
                        <a:pt x="793053" y="0"/>
                      </a:lnTo>
                      <a:close/>
                    </a:path>
                  </a:pathLst>
                </a:custGeom>
                <a:solidFill>
                  <a:srgbClr val="0079D6"/>
                </a:solidFill>
                <a:ln w="635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50DAD851-6987-47EB-BF70-451EB761C90A}"/>
                    </a:ext>
                  </a:extLst>
                </p:cNvPr>
                <p:cNvSpPr/>
                <p:nvPr/>
              </p:nvSpPr>
              <p:spPr>
                <a:xfrm>
                  <a:off x="5786355" y="5645874"/>
                  <a:ext cx="78224" cy="702744"/>
                </a:xfrm>
                <a:custGeom>
                  <a:avLst/>
                  <a:gdLst>
                    <a:gd name="connsiteX0" fmla="*/ 0 w 78224"/>
                    <a:gd name="connsiteY0" fmla="*/ 0 h 702744"/>
                    <a:gd name="connsiteX1" fmla="*/ 0 w 78224"/>
                    <a:gd name="connsiteY1" fmla="*/ 691298 h 702744"/>
                    <a:gd name="connsiteX2" fmla="*/ 78224 w 78224"/>
                    <a:gd name="connsiteY2" fmla="*/ 702745 h 702744"/>
                    <a:gd name="connsiteX3" fmla="*/ 54693 w 78224"/>
                    <a:gd name="connsiteY3" fmla="*/ 0 h 702744"/>
                    <a:gd name="connsiteX4" fmla="*/ 0 w 78224"/>
                    <a:gd name="connsiteY4" fmla="*/ 0 h 702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24" h="702744">
                      <a:moveTo>
                        <a:pt x="0" y="0"/>
                      </a:moveTo>
                      <a:lnTo>
                        <a:pt x="0" y="691298"/>
                      </a:lnTo>
                      <a:lnTo>
                        <a:pt x="78224" y="702745"/>
                      </a:lnTo>
                      <a:lnTo>
                        <a:pt x="54693" y="0"/>
                      </a:lnTo>
                      <a:lnTo>
                        <a:pt x="0" y="0"/>
                      </a:lnTo>
                      <a:close/>
                    </a:path>
                  </a:pathLst>
                </a:custGeom>
                <a:solidFill>
                  <a:srgbClr val="0079D6"/>
                </a:solidFill>
                <a:ln w="635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D4DD4FA-32B5-488A-A537-B6C30A42B3BC}"/>
                    </a:ext>
                  </a:extLst>
                </p:cNvPr>
                <p:cNvSpPr/>
                <p:nvPr/>
              </p:nvSpPr>
              <p:spPr>
                <a:xfrm>
                  <a:off x="5036061" y="5811248"/>
                  <a:ext cx="580006" cy="439511"/>
                </a:xfrm>
                <a:custGeom>
                  <a:avLst/>
                  <a:gdLst>
                    <a:gd name="connsiteX0" fmla="*/ 580007 w 580006"/>
                    <a:gd name="connsiteY0" fmla="*/ 314146 h 439511"/>
                    <a:gd name="connsiteX1" fmla="*/ 466169 w 580006"/>
                    <a:gd name="connsiteY1" fmla="*/ 175505 h 439511"/>
                    <a:gd name="connsiteX2" fmla="*/ 297001 w 580006"/>
                    <a:gd name="connsiteY2" fmla="*/ 614 h 439511"/>
                    <a:gd name="connsiteX3" fmla="*/ 135465 w 580006"/>
                    <a:gd name="connsiteY3" fmla="*/ 103641 h 439511"/>
                    <a:gd name="connsiteX4" fmla="*/ 4 w 580006"/>
                    <a:gd name="connsiteY4" fmla="*/ 250549 h 439511"/>
                    <a:gd name="connsiteX5" fmla="*/ 162812 w 580006"/>
                    <a:gd name="connsiteY5" fmla="*/ 421625 h 439511"/>
                    <a:gd name="connsiteX6" fmla="*/ 176803 w 580006"/>
                    <a:gd name="connsiteY6" fmla="*/ 421625 h 439511"/>
                    <a:gd name="connsiteX7" fmla="*/ 441366 w 580006"/>
                    <a:gd name="connsiteY7" fmla="*/ 439432 h 439511"/>
                    <a:gd name="connsiteX8" fmla="*/ 448361 w 580006"/>
                    <a:gd name="connsiteY8" fmla="*/ 439432 h 439511"/>
                    <a:gd name="connsiteX9" fmla="*/ 579942 w 580006"/>
                    <a:gd name="connsiteY9" fmla="*/ 316782 h 439511"/>
                    <a:gd name="connsiteX10" fmla="*/ 580007 w 580006"/>
                    <a:gd name="connsiteY10" fmla="*/ 314146 h 43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006" h="439511">
                      <a:moveTo>
                        <a:pt x="580007" y="314146"/>
                      </a:moveTo>
                      <a:cubicBezTo>
                        <a:pt x="578179" y="247357"/>
                        <a:pt x="531325" y="190296"/>
                        <a:pt x="466169" y="175505"/>
                      </a:cubicBezTo>
                      <a:cubicBezTo>
                        <a:pt x="463398" y="82272"/>
                        <a:pt x="390090" y="6484"/>
                        <a:pt x="297001" y="614"/>
                      </a:cubicBezTo>
                      <a:cubicBezTo>
                        <a:pt x="226020" y="-5657"/>
                        <a:pt x="159710" y="36635"/>
                        <a:pt x="135465" y="103641"/>
                      </a:cubicBezTo>
                      <a:cubicBezTo>
                        <a:pt x="58685" y="109329"/>
                        <a:pt x="-541" y="173561"/>
                        <a:pt x="4" y="250549"/>
                      </a:cubicBezTo>
                      <a:cubicBezTo>
                        <a:pt x="1464" y="341262"/>
                        <a:pt x="72283" y="415677"/>
                        <a:pt x="162812" y="421625"/>
                      </a:cubicBezTo>
                      <a:lnTo>
                        <a:pt x="176803" y="421625"/>
                      </a:lnTo>
                      <a:lnTo>
                        <a:pt x="441366" y="439432"/>
                      </a:lnTo>
                      <a:lnTo>
                        <a:pt x="448361" y="439432"/>
                      </a:lnTo>
                      <a:cubicBezTo>
                        <a:pt x="518565" y="441898"/>
                        <a:pt x="577476" y="386986"/>
                        <a:pt x="579942" y="316782"/>
                      </a:cubicBezTo>
                      <a:cubicBezTo>
                        <a:pt x="579973" y="315903"/>
                        <a:pt x="579994" y="315025"/>
                        <a:pt x="580007" y="314146"/>
                      </a:cubicBezTo>
                      <a:close/>
                    </a:path>
                  </a:pathLst>
                </a:custGeom>
                <a:solidFill>
                  <a:schemeClr val="bg1"/>
                </a:solidFill>
                <a:ln w="635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71" name="Group 170">
              <a:extLst>
                <a:ext uri="{FF2B5EF4-FFF2-40B4-BE49-F238E27FC236}">
                  <a16:creationId xmlns:a16="http://schemas.microsoft.com/office/drawing/2014/main" id="{AE5FCFAF-19D1-476A-809B-69DA78F3B445}"/>
                </a:ext>
              </a:extLst>
            </p:cNvPr>
            <p:cNvGrpSpPr/>
            <p:nvPr/>
          </p:nvGrpSpPr>
          <p:grpSpPr>
            <a:xfrm>
              <a:off x="5331570" y="4023713"/>
              <a:ext cx="1511773" cy="1409444"/>
              <a:chOff x="7797291" y="3411357"/>
              <a:chExt cx="1511773" cy="1409444"/>
            </a:xfrm>
          </p:grpSpPr>
          <p:sp>
            <p:nvSpPr>
              <p:cNvPr id="153" name="Rectangle: Rounded Corners 152">
                <a:extLst>
                  <a:ext uri="{FF2B5EF4-FFF2-40B4-BE49-F238E27FC236}">
                    <a16:creationId xmlns:a16="http://schemas.microsoft.com/office/drawing/2014/main" id="{DB2E57B0-6467-4874-AE6C-5C85D6D507F6}"/>
                  </a:ext>
                </a:extLst>
              </p:cNvPr>
              <p:cNvSpPr/>
              <p:nvPr/>
            </p:nvSpPr>
            <p:spPr bwMode="auto">
              <a:xfrm>
                <a:off x="7797291" y="3869825"/>
                <a:ext cx="1511773" cy="950976"/>
              </a:xfrm>
              <a:prstGeom prst="roundRect">
                <a:avLst>
                  <a:gd name="adj" fmla="val 3125"/>
                </a:avLst>
              </a:prstGeom>
              <a:solidFill>
                <a:srgbClr val="FCFDFE"/>
              </a:solidFill>
              <a:ln w="25400">
                <a:solidFill>
                  <a:srgbClr val="0F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64" name="Title 1">
                <a:extLst>
                  <a:ext uri="{FF2B5EF4-FFF2-40B4-BE49-F238E27FC236}">
                    <a16:creationId xmlns:a16="http://schemas.microsoft.com/office/drawing/2014/main" id="{4CF56E9E-0FAA-4462-8A19-BAEE5A10A389}"/>
                  </a:ext>
                </a:extLst>
              </p:cNvPr>
              <p:cNvSpPr txBox="1">
                <a:spLocks/>
              </p:cNvSpPr>
              <p:nvPr/>
            </p:nvSpPr>
            <p:spPr>
              <a:xfrm>
                <a:off x="7851398" y="3411357"/>
                <a:ext cx="1403558" cy="369332"/>
              </a:xfrm>
              <a:prstGeom prst="rect">
                <a:avLst/>
              </a:prstGeom>
            </p:spPr>
            <p:txBody>
              <a:bodyPr vert="horz" wrap="square" lIns="0" tIns="0" rIns="0" bIns="0" rtlCol="0" anchor="b">
                <a:no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Kubernetes</a:t>
                </a:r>
                <a:br>
                  <a:rPr kumimoji="0" lang="en-US" sz="1176" b="0"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78D7"/>
                    </a:solidFill>
                    <a:effectLst/>
                    <a:uLnTx/>
                    <a:uFillTx/>
                    <a:latin typeface="Segoe UI" panose="020B0502040204020203" pitchFamily="34" charset="0"/>
                    <a:ea typeface="+mn-ea"/>
                    <a:cs typeface="Segoe UI" panose="020B0502040204020203" pitchFamily="34" charset="0"/>
                  </a:rPr>
                  <a:t>AKS-like management</a:t>
                </a:r>
                <a:endParaRPr kumimoji="0" lang="en-US" sz="1176" b="0" i="0" u="none" strike="noStrike" kern="1200" cap="none" spc="0" normalizeH="0" baseline="0" noProof="0">
                  <a:ln w="3175">
                    <a:noFill/>
                  </a:ln>
                  <a:solidFill>
                    <a:srgbClr val="0078D7"/>
                  </a:solidFill>
                  <a:effectLst/>
                  <a:uLnTx/>
                  <a:uFillTx/>
                  <a:latin typeface="Segoe UI" panose="020B0502040204020203" pitchFamily="34" charset="0"/>
                  <a:ea typeface="+mn-ea"/>
                  <a:cs typeface="Segoe UI" panose="020B0502040204020203" pitchFamily="34" charset="0"/>
                </a:endParaRPr>
              </a:p>
            </p:txBody>
          </p:sp>
          <p:grpSp>
            <p:nvGrpSpPr>
              <p:cNvPr id="70" name="Graphic 264" descr="Kubernetes">
                <a:extLst>
                  <a:ext uri="{FF2B5EF4-FFF2-40B4-BE49-F238E27FC236}">
                    <a16:creationId xmlns:a16="http://schemas.microsoft.com/office/drawing/2014/main" id="{C74B894D-CB25-4601-A896-9390448373B0}"/>
                  </a:ext>
                </a:extLst>
              </p:cNvPr>
              <p:cNvGrpSpPr/>
              <p:nvPr/>
            </p:nvGrpSpPr>
            <p:grpSpPr>
              <a:xfrm>
                <a:off x="8269947" y="4072478"/>
                <a:ext cx="562141" cy="549366"/>
                <a:chOff x="7926911" y="2728709"/>
                <a:chExt cx="365078" cy="356781"/>
              </a:xfrm>
            </p:grpSpPr>
            <p:sp>
              <p:nvSpPr>
                <p:cNvPr id="73" name="Freeform: Shape 72">
                  <a:extLst>
                    <a:ext uri="{FF2B5EF4-FFF2-40B4-BE49-F238E27FC236}">
                      <a16:creationId xmlns:a16="http://schemas.microsoft.com/office/drawing/2014/main" id="{85E80FFB-22F6-4A83-BD6D-D1F56AA8CBBD}"/>
                    </a:ext>
                  </a:extLst>
                </p:cNvPr>
                <p:cNvSpPr/>
                <p:nvPr/>
              </p:nvSpPr>
              <p:spPr>
                <a:xfrm>
                  <a:off x="7932675" y="2733923"/>
                  <a:ext cx="354653" cy="345866"/>
                </a:xfrm>
                <a:custGeom>
                  <a:avLst/>
                  <a:gdLst>
                    <a:gd name="connsiteX0" fmla="*/ 110789 w 354653"/>
                    <a:gd name="connsiteY0" fmla="*/ 345859 h 345866"/>
                    <a:gd name="connsiteX1" fmla="*/ 88837 w 354653"/>
                    <a:gd name="connsiteY1" fmla="*/ 335201 h 345866"/>
                    <a:gd name="connsiteX2" fmla="*/ 6218 w 354653"/>
                    <a:gd name="connsiteY2" fmla="*/ 232160 h 345866"/>
                    <a:gd name="connsiteX3" fmla="*/ 792 w 354653"/>
                    <a:gd name="connsiteY3" fmla="*/ 207996 h 345866"/>
                    <a:gd name="connsiteX4" fmla="*/ 30295 w 354653"/>
                    <a:gd name="connsiteY4" fmla="*/ 79364 h 345866"/>
                    <a:gd name="connsiteX5" fmla="*/ 45638 w 354653"/>
                    <a:gd name="connsiteY5" fmla="*/ 60173 h 345866"/>
                    <a:gd name="connsiteX6" fmla="*/ 165080 w 354653"/>
                    <a:gd name="connsiteY6" fmla="*/ 2839 h 345866"/>
                    <a:gd name="connsiteX7" fmla="*/ 189629 w 354653"/>
                    <a:gd name="connsiteY7" fmla="*/ 2839 h 345866"/>
                    <a:gd name="connsiteX8" fmla="*/ 309079 w 354653"/>
                    <a:gd name="connsiteY8" fmla="*/ 59933 h 345866"/>
                    <a:gd name="connsiteX9" fmla="*/ 324421 w 354653"/>
                    <a:gd name="connsiteY9" fmla="*/ 79116 h 345866"/>
                    <a:gd name="connsiteX10" fmla="*/ 353925 w 354653"/>
                    <a:gd name="connsiteY10" fmla="*/ 207756 h 345866"/>
                    <a:gd name="connsiteX11" fmla="*/ 348498 w 354653"/>
                    <a:gd name="connsiteY11" fmla="*/ 231920 h 345866"/>
                    <a:gd name="connsiteX12" fmla="*/ 265879 w 354653"/>
                    <a:gd name="connsiteY12" fmla="*/ 334975 h 345866"/>
                    <a:gd name="connsiteX13" fmla="*/ 243928 w 354653"/>
                    <a:gd name="connsiteY13" fmla="*/ 345633 h 345866"/>
                    <a:gd name="connsiteX14" fmla="*/ 110789 w 354653"/>
                    <a:gd name="connsiteY14" fmla="*/ 345867 h 345866"/>
                    <a:gd name="connsiteX15" fmla="*/ 110789 w 354653"/>
                    <a:gd name="connsiteY15" fmla="*/ 345859 h 34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4653" h="345866">
                      <a:moveTo>
                        <a:pt x="110789" y="345859"/>
                      </a:moveTo>
                      <a:cubicBezTo>
                        <a:pt x="102227" y="345881"/>
                        <a:pt x="94128" y="341945"/>
                        <a:pt x="88837" y="335201"/>
                      </a:cubicBezTo>
                      <a:lnTo>
                        <a:pt x="6218" y="232160"/>
                      </a:lnTo>
                      <a:cubicBezTo>
                        <a:pt x="739" y="225407"/>
                        <a:pt x="-1267" y="216461"/>
                        <a:pt x="792" y="207996"/>
                      </a:cubicBezTo>
                      <a:lnTo>
                        <a:pt x="30295" y="79364"/>
                      </a:lnTo>
                      <a:cubicBezTo>
                        <a:pt x="32188" y="70930"/>
                        <a:pt x="37847" y="63854"/>
                        <a:pt x="45638" y="60173"/>
                      </a:cubicBezTo>
                      <a:lnTo>
                        <a:pt x="165080" y="2839"/>
                      </a:lnTo>
                      <a:cubicBezTo>
                        <a:pt x="172834" y="-946"/>
                        <a:pt x="181883" y="-946"/>
                        <a:pt x="189629" y="2839"/>
                      </a:cubicBezTo>
                      <a:lnTo>
                        <a:pt x="309079" y="59933"/>
                      </a:lnTo>
                      <a:cubicBezTo>
                        <a:pt x="316870" y="63606"/>
                        <a:pt x="322528" y="70689"/>
                        <a:pt x="324421" y="79116"/>
                      </a:cubicBezTo>
                      <a:lnTo>
                        <a:pt x="353925" y="207756"/>
                      </a:lnTo>
                      <a:cubicBezTo>
                        <a:pt x="355871" y="216221"/>
                        <a:pt x="353872" y="225107"/>
                        <a:pt x="348498" y="231920"/>
                      </a:cubicBezTo>
                      <a:lnTo>
                        <a:pt x="265879" y="334975"/>
                      </a:lnTo>
                      <a:cubicBezTo>
                        <a:pt x="260513" y="341638"/>
                        <a:pt x="252460" y="345544"/>
                        <a:pt x="243928" y="345633"/>
                      </a:cubicBezTo>
                      <a:lnTo>
                        <a:pt x="110789" y="345867"/>
                      </a:lnTo>
                      <a:lnTo>
                        <a:pt x="110789" y="345859"/>
                      </a:lnTo>
                      <a:close/>
                    </a:path>
                  </a:pathLst>
                </a:custGeom>
                <a:solidFill>
                  <a:srgbClr val="0078D7"/>
                </a:solidFill>
                <a:ln w="75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7D6A54A8-BE60-45D1-A16C-C51364640F55}"/>
                    </a:ext>
                  </a:extLst>
                </p:cNvPr>
                <p:cNvSpPr/>
                <p:nvPr/>
              </p:nvSpPr>
              <p:spPr>
                <a:xfrm>
                  <a:off x="7926911" y="2728709"/>
                  <a:ext cx="365078" cy="356781"/>
                </a:xfrm>
                <a:custGeom>
                  <a:avLst/>
                  <a:gdLst>
                    <a:gd name="connsiteX0" fmla="*/ 182884 w 365078"/>
                    <a:gd name="connsiteY0" fmla="*/ 0 h 356781"/>
                    <a:gd name="connsiteX1" fmla="*/ 168252 w 365078"/>
                    <a:gd name="connsiteY1" fmla="*/ 3313 h 356781"/>
                    <a:gd name="connsiteX2" fmla="*/ 48803 w 365078"/>
                    <a:gd name="connsiteY2" fmla="*/ 60646 h 356781"/>
                    <a:gd name="connsiteX3" fmla="*/ 30399 w 365078"/>
                    <a:gd name="connsiteY3" fmla="*/ 83623 h 356781"/>
                    <a:gd name="connsiteX4" fmla="*/ 896 w 365078"/>
                    <a:gd name="connsiteY4" fmla="*/ 212262 h 356781"/>
                    <a:gd name="connsiteX5" fmla="*/ 7504 w 365078"/>
                    <a:gd name="connsiteY5" fmla="*/ 241159 h 356781"/>
                    <a:gd name="connsiteX6" fmla="*/ 90116 w 365078"/>
                    <a:gd name="connsiteY6" fmla="*/ 344214 h 356781"/>
                    <a:gd name="connsiteX7" fmla="*/ 116319 w 365078"/>
                    <a:gd name="connsiteY7" fmla="*/ 356781 h 356781"/>
                    <a:gd name="connsiteX8" fmla="*/ 248739 w 365078"/>
                    <a:gd name="connsiteY8" fmla="*/ 356781 h 356781"/>
                    <a:gd name="connsiteX9" fmla="*/ 274942 w 365078"/>
                    <a:gd name="connsiteY9" fmla="*/ 344221 h 356781"/>
                    <a:gd name="connsiteX10" fmla="*/ 357561 w 365078"/>
                    <a:gd name="connsiteY10" fmla="*/ 241174 h 356781"/>
                    <a:gd name="connsiteX11" fmla="*/ 364170 w 365078"/>
                    <a:gd name="connsiteY11" fmla="*/ 212270 h 356781"/>
                    <a:gd name="connsiteX12" fmla="*/ 334666 w 365078"/>
                    <a:gd name="connsiteY12" fmla="*/ 83631 h 356781"/>
                    <a:gd name="connsiteX13" fmla="*/ 316255 w 365078"/>
                    <a:gd name="connsiteY13" fmla="*/ 60654 h 356781"/>
                    <a:gd name="connsiteX14" fmla="*/ 197284 w 365078"/>
                    <a:gd name="connsiteY14" fmla="*/ 3313 h 356781"/>
                    <a:gd name="connsiteX15" fmla="*/ 182884 w 365078"/>
                    <a:gd name="connsiteY15" fmla="*/ 0 h 356781"/>
                    <a:gd name="connsiteX16" fmla="*/ 182884 w 365078"/>
                    <a:gd name="connsiteY16" fmla="*/ 11132 h 356781"/>
                    <a:gd name="connsiteX17" fmla="*/ 192562 w 365078"/>
                    <a:gd name="connsiteY17" fmla="*/ 13265 h 356781"/>
                    <a:gd name="connsiteX18" fmla="*/ 312012 w 365078"/>
                    <a:gd name="connsiteY18" fmla="*/ 70351 h 356781"/>
                    <a:gd name="connsiteX19" fmla="*/ 324286 w 365078"/>
                    <a:gd name="connsiteY19" fmla="*/ 85749 h 356781"/>
                    <a:gd name="connsiteX20" fmla="*/ 353782 w 365078"/>
                    <a:gd name="connsiteY20" fmla="*/ 214388 h 356781"/>
                    <a:gd name="connsiteX21" fmla="*/ 349298 w 365078"/>
                    <a:gd name="connsiteY21" fmla="*/ 233805 h 356781"/>
                    <a:gd name="connsiteX22" fmla="*/ 266679 w 365078"/>
                    <a:gd name="connsiteY22" fmla="*/ 336868 h 356781"/>
                    <a:gd name="connsiteX23" fmla="*/ 248986 w 365078"/>
                    <a:gd name="connsiteY23" fmla="*/ 345394 h 356781"/>
                    <a:gd name="connsiteX24" fmla="*/ 116551 w 365078"/>
                    <a:gd name="connsiteY24" fmla="*/ 345394 h 356781"/>
                    <a:gd name="connsiteX25" fmla="*/ 98858 w 365078"/>
                    <a:gd name="connsiteY25" fmla="*/ 336868 h 356781"/>
                    <a:gd name="connsiteX26" fmla="*/ 16231 w 365078"/>
                    <a:gd name="connsiteY26" fmla="*/ 233813 h 356781"/>
                    <a:gd name="connsiteX27" fmla="*/ 11748 w 365078"/>
                    <a:gd name="connsiteY27" fmla="*/ 214388 h 356781"/>
                    <a:gd name="connsiteX28" fmla="*/ 41259 w 365078"/>
                    <a:gd name="connsiteY28" fmla="*/ 85749 h 356781"/>
                    <a:gd name="connsiteX29" fmla="*/ 53525 w 365078"/>
                    <a:gd name="connsiteY29" fmla="*/ 70351 h 356781"/>
                    <a:gd name="connsiteX30" fmla="*/ 172976 w 365078"/>
                    <a:gd name="connsiteY30" fmla="*/ 13017 h 356781"/>
                    <a:gd name="connsiteX31" fmla="*/ 182884 w 365078"/>
                    <a:gd name="connsiteY31" fmla="*/ 11117 h 356781"/>
                    <a:gd name="connsiteX32" fmla="*/ 182884 w 365078"/>
                    <a:gd name="connsiteY32" fmla="*/ 11132 h 35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5078" h="356781">
                      <a:moveTo>
                        <a:pt x="182884" y="0"/>
                      </a:moveTo>
                      <a:cubicBezTo>
                        <a:pt x="177825" y="53"/>
                        <a:pt x="172841" y="1187"/>
                        <a:pt x="168252" y="3313"/>
                      </a:cubicBezTo>
                      <a:lnTo>
                        <a:pt x="48803" y="60646"/>
                      </a:lnTo>
                      <a:cubicBezTo>
                        <a:pt x="39462" y="65048"/>
                        <a:pt x="32674" y="73528"/>
                        <a:pt x="30399" y="83623"/>
                      </a:cubicBezTo>
                      <a:lnTo>
                        <a:pt x="896" y="212262"/>
                      </a:lnTo>
                      <a:cubicBezTo>
                        <a:pt x="-1492" y="222403"/>
                        <a:pt x="955" y="233076"/>
                        <a:pt x="7504" y="241159"/>
                      </a:cubicBezTo>
                      <a:lnTo>
                        <a:pt x="90116" y="344214"/>
                      </a:lnTo>
                      <a:cubicBezTo>
                        <a:pt x="96486" y="352198"/>
                        <a:pt x="106133" y="356826"/>
                        <a:pt x="116319" y="356781"/>
                      </a:cubicBezTo>
                      <a:lnTo>
                        <a:pt x="248739" y="356781"/>
                      </a:lnTo>
                      <a:cubicBezTo>
                        <a:pt x="258926" y="356826"/>
                        <a:pt x="268580" y="352206"/>
                        <a:pt x="274942" y="344221"/>
                      </a:cubicBezTo>
                      <a:lnTo>
                        <a:pt x="357561" y="241174"/>
                      </a:lnTo>
                      <a:cubicBezTo>
                        <a:pt x="364133" y="233099"/>
                        <a:pt x="366580" y="222411"/>
                        <a:pt x="364170" y="212270"/>
                      </a:cubicBezTo>
                      <a:lnTo>
                        <a:pt x="334666" y="83631"/>
                      </a:lnTo>
                      <a:cubicBezTo>
                        <a:pt x="332391" y="73536"/>
                        <a:pt x="325596" y="65056"/>
                        <a:pt x="316255" y="60654"/>
                      </a:cubicBezTo>
                      <a:lnTo>
                        <a:pt x="197284" y="3313"/>
                      </a:lnTo>
                      <a:cubicBezTo>
                        <a:pt x="192786" y="1157"/>
                        <a:pt x="187869" y="30"/>
                        <a:pt x="182884" y="0"/>
                      </a:cubicBezTo>
                      <a:close/>
                      <a:moveTo>
                        <a:pt x="182884" y="11132"/>
                      </a:moveTo>
                      <a:cubicBezTo>
                        <a:pt x="186230" y="11132"/>
                        <a:pt x="189530" y="11860"/>
                        <a:pt x="192562" y="13265"/>
                      </a:cubicBezTo>
                      <a:lnTo>
                        <a:pt x="312012" y="70351"/>
                      </a:lnTo>
                      <a:cubicBezTo>
                        <a:pt x="318201" y="73378"/>
                        <a:pt x="322707" y="79026"/>
                        <a:pt x="324286" y="85749"/>
                      </a:cubicBezTo>
                      <a:lnTo>
                        <a:pt x="353782" y="214388"/>
                      </a:lnTo>
                      <a:cubicBezTo>
                        <a:pt x="355443" y="221208"/>
                        <a:pt x="353774" y="228412"/>
                        <a:pt x="349298" y="233805"/>
                      </a:cubicBezTo>
                      <a:lnTo>
                        <a:pt x="266679" y="336868"/>
                      </a:lnTo>
                      <a:cubicBezTo>
                        <a:pt x="262398" y="342277"/>
                        <a:pt x="255872" y="345423"/>
                        <a:pt x="248986" y="345394"/>
                      </a:cubicBezTo>
                      <a:lnTo>
                        <a:pt x="116551" y="345394"/>
                      </a:lnTo>
                      <a:cubicBezTo>
                        <a:pt x="109666" y="345423"/>
                        <a:pt x="103147" y="342277"/>
                        <a:pt x="98858" y="336868"/>
                      </a:cubicBezTo>
                      <a:lnTo>
                        <a:pt x="16231" y="233813"/>
                      </a:lnTo>
                      <a:cubicBezTo>
                        <a:pt x="11965" y="228314"/>
                        <a:pt x="10326" y="221208"/>
                        <a:pt x="11748" y="214388"/>
                      </a:cubicBezTo>
                      <a:lnTo>
                        <a:pt x="41259" y="85749"/>
                      </a:lnTo>
                      <a:cubicBezTo>
                        <a:pt x="42785" y="79004"/>
                        <a:pt x="47306" y="73326"/>
                        <a:pt x="53525" y="70351"/>
                      </a:cubicBezTo>
                      <a:lnTo>
                        <a:pt x="172976" y="13017"/>
                      </a:lnTo>
                      <a:cubicBezTo>
                        <a:pt x="176141" y="11800"/>
                        <a:pt x="179494" y="11154"/>
                        <a:pt x="182884" y="11117"/>
                      </a:cubicBezTo>
                      <a:lnTo>
                        <a:pt x="182884" y="11132"/>
                      </a:lnTo>
                      <a:close/>
                    </a:path>
                  </a:pathLst>
                </a:custGeom>
                <a:solidFill>
                  <a:srgbClr val="FFFFFF"/>
                </a:solidFill>
                <a:ln w="75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4536E7C9-4E09-42C9-AAD4-E68EE4413DF1}"/>
                    </a:ext>
                  </a:extLst>
                </p:cNvPr>
                <p:cNvSpPr/>
                <p:nvPr/>
              </p:nvSpPr>
              <p:spPr>
                <a:xfrm>
                  <a:off x="7984846" y="2783443"/>
                  <a:ext cx="251507" cy="245448"/>
                </a:xfrm>
                <a:custGeom>
                  <a:avLst/>
                  <a:gdLst>
                    <a:gd name="connsiteX0" fmla="*/ 187510 w 251507"/>
                    <a:gd name="connsiteY0" fmla="*/ 169141 h 245448"/>
                    <a:gd name="connsiteX1" fmla="*/ 164847 w 251507"/>
                    <a:gd name="connsiteY1" fmla="*/ 192118 h 245448"/>
                    <a:gd name="connsiteX2" fmla="*/ 149976 w 251507"/>
                    <a:gd name="connsiteY2" fmla="*/ 156349 h 245448"/>
                    <a:gd name="connsiteX3" fmla="*/ 153283 w 251507"/>
                    <a:gd name="connsiteY3" fmla="*/ 149004 h 245448"/>
                    <a:gd name="connsiteX4" fmla="*/ 156592 w 251507"/>
                    <a:gd name="connsiteY4" fmla="*/ 148289 h 245448"/>
                    <a:gd name="connsiteX5" fmla="*/ 194358 w 251507"/>
                    <a:gd name="connsiteY5" fmla="*/ 154690 h 245448"/>
                    <a:gd name="connsiteX6" fmla="*/ 187510 w 251507"/>
                    <a:gd name="connsiteY6" fmla="*/ 169141 h 245448"/>
                    <a:gd name="connsiteX7" fmla="*/ 141466 w 251507"/>
                    <a:gd name="connsiteY7" fmla="*/ 202071 h 245448"/>
                    <a:gd name="connsiteX8" fmla="*/ 124940 w 251507"/>
                    <a:gd name="connsiteY8" fmla="*/ 203971 h 245448"/>
                    <a:gd name="connsiteX9" fmla="*/ 101103 w 251507"/>
                    <a:gd name="connsiteY9" fmla="*/ 200163 h 245448"/>
                    <a:gd name="connsiteX10" fmla="*/ 119739 w 251507"/>
                    <a:gd name="connsiteY10" fmla="*/ 166295 h 245448"/>
                    <a:gd name="connsiteX11" fmla="*/ 127298 w 251507"/>
                    <a:gd name="connsiteY11" fmla="*/ 164627 h 245448"/>
                    <a:gd name="connsiteX12" fmla="*/ 130134 w 251507"/>
                    <a:gd name="connsiteY12" fmla="*/ 167241 h 245448"/>
                    <a:gd name="connsiteX13" fmla="*/ 148314 w 251507"/>
                    <a:gd name="connsiteY13" fmla="*/ 200163 h 245448"/>
                    <a:gd name="connsiteX14" fmla="*/ 141473 w 251507"/>
                    <a:gd name="connsiteY14" fmla="*/ 202071 h 245448"/>
                    <a:gd name="connsiteX15" fmla="*/ 141466 w 251507"/>
                    <a:gd name="connsiteY15" fmla="*/ 202071 h 245448"/>
                    <a:gd name="connsiteX16" fmla="*/ 55321 w 251507"/>
                    <a:gd name="connsiteY16" fmla="*/ 154922 h 245448"/>
                    <a:gd name="connsiteX17" fmla="*/ 92855 w 251507"/>
                    <a:gd name="connsiteY17" fmla="*/ 148530 h 245448"/>
                    <a:gd name="connsiteX18" fmla="*/ 99464 w 251507"/>
                    <a:gd name="connsiteY18" fmla="*/ 153502 h 245448"/>
                    <a:gd name="connsiteX19" fmla="*/ 99225 w 251507"/>
                    <a:gd name="connsiteY19" fmla="*/ 157311 h 245448"/>
                    <a:gd name="connsiteX20" fmla="*/ 84824 w 251507"/>
                    <a:gd name="connsiteY20" fmla="*/ 192118 h 245448"/>
                    <a:gd name="connsiteX21" fmla="*/ 55321 w 251507"/>
                    <a:gd name="connsiteY21" fmla="*/ 154922 h 245448"/>
                    <a:gd name="connsiteX22" fmla="*/ 61691 w 251507"/>
                    <a:gd name="connsiteY22" fmla="*/ 90730 h 245448"/>
                    <a:gd name="connsiteX23" fmla="*/ 89779 w 251507"/>
                    <a:gd name="connsiteY23" fmla="*/ 115833 h 245448"/>
                    <a:gd name="connsiteX24" fmla="*/ 90490 w 251507"/>
                    <a:gd name="connsiteY24" fmla="*/ 124599 h 245448"/>
                    <a:gd name="connsiteX25" fmla="*/ 87646 w 251507"/>
                    <a:gd name="connsiteY25" fmla="*/ 126507 h 245448"/>
                    <a:gd name="connsiteX26" fmla="*/ 51078 w 251507"/>
                    <a:gd name="connsiteY26" fmla="*/ 137157 h 245448"/>
                    <a:gd name="connsiteX27" fmla="*/ 61691 w 251507"/>
                    <a:gd name="connsiteY27" fmla="*/ 90730 h 245448"/>
                    <a:gd name="connsiteX28" fmla="*/ 108198 w 251507"/>
                    <a:gd name="connsiteY28" fmla="*/ 57087 h 245448"/>
                    <a:gd name="connsiteX29" fmla="*/ 115750 w 251507"/>
                    <a:gd name="connsiteY29" fmla="*/ 55667 h 245448"/>
                    <a:gd name="connsiteX30" fmla="*/ 113624 w 251507"/>
                    <a:gd name="connsiteY30" fmla="*/ 93569 h 245448"/>
                    <a:gd name="connsiteX31" fmla="*/ 107247 w 251507"/>
                    <a:gd name="connsiteY31" fmla="*/ 99714 h 245448"/>
                    <a:gd name="connsiteX32" fmla="*/ 104403 w 251507"/>
                    <a:gd name="connsiteY32" fmla="*/ 99008 h 245448"/>
                    <a:gd name="connsiteX33" fmla="*/ 73014 w 251507"/>
                    <a:gd name="connsiteY33" fmla="*/ 76489 h 245448"/>
                    <a:gd name="connsiteX34" fmla="*/ 108183 w 251507"/>
                    <a:gd name="connsiteY34" fmla="*/ 57065 h 245448"/>
                    <a:gd name="connsiteX35" fmla="*/ 108198 w 251507"/>
                    <a:gd name="connsiteY35" fmla="*/ 57087 h 245448"/>
                    <a:gd name="connsiteX36" fmla="*/ 176650 w 251507"/>
                    <a:gd name="connsiteY36" fmla="*/ 76511 h 245448"/>
                    <a:gd name="connsiteX37" fmla="*/ 145724 w 251507"/>
                    <a:gd name="connsiteY37" fmla="*/ 98542 h 245448"/>
                    <a:gd name="connsiteX38" fmla="*/ 137462 w 251507"/>
                    <a:gd name="connsiteY38" fmla="*/ 97122 h 245448"/>
                    <a:gd name="connsiteX39" fmla="*/ 136287 w 251507"/>
                    <a:gd name="connsiteY39" fmla="*/ 94516 h 245448"/>
                    <a:gd name="connsiteX40" fmla="*/ 134169 w 251507"/>
                    <a:gd name="connsiteY40" fmla="*/ 55900 h 245448"/>
                    <a:gd name="connsiteX41" fmla="*/ 176650 w 251507"/>
                    <a:gd name="connsiteY41" fmla="*/ 76511 h 245448"/>
                    <a:gd name="connsiteX42" fmla="*/ 196962 w 251507"/>
                    <a:gd name="connsiteY42" fmla="*/ 113234 h 245448"/>
                    <a:gd name="connsiteX43" fmla="*/ 198609 w 251507"/>
                    <a:gd name="connsiteY43" fmla="*/ 137157 h 245448"/>
                    <a:gd name="connsiteX44" fmla="*/ 162490 w 251507"/>
                    <a:gd name="connsiteY44" fmla="*/ 126732 h 245448"/>
                    <a:gd name="connsiteX45" fmla="*/ 158006 w 251507"/>
                    <a:gd name="connsiteY45" fmla="*/ 119161 h 245448"/>
                    <a:gd name="connsiteX46" fmla="*/ 159421 w 251507"/>
                    <a:gd name="connsiteY46" fmla="*/ 116554 h 245448"/>
                    <a:gd name="connsiteX47" fmla="*/ 187981 w 251507"/>
                    <a:gd name="connsiteY47" fmla="*/ 90730 h 245448"/>
                    <a:gd name="connsiteX48" fmla="*/ 196954 w 251507"/>
                    <a:gd name="connsiteY48" fmla="*/ 113249 h 245448"/>
                    <a:gd name="connsiteX49" fmla="*/ 196962 w 251507"/>
                    <a:gd name="connsiteY49" fmla="*/ 113234 h 245448"/>
                    <a:gd name="connsiteX50" fmla="*/ 135336 w 251507"/>
                    <a:gd name="connsiteY50" fmla="*/ 137872 h 245448"/>
                    <a:gd name="connsiteX51" fmla="*/ 124956 w 251507"/>
                    <a:gd name="connsiteY51" fmla="*/ 142851 h 245448"/>
                    <a:gd name="connsiteX52" fmla="*/ 114567 w 251507"/>
                    <a:gd name="connsiteY52" fmla="*/ 137872 h 245448"/>
                    <a:gd name="connsiteX53" fmla="*/ 111970 w 251507"/>
                    <a:gd name="connsiteY53" fmla="*/ 126732 h 245448"/>
                    <a:gd name="connsiteX54" fmla="*/ 119057 w 251507"/>
                    <a:gd name="connsiteY54" fmla="*/ 117734 h 245448"/>
                    <a:gd name="connsiteX55" fmla="*/ 130621 w 251507"/>
                    <a:gd name="connsiteY55" fmla="*/ 117734 h 245448"/>
                    <a:gd name="connsiteX56" fmla="*/ 137701 w 251507"/>
                    <a:gd name="connsiteY56" fmla="*/ 126732 h 245448"/>
                    <a:gd name="connsiteX57" fmla="*/ 135336 w 251507"/>
                    <a:gd name="connsiteY57" fmla="*/ 137872 h 245448"/>
                    <a:gd name="connsiteX58" fmla="*/ 244630 w 251507"/>
                    <a:gd name="connsiteY58" fmla="*/ 149477 h 245448"/>
                    <a:gd name="connsiteX59" fmla="*/ 244398 w 251507"/>
                    <a:gd name="connsiteY59" fmla="*/ 149477 h 245448"/>
                    <a:gd name="connsiteX60" fmla="*/ 243926 w 251507"/>
                    <a:gd name="connsiteY60" fmla="*/ 149244 h 245448"/>
                    <a:gd name="connsiteX61" fmla="*/ 242504 w 251507"/>
                    <a:gd name="connsiteY61" fmla="*/ 149004 h 245448"/>
                    <a:gd name="connsiteX62" fmla="*/ 238021 w 251507"/>
                    <a:gd name="connsiteY62" fmla="*/ 148530 h 245448"/>
                    <a:gd name="connsiteX63" fmla="*/ 235663 w 251507"/>
                    <a:gd name="connsiteY63" fmla="*/ 148289 h 245448"/>
                    <a:gd name="connsiteX64" fmla="*/ 235424 w 251507"/>
                    <a:gd name="connsiteY64" fmla="*/ 148289 h 245448"/>
                    <a:gd name="connsiteX65" fmla="*/ 222678 w 251507"/>
                    <a:gd name="connsiteY65" fmla="*/ 146157 h 245448"/>
                    <a:gd name="connsiteX66" fmla="*/ 220081 w 251507"/>
                    <a:gd name="connsiteY66" fmla="*/ 143558 h 245448"/>
                    <a:gd name="connsiteX67" fmla="*/ 219842 w 251507"/>
                    <a:gd name="connsiteY67" fmla="*/ 143084 h 245448"/>
                    <a:gd name="connsiteX68" fmla="*/ 216773 w 251507"/>
                    <a:gd name="connsiteY68" fmla="*/ 142130 h 245448"/>
                    <a:gd name="connsiteX69" fmla="*/ 215119 w 251507"/>
                    <a:gd name="connsiteY69" fmla="*/ 108728 h 245448"/>
                    <a:gd name="connsiteX70" fmla="*/ 201902 w 251507"/>
                    <a:gd name="connsiteY70" fmla="*/ 77691 h 245448"/>
                    <a:gd name="connsiteX71" fmla="*/ 204267 w 251507"/>
                    <a:gd name="connsiteY71" fmla="*/ 75565 h 245448"/>
                    <a:gd name="connsiteX72" fmla="*/ 204267 w 251507"/>
                    <a:gd name="connsiteY72" fmla="*/ 75092 h 245448"/>
                    <a:gd name="connsiteX73" fmla="*/ 205442 w 251507"/>
                    <a:gd name="connsiteY73" fmla="*/ 71532 h 245448"/>
                    <a:gd name="connsiteX74" fmla="*/ 216069 w 251507"/>
                    <a:gd name="connsiteY74" fmla="*/ 64200 h 245448"/>
                    <a:gd name="connsiteX75" fmla="*/ 218195 w 251507"/>
                    <a:gd name="connsiteY75" fmla="*/ 63013 h 245448"/>
                    <a:gd name="connsiteX76" fmla="*/ 222206 w 251507"/>
                    <a:gd name="connsiteY76" fmla="*/ 60648 h 245448"/>
                    <a:gd name="connsiteX77" fmla="*/ 223382 w 251507"/>
                    <a:gd name="connsiteY77" fmla="*/ 59693 h 245448"/>
                    <a:gd name="connsiteX78" fmla="*/ 223853 w 251507"/>
                    <a:gd name="connsiteY78" fmla="*/ 59220 h 245448"/>
                    <a:gd name="connsiteX79" fmla="*/ 225507 w 251507"/>
                    <a:gd name="connsiteY79" fmla="*/ 48561 h 245448"/>
                    <a:gd name="connsiteX80" fmla="*/ 220081 w 251507"/>
                    <a:gd name="connsiteY80" fmla="*/ 45956 h 245448"/>
                    <a:gd name="connsiteX81" fmla="*/ 214887 w 251507"/>
                    <a:gd name="connsiteY81" fmla="*/ 47863 h 245448"/>
                    <a:gd name="connsiteX82" fmla="*/ 214416 w 251507"/>
                    <a:gd name="connsiteY82" fmla="*/ 48336 h 245448"/>
                    <a:gd name="connsiteX83" fmla="*/ 213241 w 251507"/>
                    <a:gd name="connsiteY83" fmla="*/ 49283 h 245448"/>
                    <a:gd name="connsiteX84" fmla="*/ 210172 w 251507"/>
                    <a:gd name="connsiteY84" fmla="*/ 52595 h 245448"/>
                    <a:gd name="connsiteX85" fmla="*/ 208518 w 251507"/>
                    <a:gd name="connsiteY85" fmla="*/ 54263 h 245448"/>
                    <a:gd name="connsiteX86" fmla="*/ 199073 w 251507"/>
                    <a:gd name="connsiteY86" fmla="*/ 62788 h 245448"/>
                    <a:gd name="connsiteX87" fmla="*/ 196954 w 251507"/>
                    <a:gd name="connsiteY87" fmla="*/ 63495 h 245448"/>
                    <a:gd name="connsiteX88" fmla="*/ 195540 w 251507"/>
                    <a:gd name="connsiteY88" fmla="*/ 63261 h 245448"/>
                    <a:gd name="connsiteX89" fmla="*/ 195068 w 251507"/>
                    <a:gd name="connsiteY89" fmla="*/ 63261 h 245448"/>
                    <a:gd name="connsiteX90" fmla="*/ 192224 w 251507"/>
                    <a:gd name="connsiteY90" fmla="*/ 65162 h 245448"/>
                    <a:gd name="connsiteX91" fmla="*/ 182540 w 251507"/>
                    <a:gd name="connsiteY91" fmla="*/ 56141 h 245448"/>
                    <a:gd name="connsiteX92" fmla="*/ 133210 w 251507"/>
                    <a:gd name="connsiteY92" fmla="*/ 36476 h 245448"/>
                    <a:gd name="connsiteX93" fmla="*/ 132971 w 251507"/>
                    <a:gd name="connsiteY93" fmla="*/ 33396 h 245448"/>
                    <a:gd name="connsiteX94" fmla="*/ 132500 w 251507"/>
                    <a:gd name="connsiteY94" fmla="*/ 32923 h 245448"/>
                    <a:gd name="connsiteX95" fmla="*/ 130606 w 251507"/>
                    <a:gd name="connsiteY95" fmla="*/ 29844 h 245448"/>
                    <a:gd name="connsiteX96" fmla="*/ 131317 w 251507"/>
                    <a:gd name="connsiteY96" fmla="*/ 17051 h 245448"/>
                    <a:gd name="connsiteX97" fmla="*/ 131317 w 251507"/>
                    <a:gd name="connsiteY97" fmla="*/ 16811 h 245448"/>
                    <a:gd name="connsiteX98" fmla="*/ 131789 w 251507"/>
                    <a:gd name="connsiteY98" fmla="*/ 14446 h 245448"/>
                    <a:gd name="connsiteX99" fmla="*/ 132492 w 251507"/>
                    <a:gd name="connsiteY99" fmla="*/ 9946 h 245448"/>
                    <a:gd name="connsiteX100" fmla="*/ 132492 w 251507"/>
                    <a:gd name="connsiteY100" fmla="*/ 7813 h 245448"/>
                    <a:gd name="connsiteX101" fmla="*/ 125898 w 251507"/>
                    <a:gd name="connsiteY101" fmla="*/ 24 h 245448"/>
                    <a:gd name="connsiteX102" fmla="*/ 119993 w 251507"/>
                    <a:gd name="connsiteY102" fmla="*/ 2352 h 245448"/>
                    <a:gd name="connsiteX103" fmla="*/ 117875 w 251507"/>
                    <a:gd name="connsiteY103" fmla="*/ 7805 h 245448"/>
                    <a:gd name="connsiteX104" fmla="*/ 117875 w 251507"/>
                    <a:gd name="connsiteY104" fmla="*/ 9706 h 245448"/>
                    <a:gd name="connsiteX105" fmla="*/ 118586 w 251507"/>
                    <a:gd name="connsiteY105" fmla="*/ 14212 h 245448"/>
                    <a:gd name="connsiteX106" fmla="*/ 119057 w 251507"/>
                    <a:gd name="connsiteY106" fmla="*/ 16571 h 245448"/>
                    <a:gd name="connsiteX107" fmla="*/ 119057 w 251507"/>
                    <a:gd name="connsiteY107" fmla="*/ 16811 h 245448"/>
                    <a:gd name="connsiteX108" fmla="*/ 119761 w 251507"/>
                    <a:gd name="connsiteY108" fmla="*/ 29603 h 245448"/>
                    <a:gd name="connsiteX109" fmla="*/ 117868 w 251507"/>
                    <a:gd name="connsiteY109" fmla="*/ 32683 h 245448"/>
                    <a:gd name="connsiteX110" fmla="*/ 117396 w 251507"/>
                    <a:gd name="connsiteY110" fmla="*/ 33156 h 245448"/>
                    <a:gd name="connsiteX111" fmla="*/ 117157 w 251507"/>
                    <a:gd name="connsiteY111" fmla="*/ 36243 h 245448"/>
                    <a:gd name="connsiteX112" fmla="*/ 104411 w 251507"/>
                    <a:gd name="connsiteY112" fmla="*/ 38144 h 245448"/>
                    <a:gd name="connsiteX113" fmla="*/ 57671 w 251507"/>
                    <a:gd name="connsiteY113" fmla="*/ 64673 h 245448"/>
                    <a:gd name="connsiteX114" fmla="*/ 55314 w 251507"/>
                    <a:gd name="connsiteY114" fmla="*/ 63013 h 245448"/>
                    <a:gd name="connsiteX115" fmla="*/ 54850 w 251507"/>
                    <a:gd name="connsiteY115" fmla="*/ 63013 h 245448"/>
                    <a:gd name="connsiteX116" fmla="*/ 53435 w 251507"/>
                    <a:gd name="connsiteY116" fmla="*/ 63254 h 245448"/>
                    <a:gd name="connsiteX117" fmla="*/ 51310 w 251507"/>
                    <a:gd name="connsiteY117" fmla="*/ 62540 h 245448"/>
                    <a:gd name="connsiteX118" fmla="*/ 41871 w 251507"/>
                    <a:gd name="connsiteY118" fmla="*/ 53774 h 245448"/>
                    <a:gd name="connsiteX119" fmla="*/ 40218 w 251507"/>
                    <a:gd name="connsiteY119" fmla="*/ 52115 h 245448"/>
                    <a:gd name="connsiteX120" fmla="*/ 37149 w 251507"/>
                    <a:gd name="connsiteY120" fmla="*/ 48802 h 245448"/>
                    <a:gd name="connsiteX121" fmla="*/ 35966 w 251507"/>
                    <a:gd name="connsiteY121" fmla="*/ 47848 h 245448"/>
                    <a:gd name="connsiteX122" fmla="*/ 35496 w 251507"/>
                    <a:gd name="connsiteY122" fmla="*/ 47375 h 245448"/>
                    <a:gd name="connsiteX123" fmla="*/ 30308 w 251507"/>
                    <a:gd name="connsiteY123" fmla="*/ 45475 h 245448"/>
                    <a:gd name="connsiteX124" fmla="*/ 24882 w 251507"/>
                    <a:gd name="connsiteY124" fmla="*/ 48081 h 245448"/>
                    <a:gd name="connsiteX125" fmla="*/ 26529 w 251507"/>
                    <a:gd name="connsiteY125" fmla="*/ 58739 h 245448"/>
                    <a:gd name="connsiteX126" fmla="*/ 27001 w 251507"/>
                    <a:gd name="connsiteY126" fmla="*/ 58972 h 245448"/>
                    <a:gd name="connsiteX127" fmla="*/ 28176 w 251507"/>
                    <a:gd name="connsiteY127" fmla="*/ 59927 h 245448"/>
                    <a:gd name="connsiteX128" fmla="*/ 32195 w 251507"/>
                    <a:gd name="connsiteY128" fmla="*/ 62300 h 245448"/>
                    <a:gd name="connsiteX129" fmla="*/ 34313 w 251507"/>
                    <a:gd name="connsiteY129" fmla="*/ 63479 h 245448"/>
                    <a:gd name="connsiteX130" fmla="*/ 44940 w 251507"/>
                    <a:gd name="connsiteY130" fmla="*/ 70825 h 245448"/>
                    <a:gd name="connsiteX131" fmla="*/ 46116 w 251507"/>
                    <a:gd name="connsiteY131" fmla="*/ 74378 h 245448"/>
                    <a:gd name="connsiteX132" fmla="*/ 46116 w 251507"/>
                    <a:gd name="connsiteY132" fmla="*/ 74852 h 245448"/>
                    <a:gd name="connsiteX133" fmla="*/ 48473 w 251507"/>
                    <a:gd name="connsiteY133" fmla="*/ 76977 h 245448"/>
                    <a:gd name="connsiteX134" fmla="*/ 47298 w 251507"/>
                    <a:gd name="connsiteY134" fmla="*/ 78885 h 245448"/>
                    <a:gd name="connsiteX135" fmla="*/ 34081 w 251507"/>
                    <a:gd name="connsiteY135" fmla="*/ 141424 h 245448"/>
                    <a:gd name="connsiteX136" fmla="*/ 31012 w 251507"/>
                    <a:gd name="connsiteY136" fmla="*/ 142378 h 245448"/>
                    <a:gd name="connsiteX137" fmla="*/ 30772 w 251507"/>
                    <a:gd name="connsiteY137" fmla="*/ 142851 h 245448"/>
                    <a:gd name="connsiteX138" fmla="*/ 28176 w 251507"/>
                    <a:gd name="connsiteY138" fmla="*/ 145458 h 245448"/>
                    <a:gd name="connsiteX139" fmla="*/ 15430 w 251507"/>
                    <a:gd name="connsiteY139" fmla="*/ 147591 h 245448"/>
                    <a:gd name="connsiteX140" fmla="*/ 15190 w 251507"/>
                    <a:gd name="connsiteY140" fmla="*/ 147591 h 245448"/>
                    <a:gd name="connsiteX141" fmla="*/ 12833 w 251507"/>
                    <a:gd name="connsiteY141" fmla="*/ 147824 h 245448"/>
                    <a:gd name="connsiteX142" fmla="*/ 8350 w 251507"/>
                    <a:gd name="connsiteY142" fmla="*/ 148297 h 245448"/>
                    <a:gd name="connsiteX143" fmla="*/ 6935 w 251507"/>
                    <a:gd name="connsiteY143" fmla="*/ 148537 h 245448"/>
                    <a:gd name="connsiteX144" fmla="*/ 6224 w 251507"/>
                    <a:gd name="connsiteY144" fmla="*/ 148778 h 245448"/>
                    <a:gd name="connsiteX145" fmla="*/ 87 w 251507"/>
                    <a:gd name="connsiteY145" fmla="*/ 157543 h 245448"/>
                    <a:gd name="connsiteX146" fmla="*/ 7639 w 251507"/>
                    <a:gd name="connsiteY146" fmla="*/ 162989 h 245448"/>
                    <a:gd name="connsiteX147" fmla="*/ 9540 w 251507"/>
                    <a:gd name="connsiteY147" fmla="*/ 162749 h 245448"/>
                    <a:gd name="connsiteX148" fmla="*/ 10004 w 251507"/>
                    <a:gd name="connsiteY148" fmla="*/ 162516 h 245448"/>
                    <a:gd name="connsiteX149" fmla="*/ 11426 w 251507"/>
                    <a:gd name="connsiteY149" fmla="*/ 162276 h 245448"/>
                    <a:gd name="connsiteX150" fmla="*/ 15669 w 251507"/>
                    <a:gd name="connsiteY150" fmla="*/ 160608 h 245448"/>
                    <a:gd name="connsiteX151" fmla="*/ 17787 w 251507"/>
                    <a:gd name="connsiteY151" fmla="*/ 159654 h 245448"/>
                    <a:gd name="connsiteX152" fmla="*/ 18027 w 251507"/>
                    <a:gd name="connsiteY152" fmla="*/ 159654 h 245448"/>
                    <a:gd name="connsiteX153" fmla="*/ 30301 w 251507"/>
                    <a:gd name="connsiteY153" fmla="*/ 156101 h 245448"/>
                    <a:gd name="connsiteX154" fmla="*/ 30772 w 251507"/>
                    <a:gd name="connsiteY154" fmla="*/ 156101 h 245448"/>
                    <a:gd name="connsiteX155" fmla="*/ 33841 w 251507"/>
                    <a:gd name="connsiteY155" fmla="*/ 157289 h 245448"/>
                    <a:gd name="connsiteX156" fmla="*/ 34313 w 251507"/>
                    <a:gd name="connsiteY156" fmla="*/ 157529 h 245448"/>
                    <a:gd name="connsiteX157" fmla="*/ 37613 w 251507"/>
                    <a:gd name="connsiteY157" fmla="*/ 157055 h 245448"/>
                    <a:gd name="connsiteX158" fmla="*/ 68538 w 251507"/>
                    <a:gd name="connsiteY158" fmla="*/ 201590 h 245448"/>
                    <a:gd name="connsiteX159" fmla="*/ 78687 w 251507"/>
                    <a:gd name="connsiteY159" fmla="*/ 208456 h 245448"/>
                    <a:gd name="connsiteX160" fmla="*/ 77273 w 251507"/>
                    <a:gd name="connsiteY160" fmla="*/ 211535 h 245448"/>
                    <a:gd name="connsiteX161" fmla="*/ 77512 w 251507"/>
                    <a:gd name="connsiteY161" fmla="*/ 212008 h 245448"/>
                    <a:gd name="connsiteX162" fmla="*/ 77984 w 251507"/>
                    <a:gd name="connsiteY162" fmla="*/ 215817 h 245448"/>
                    <a:gd name="connsiteX163" fmla="*/ 71839 w 251507"/>
                    <a:gd name="connsiteY163" fmla="*/ 226948 h 245448"/>
                    <a:gd name="connsiteX164" fmla="*/ 71839 w 251507"/>
                    <a:gd name="connsiteY164" fmla="*/ 227189 h 245448"/>
                    <a:gd name="connsiteX165" fmla="*/ 70424 w 251507"/>
                    <a:gd name="connsiteY165" fmla="*/ 229089 h 245448"/>
                    <a:gd name="connsiteX166" fmla="*/ 67828 w 251507"/>
                    <a:gd name="connsiteY166" fmla="*/ 232897 h 245448"/>
                    <a:gd name="connsiteX167" fmla="*/ 67124 w 251507"/>
                    <a:gd name="connsiteY167" fmla="*/ 234077 h 245448"/>
                    <a:gd name="connsiteX168" fmla="*/ 66885 w 251507"/>
                    <a:gd name="connsiteY168" fmla="*/ 234550 h 245448"/>
                    <a:gd name="connsiteX169" fmla="*/ 69900 w 251507"/>
                    <a:gd name="connsiteY169" fmla="*/ 244713 h 245448"/>
                    <a:gd name="connsiteX170" fmla="*/ 69953 w 251507"/>
                    <a:gd name="connsiteY170" fmla="*/ 244735 h 245448"/>
                    <a:gd name="connsiteX171" fmla="*/ 72797 w 251507"/>
                    <a:gd name="connsiteY171" fmla="*/ 245449 h 245448"/>
                    <a:gd name="connsiteX172" fmla="*/ 79877 w 251507"/>
                    <a:gd name="connsiteY172" fmla="*/ 240949 h 245448"/>
                    <a:gd name="connsiteX173" fmla="*/ 80116 w 251507"/>
                    <a:gd name="connsiteY173" fmla="*/ 240476 h 245448"/>
                    <a:gd name="connsiteX174" fmla="*/ 80828 w 251507"/>
                    <a:gd name="connsiteY174" fmla="*/ 239290 h 245448"/>
                    <a:gd name="connsiteX175" fmla="*/ 82242 w 251507"/>
                    <a:gd name="connsiteY175" fmla="*/ 235023 h 245448"/>
                    <a:gd name="connsiteX176" fmla="*/ 82946 w 251507"/>
                    <a:gd name="connsiteY176" fmla="*/ 232897 h 245448"/>
                    <a:gd name="connsiteX177" fmla="*/ 87908 w 251507"/>
                    <a:gd name="connsiteY177" fmla="*/ 221052 h 245448"/>
                    <a:gd name="connsiteX178" fmla="*/ 90977 w 251507"/>
                    <a:gd name="connsiteY178" fmla="*/ 218919 h 245448"/>
                    <a:gd name="connsiteX179" fmla="*/ 91448 w 251507"/>
                    <a:gd name="connsiteY179" fmla="*/ 218678 h 245448"/>
                    <a:gd name="connsiteX180" fmla="*/ 93094 w 251507"/>
                    <a:gd name="connsiteY180" fmla="*/ 215606 h 245448"/>
                    <a:gd name="connsiteX181" fmla="*/ 126145 w 251507"/>
                    <a:gd name="connsiteY181" fmla="*/ 221758 h 245448"/>
                    <a:gd name="connsiteX182" fmla="*/ 146682 w 251507"/>
                    <a:gd name="connsiteY182" fmla="*/ 219392 h 245448"/>
                    <a:gd name="connsiteX183" fmla="*/ 158957 w 251507"/>
                    <a:gd name="connsiteY183" fmla="*/ 215839 h 245448"/>
                    <a:gd name="connsiteX184" fmla="*/ 160371 w 251507"/>
                    <a:gd name="connsiteY184" fmla="*/ 218445 h 245448"/>
                    <a:gd name="connsiteX185" fmla="*/ 160843 w 251507"/>
                    <a:gd name="connsiteY185" fmla="*/ 218686 h 245448"/>
                    <a:gd name="connsiteX186" fmla="*/ 163911 w 251507"/>
                    <a:gd name="connsiteY186" fmla="*/ 220811 h 245448"/>
                    <a:gd name="connsiteX187" fmla="*/ 168859 w 251507"/>
                    <a:gd name="connsiteY187" fmla="*/ 232627 h 245448"/>
                    <a:gd name="connsiteX188" fmla="*/ 168859 w 251507"/>
                    <a:gd name="connsiteY188" fmla="*/ 232867 h 245448"/>
                    <a:gd name="connsiteX189" fmla="*/ 169570 w 251507"/>
                    <a:gd name="connsiteY189" fmla="*/ 235001 h 245448"/>
                    <a:gd name="connsiteX190" fmla="*/ 170984 w 251507"/>
                    <a:gd name="connsiteY190" fmla="*/ 239259 h 245448"/>
                    <a:gd name="connsiteX191" fmla="*/ 171695 w 251507"/>
                    <a:gd name="connsiteY191" fmla="*/ 240446 h 245448"/>
                    <a:gd name="connsiteX192" fmla="*/ 171927 w 251507"/>
                    <a:gd name="connsiteY192" fmla="*/ 240920 h 245448"/>
                    <a:gd name="connsiteX193" fmla="*/ 179007 w 251507"/>
                    <a:gd name="connsiteY193" fmla="*/ 245418 h 245448"/>
                    <a:gd name="connsiteX194" fmla="*/ 181858 w 251507"/>
                    <a:gd name="connsiteY194" fmla="*/ 244713 h 245448"/>
                    <a:gd name="connsiteX195" fmla="*/ 185384 w 251507"/>
                    <a:gd name="connsiteY195" fmla="*/ 240446 h 245448"/>
                    <a:gd name="connsiteX196" fmla="*/ 184920 w 251507"/>
                    <a:gd name="connsiteY196" fmla="*/ 234527 h 245448"/>
                    <a:gd name="connsiteX197" fmla="*/ 184680 w 251507"/>
                    <a:gd name="connsiteY197" fmla="*/ 234054 h 245448"/>
                    <a:gd name="connsiteX198" fmla="*/ 183969 w 251507"/>
                    <a:gd name="connsiteY198" fmla="*/ 232867 h 245448"/>
                    <a:gd name="connsiteX199" fmla="*/ 181372 w 251507"/>
                    <a:gd name="connsiteY199" fmla="*/ 229067 h 245448"/>
                    <a:gd name="connsiteX200" fmla="*/ 179958 w 251507"/>
                    <a:gd name="connsiteY200" fmla="*/ 227158 h 245448"/>
                    <a:gd name="connsiteX201" fmla="*/ 179958 w 251507"/>
                    <a:gd name="connsiteY201" fmla="*/ 226926 h 245448"/>
                    <a:gd name="connsiteX202" fmla="*/ 173821 w 251507"/>
                    <a:gd name="connsiteY202" fmla="*/ 215786 h 245448"/>
                    <a:gd name="connsiteX203" fmla="*/ 174060 w 251507"/>
                    <a:gd name="connsiteY203" fmla="*/ 211986 h 245448"/>
                    <a:gd name="connsiteX204" fmla="*/ 174292 w 251507"/>
                    <a:gd name="connsiteY204" fmla="*/ 211513 h 245448"/>
                    <a:gd name="connsiteX205" fmla="*/ 173117 w 251507"/>
                    <a:gd name="connsiteY205" fmla="*/ 208658 h 245448"/>
                    <a:gd name="connsiteX206" fmla="*/ 214198 w 251507"/>
                    <a:gd name="connsiteY206" fmla="*/ 156777 h 245448"/>
                    <a:gd name="connsiteX207" fmla="*/ 217043 w 251507"/>
                    <a:gd name="connsiteY207" fmla="*/ 157250 h 245448"/>
                    <a:gd name="connsiteX208" fmla="*/ 217514 w 251507"/>
                    <a:gd name="connsiteY208" fmla="*/ 157010 h 245448"/>
                    <a:gd name="connsiteX209" fmla="*/ 220575 w 251507"/>
                    <a:gd name="connsiteY209" fmla="*/ 155831 h 245448"/>
                    <a:gd name="connsiteX210" fmla="*/ 221047 w 251507"/>
                    <a:gd name="connsiteY210" fmla="*/ 155831 h 245448"/>
                    <a:gd name="connsiteX211" fmla="*/ 233328 w 251507"/>
                    <a:gd name="connsiteY211" fmla="*/ 159376 h 245448"/>
                    <a:gd name="connsiteX212" fmla="*/ 233560 w 251507"/>
                    <a:gd name="connsiteY212" fmla="*/ 159376 h 245448"/>
                    <a:gd name="connsiteX213" fmla="*/ 235686 w 251507"/>
                    <a:gd name="connsiteY213" fmla="*/ 160330 h 245448"/>
                    <a:gd name="connsiteX214" fmla="*/ 239937 w 251507"/>
                    <a:gd name="connsiteY214" fmla="*/ 161990 h 245448"/>
                    <a:gd name="connsiteX215" fmla="*/ 241352 w 251507"/>
                    <a:gd name="connsiteY215" fmla="*/ 162231 h 245448"/>
                    <a:gd name="connsiteX216" fmla="*/ 242063 w 251507"/>
                    <a:gd name="connsiteY216" fmla="*/ 162463 h 245448"/>
                    <a:gd name="connsiteX217" fmla="*/ 243956 w 251507"/>
                    <a:gd name="connsiteY217" fmla="*/ 162704 h 245448"/>
                    <a:gd name="connsiteX218" fmla="*/ 251508 w 251507"/>
                    <a:gd name="connsiteY218" fmla="*/ 157250 h 245448"/>
                    <a:gd name="connsiteX219" fmla="*/ 244660 w 251507"/>
                    <a:gd name="connsiteY219" fmla="*/ 149439 h 245448"/>
                    <a:gd name="connsiteX220" fmla="*/ 244630 w 251507"/>
                    <a:gd name="connsiteY220" fmla="*/ 149477 h 24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51507" h="245448">
                      <a:moveTo>
                        <a:pt x="187510" y="169141"/>
                      </a:moveTo>
                      <a:cubicBezTo>
                        <a:pt x="181702" y="178357"/>
                        <a:pt x="173970" y="186200"/>
                        <a:pt x="164847" y="192118"/>
                      </a:cubicBezTo>
                      <a:lnTo>
                        <a:pt x="149976" y="156349"/>
                      </a:lnTo>
                      <a:cubicBezTo>
                        <a:pt x="149204" y="153420"/>
                        <a:pt x="150582" y="150355"/>
                        <a:pt x="153283" y="149004"/>
                      </a:cubicBezTo>
                      <a:cubicBezTo>
                        <a:pt x="154316" y="148515"/>
                        <a:pt x="155447" y="148275"/>
                        <a:pt x="156592" y="148289"/>
                      </a:cubicBezTo>
                      <a:lnTo>
                        <a:pt x="194358" y="154690"/>
                      </a:lnTo>
                      <a:cubicBezTo>
                        <a:pt x="192898" y="159857"/>
                        <a:pt x="190585" y="164747"/>
                        <a:pt x="187510" y="169141"/>
                      </a:cubicBezTo>
                      <a:close/>
                      <a:moveTo>
                        <a:pt x="141466" y="202071"/>
                      </a:moveTo>
                      <a:cubicBezTo>
                        <a:pt x="136040" y="203295"/>
                        <a:pt x="130501" y="203933"/>
                        <a:pt x="124940" y="203971"/>
                      </a:cubicBezTo>
                      <a:cubicBezTo>
                        <a:pt x="116850" y="203919"/>
                        <a:pt x="108804" y="202634"/>
                        <a:pt x="101103" y="200163"/>
                      </a:cubicBezTo>
                      <a:lnTo>
                        <a:pt x="119739" y="166295"/>
                      </a:lnTo>
                      <a:cubicBezTo>
                        <a:pt x="121565" y="164033"/>
                        <a:pt x="124701" y="163350"/>
                        <a:pt x="127298" y="164627"/>
                      </a:cubicBezTo>
                      <a:cubicBezTo>
                        <a:pt x="128406" y="165310"/>
                        <a:pt x="129364" y="166189"/>
                        <a:pt x="130134" y="167241"/>
                      </a:cubicBezTo>
                      <a:lnTo>
                        <a:pt x="148314" y="200163"/>
                      </a:lnTo>
                      <a:cubicBezTo>
                        <a:pt x="146189" y="200877"/>
                        <a:pt x="143831" y="201350"/>
                        <a:pt x="141473" y="202071"/>
                      </a:cubicBezTo>
                      <a:lnTo>
                        <a:pt x="141466" y="202071"/>
                      </a:lnTo>
                      <a:close/>
                      <a:moveTo>
                        <a:pt x="55321" y="154922"/>
                      </a:moveTo>
                      <a:lnTo>
                        <a:pt x="92855" y="148530"/>
                      </a:lnTo>
                      <a:cubicBezTo>
                        <a:pt x="95976" y="148327"/>
                        <a:pt x="98775" y="150446"/>
                        <a:pt x="99464" y="153502"/>
                      </a:cubicBezTo>
                      <a:cubicBezTo>
                        <a:pt x="99748" y="154772"/>
                        <a:pt x="99666" y="156094"/>
                        <a:pt x="99225" y="157311"/>
                      </a:cubicBezTo>
                      <a:lnTo>
                        <a:pt x="84824" y="192118"/>
                      </a:lnTo>
                      <a:cubicBezTo>
                        <a:pt x="71218" y="183277"/>
                        <a:pt x="60859" y="170223"/>
                        <a:pt x="55321" y="154922"/>
                      </a:cubicBezTo>
                      <a:close/>
                      <a:moveTo>
                        <a:pt x="61691" y="90730"/>
                      </a:moveTo>
                      <a:lnTo>
                        <a:pt x="89779" y="115833"/>
                      </a:lnTo>
                      <a:cubicBezTo>
                        <a:pt x="92346" y="118087"/>
                        <a:pt x="92661" y="121970"/>
                        <a:pt x="90490" y="124599"/>
                      </a:cubicBezTo>
                      <a:cubicBezTo>
                        <a:pt x="89816" y="125575"/>
                        <a:pt x="88798" y="126252"/>
                        <a:pt x="87646" y="126507"/>
                      </a:cubicBezTo>
                      <a:lnTo>
                        <a:pt x="51078" y="137157"/>
                      </a:lnTo>
                      <a:cubicBezTo>
                        <a:pt x="49581" y="120941"/>
                        <a:pt x="53301" y="104672"/>
                        <a:pt x="61691" y="90730"/>
                      </a:cubicBezTo>
                      <a:close/>
                      <a:moveTo>
                        <a:pt x="108198" y="57087"/>
                      </a:moveTo>
                      <a:cubicBezTo>
                        <a:pt x="110795" y="56614"/>
                        <a:pt x="113152" y="56141"/>
                        <a:pt x="115750" y="55667"/>
                      </a:cubicBezTo>
                      <a:lnTo>
                        <a:pt x="113624" y="93569"/>
                      </a:lnTo>
                      <a:cubicBezTo>
                        <a:pt x="113444" y="96987"/>
                        <a:pt x="110661" y="99676"/>
                        <a:pt x="107247" y="99714"/>
                      </a:cubicBezTo>
                      <a:cubicBezTo>
                        <a:pt x="106260" y="99736"/>
                        <a:pt x="105279" y="99496"/>
                        <a:pt x="104403" y="99008"/>
                      </a:cubicBezTo>
                      <a:lnTo>
                        <a:pt x="73014" y="76489"/>
                      </a:lnTo>
                      <a:cubicBezTo>
                        <a:pt x="82661" y="66799"/>
                        <a:pt x="94861" y="60061"/>
                        <a:pt x="108183" y="57065"/>
                      </a:cubicBezTo>
                      <a:lnTo>
                        <a:pt x="108198" y="57087"/>
                      </a:lnTo>
                      <a:close/>
                      <a:moveTo>
                        <a:pt x="176650" y="76511"/>
                      </a:moveTo>
                      <a:lnTo>
                        <a:pt x="145724" y="98542"/>
                      </a:lnTo>
                      <a:cubicBezTo>
                        <a:pt x="143015" y="100247"/>
                        <a:pt x="139460" y="99639"/>
                        <a:pt x="137462" y="97122"/>
                      </a:cubicBezTo>
                      <a:cubicBezTo>
                        <a:pt x="136840" y="96379"/>
                        <a:pt x="136437" y="95478"/>
                        <a:pt x="136287" y="94516"/>
                      </a:cubicBezTo>
                      <a:lnTo>
                        <a:pt x="134169" y="55900"/>
                      </a:lnTo>
                      <a:cubicBezTo>
                        <a:pt x="150245" y="57755"/>
                        <a:pt x="165214" y="65026"/>
                        <a:pt x="176650" y="76511"/>
                      </a:cubicBezTo>
                      <a:close/>
                      <a:moveTo>
                        <a:pt x="196962" y="113234"/>
                      </a:moveTo>
                      <a:cubicBezTo>
                        <a:pt x="198788" y="121069"/>
                        <a:pt x="199349" y="129151"/>
                        <a:pt x="198609" y="137157"/>
                      </a:cubicBezTo>
                      <a:lnTo>
                        <a:pt x="162490" y="126732"/>
                      </a:lnTo>
                      <a:cubicBezTo>
                        <a:pt x="159226" y="125801"/>
                        <a:pt x="157257" y="122481"/>
                        <a:pt x="158006" y="119161"/>
                      </a:cubicBezTo>
                      <a:cubicBezTo>
                        <a:pt x="158231" y="118176"/>
                        <a:pt x="158725" y="117275"/>
                        <a:pt x="159421" y="116554"/>
                      </a:cubicBezTo>
                      <a:lnTo>
                        <a:pt x="187981" y="90730"/>
                      </a:lnTo>
                      <a:cubicBezTo>
                        <a:pt x="192157" y="97701"/>
                        <a:pt x="195181" y="105302"/>
                        <a:pt x="196954" y="113249"/>
                      </a:cubicBezTo>
                      <a:lnTo>
                        <a:pt x="196962" y="113234"/>
                      </a:lnTo>
                      <a:close/>
                      <a:moveTo>
                        <a:pt x="135336" y="137872"/>
                      </a:moveTo>
                      <a:lnTo>
                        <a:pt x="124956" y="142851"/>
                      </a:lnTo>
                      <a:lnTo>
                        <a:pt x="114567" y="137872"/>
                      </a:lnTo>
                      <a:lnTo>
                        <a:pt x="111970" y="126732"/>
                      </a:lnTo>
                      <a:lnTo>
                        <a:pt x="119057" y="117734"/>
                      </a:lnTo>
                      <a:lnTo>
                        <a:pt x="130621" y="117734"/>
                      </a:lnTo>
                      <a:lnTo>
                        <a:pt x="137701" y="126732"/>
                      </a:lnTo>
                      <a:lnTo>
                        <a:pt x="135336" y="137872"/>
                      </a:lnTo>
                      <a:close/>
                      <a:moveTo>
                        <a:pt x="244630" y="149477"/>
                      </a:moveTo>
                      <a:lnTo>
                        <a:pt x="244398" y="149477"/>
                      </a:lnTo>
                      <a:cubicBezTo>
                        <a:pt x="244158" y="149477"/>
                        <a:pt x="243926" y="149477"/>
                        <a:pt x="243926" y="149244"/>
                      </a:cubicBezTo>
                      <a:cubicBezTo>
                        <a:pt x="243455" y="149244"/>
                        <a:pt x="242976" y="149004"/>
                        <a:pt x="242504" y="149004"/>
                      </a:cubicBezTo>
                      <a:cubicBezTo>
                        <a:pt x="241022" y="148740"/>
                        <a:pt x="239526" y="148583"/>
                        <a:pt x="238021" y="148530"/>
                      </a:cubicBezTo>
                      <a:cubicBezTo>
                        <a:pt x="237228" y="148560"/>
                        <a:pt x="236435" y="148477"/>
                        <a:pt x="235663" y="148289"/>
                      </a:cubicBezTo>
                      <a:lnTo>
                        <a:pt x="235424" y="148289"/>
                      </a:lnTo>
                      <a:cubicBezTo>
                        <a:pt x="231113" y="148027"/>
                        <a:pt x="226840" y="147314"/>
                        <a:pt x="222678" y="146157"/>
                      </a:cubicBezTo>
                      <a:cubicBezTo>
                        <a:pt x="221488" y="145690"/>
                        <a:pt x="220553" y="144744"/>
                        <a:pt x="220081" y="143558"/>
                      </a:cubicBezTo>
                      <a:cubicBezTo>
                        <a:pt x="220081" y="143317"/>
                        <a:pt x="219842" y="143317"/>
                        <a:pt x="219842" y="143084"/>
                      </a:cubicBezTo>
                      <a:lnTo>
                        <a:pt x="216773" y="142130"/>
                      </a:lnTo>
                      <a:cubicBezTo>
                        <a:pt x="218225" y="130984"/>
                        <a:pt x="217663" y="119672"/>
                        <a:pt x="215119" y="108728"/>
                      </a:cubicBezTo>
                      <a:cubicBezTo>
                        <a:pt x="212545" y="97686"/>
                        <a:pt x="208076" y="87185"/>
                        <a:pt x="201902" y="77691"/>
                      </a:cubicBezTo>
                      <a:lnTo>
                        <a:pt x="204267" y="75565"/>
                      </a:lnTo>
                      <a:lnTo>
                        <a:pt x="204267" y="75092"/>
                      </a:lnTo>
                      <a:cubicBezTo>
                        <a:pt x="204222" y="73800"/>
                        <a:pt x="204641" y="72538"/>
                        <a:pt x="205442" y="71532"/>
                      </a:cubicBezTo>
                      <a:cubicBezTo>
                        <a:pt x="208750" y="68759"/>
                        <a:pt x="212305" y="66303"/>
                        <a:pt x="216069" y="64200"/>
                      </a:cubicBezTo>
                      <a:cubicBezTo>
                        <a:pt x="216780" y="63727"/>
                        <a:pt x="217484" y="63487"/>
                        <a:pt x="218195" y="63013"/>
                      </a:cubicBezTo>
                      <a:cubicBezTo>
                        <a:pt x="219579" y="62315"/>
                        <a:pt x="220920" y="61519"/>
                        <a:pt x="222206" y="60648"/>
                      </a:cubicBezTo>
                      <a:cubicBezTo>
                        <a:pt x="222446" y="60407"/>
                        <a:pt x="222910" y="60174"/>
                        <a:pt x="223382" y="59693"/>
                      </a:cubicBezTo>
                      <a:cubicBezTo>
                        <a:pt x="223621" y="59453"/>
                        <a:pt x="223853" y="59453"/>
                        <a:pt x="223853" y="59220"/>
                      </a:cubicBezTo>
                      <a:cubicBezTo>
                        <a:pt x="227102" y="56652"/>
                        <a:pt x="227820" y="52002"/>
                        <a:pt x="225507" y="48561"/>
                      </a:cubicBezTo>
                      <a:cubicBezTo>
                        <a:pt x="224213" y="46887"/>
                        <a:pt x="222200" y="45918"/>
                        <a:pt x="220081" y="45956"/>
                      </a:cubicBezTo>
                      <a:cubicBezTo>
                        <a:pt x="218195" y="46008"/>
                        <a:pt x="216369" y="46677"/>
                        <a:pt x="214887" y="47863"/>
                      </a:cubicBezTo>
                      <a:lnTo>
                        <a:pt x="214416" y="48336"/>
                      </a:lnTo>
                      <a:cubicBezTo>
                        <a:pt x="213944" y="48569"/>
                        <a:pt x="213712" y="49043"/>
                        <a:pt x="213241" y="49283"/>
                      </a:cubicBezTo>
                      <a:cubicBezTo>
                        <a:pt x="212155" y="50327"/>
                        <a:pt x="211130" y="51439"/>
                        <a:pt x="210172" y="52595"/>
                      </a:cubicBezTo>
                      <a:cubicBezTo>
                        <a:pt x="209678" y="53212"/>
                        <a:pt x="209124" y="53767"/>
                        <a:pt x="208518" y="54263"/>
                      </a:cubicBezTo>
                      <a:cubicBezTo>
                        <a:pt x="205681" y="57425"/>
                        <a:pt x="202516" y="60287"/>
                        <a:pt x="199073" y="62788"/>
                      </a:cubicBezTo>
                      <a:cubicBezTo>
                        <a:pt x="198451" y="63231"/>
                        <a:pt x="197718" y="63479"/>
                        <a:pt x="196954" y="63495"/>
                      </a:cubicBezTo>
                      <a:cubicBezTo>
                        <a:pt x="196468" y="63532"/>
                        <a:pt x="195982" y="63449"/>
                        <a:pt x="195540" y="63261"/>
                      </a:cubicBezTo>
                      <a:lnTo>
                        <a:pt x="195068" y="63261"/>
                      </a:lnTo>
                      <a:lnTo>
                        <a:pt x="192224" y="65162"/>
                      </a:lnTo>
                      <a:cubicBezTo>
                        <a:pt x="189171" y="61970"/>
                        <a:pt x="185945" y="58958"/>
                        <a:pt x="182540" y="56141"/>
                      </a:cubicBezTo>
                      <a:cubicBezTo>
                        <a:pt x="168319" y="44979"/>
                        <a:pt x="151188" y="38151"/>
                        <a:pt x="133210" y="36476"/>
                      </a:cubicBezTo>
                      <a:lnTo>
                        <a:pt x="132971" y="33396"/>
                      </a:lnTo>
                      <a:lnTo>
                        <a:pt x="132500" y="32923"/>
                      </a:lnTo>
                      <a:cubicBezTo>
                        <a:pt x="131504" y="32179"/>
                        <a:pt x="130830" y="31076"/>
                        <a:pt x="130606" y="29844"/>
                      </a:cubicBezTo>
                      <a:cubicBezTo>
                        <a:pt x="130516" y="25570"/>
                        <a:pt x="130756" y="21288"/>
                        <a:pt x="131317" y="17051"/>
                      </a:cubicBezTo>
                      <a:lnTo>
                        <a:pt x="131317" y="16811"/>
                      </a:lnTo>
                      <a:cubicBezTo>
                        <a:pt x="131354" y="16008"/>
                        <a:pt x="131519" y="15204"/>
                        <a:pt x="131789" y="14446"/>
                      </a:cubicBezTo>
                      <a:cubicBezTo>
                        <a:pt x="132021" y="13026"/>
                        <a:pt x="132253" y="11591"/>
                        <a:pt x="132492" y="9946"/>
                      </a:cubicBezTo>
                      <a:lnTo>
                        <a:pt x="132492" y="7813"/>
                      </a:lnTo>
                      <a:cubicBezTo>
                        <a:pt x="132814" y="3839"/>
                        <a:pt x="129858" y="346"/>
                        <a:pt x="125898" y="24"/>
                      </a:cubicBezTo>
                      <a:cubicBezTo>
                        <a:pt x="123676" y="-157"/>
                        <a:pt x="121497" y="707"/>
                        <a:pt x="119993" y="2352"/>
                      </a:cubicBezTo>
                      <a:cubicBezTo>
                        <a:pt x="118587" y="3809"/>
                        <a:pt x="117815" y="5770"/>
                        <a:pt x="117875" y="7805"/>
                      </a:cubicBezTo>
                      <a:lnTo>
                        <a:pt x="117875" y="9706"/>
                      </a:lnTo>
                      <a:cubicBezTo>
                        <a:pt x="117860" y="11238"/>
                        <a:pt x="118100" y="12756"/>
                        <a:pt x="118586" y="14212"/>
                      </a:cubicBezTo>
                      <a:cubicBezTo>
                        <a:pt x="118819" y="14919"/>
                        <a:pt x="118819" y="15632"/>
                        <a:pt x="119057" y="16571"/>
                      </a:cubicBezTo>
                      <a:lnTo>
                        <a:pt x="119057" y="16811"/>
                      </a:lnTo>
                      <a:cubicBezTo>
                        <a:pt x="119731" y="21041"/>
                        <a:pt x="119971" y="25329"/>
                        <a:pt x="119761" y="29603"/>
                      </a:cubicBezTo>
                      <a:cubicBezTo>
                        <a:pt x="119537" y="30835"/>
                        <a:pt x="118863" y="31939"/>
                        <a:pt x="117868" y="32683"/>
                      </a:cubicBezTo>
                      <a:lnTo>
                        <a:pt x="117396" y="33156"/>
                      </a:lnTo>
                      <a:lnTo>
                        <a:pt x="117157" y="36243"/>
                      </a:lnTo>
                      <a:cubicBezTo>
                        <a:pt x="112875" y="36642"/>
                        <a:pt x="108617" y="37272"/>
                        <a:pt x="104411" y="38144"/>
                      </a:cubicBezTo>
                      <a:cubicBezTo>
                        <a:pt x="86524" y="42072"/>
                        <a:pt x="70245" y="51311"/>
                        <a:pt x="57671" y="64673"/>
                      </a:cubicBezTo>
                      <a:lnTo>
                        <a:pt x="55314" y="63013"/>
                      </a:lnTo>
                      <a:lnTo>
                        <a:pt x="54850" y="63013"/>
                      </a:lnTo>
                      <a:cubicBezTo>
                        <a:pt x="54378" y="63013"/>
                        <a:pt x="53899" y="63254"/>
                        <a:pt x="53435" y="63254"/>
                      </a:cubicBezTo>
                      <a:cubicBezTo>
                        <a:pt x="52672" y="63231"/>
                        <a:pt x="51931" y="62991"/>
                        <a:pt x="51310" y="62540"/>
                      </a:cubicBezTo>
                      <a:cubicBezTo>
                        <a:pt x="47874" y="59949"/>
                        <a:pt x="44708" y="57020"/>
                        <a:pt x="41871" y="53774"/>
                      </a:cubicBezTo>
                      <a:cubicBezTo>
                        <a:pt x="41378" y="53166"/>
                        <a:pt x="40824" y="52611"/>
                        <a:pt x="40218" y="52115"/>
                      </a:cubicBezTo>
                      <a:cubicBezTo>
                        <a:pt x="39252" y="50958"/>
                        <a:pt x="38234" y="49846"/>
                        <a:pt x="37149" y="48802"/>
                      </a:cubicBezTo>
                      <a:cubicBezTo>
                        <a:pt x="36909" y="48561"/>
                        <a:pt x="36438" y="48329"/>
                        <a:pt x="35966" y="47848"/>
                      </a:cubicBezTo>
                      <a:cubicBezTo>
                        <a:pt x="35734" y="47608"/>
                        <a:pt x="35496" y="47608"/>
                        <a:pt x="35496" y="47375"/>
                      </a:cubicBezTo>
                      <a:cubicBezTo>
                        <a:pt x="34036" y="46158"/>
                        <a:pt x="32202" y="45489"/>
                        <a:pt x="30308" y="45475"/>
                      </a:cubicBezTo>
                      <a:cubicBezTo>
                        <a:pt x="28190" y="45437"/>
                        <a:pt x="26177" y="46398"/>
                        <a:pt x="24882" y="48081"/>
                      </a:cubicBezTo>
                      <a:cubicBezTo>
                        <a:pt x="22563" y="51522"/>
                        <a:pt x="23288" y="56163"/>
                        <a:pt x="26529" y="58739"/>
                      </a:cubicBezTo>
                      <a:cubicBezTo>
                        <a:pt x="26769" y="58739"/>
                        <a:pt x="26769" y="58972"/>
                        <a:pt x="27001" y="58972"/>
                      </a:cubicBezTo>
                      <a:cubicBezTo>
                        <a:pt x="27472" y="59213"/>
                        <a:pt x="27704" y="59686"/>
                        <a:pt x="28176" y="59927"/>
                      </a:cubicBezTo>
                      <a:cubicBezTo>
                        <a:pt x="29463" y="60805"/>
                        <a:pt x="30810" y="61601"/>
                        <a:pt x="32195" y="62300"/>
                      </a:cubicBezTo>
                      <a:cubicBezTo>
                        <a:pt x="32951" y="62600"/>
                        <a:pt x="33662" y="62999"/>
                        <a:pt x="34313" y="63479"/>
                      </a:cubicBezTo>
                      <a:cubicBezTo>
                        <a:pt x="38077" y="65590"/>
                        <a:pt x="41633" y="68054"/>
                        <a:pt x="44940" y="70825"/>
                      </a:cubicBezTo>
                      <a:cubicBezTo>
                        <a:pt x="45846" y="71772"/>
                        <a:pt x="46273" y="73071"/>
                        <a:pt x="46116" y="74378"/>
                      </a:cubicBezTo>
                      <a:lnTo>
                        <a:pt x="46116" y="74852"/>
                      </a:lnTo>
                      <a:lnTo>
                        <a:pt x="48473" y="76977"/>
                      </a:lnTo>
                      <a:cubicBezTo>
                        <a:pt x="48002" y="77563"/>
                        <a:pt x="47605" y="78201"/>
                        <a:pt x="47298" y="78885"/>
                      </a:cubicBezTo>
                      <a:cubicBezTo>
                        <a:pt x="35607" y="97483"/>
                        <a:pt x="30915" y="119664"/>
                        <a:pt x="34081" y="141424"/>
                      </a:cubicBezTo>
                      <a:lnTo>
                        <a:pt x="31012" y="142378"/>
                      </a:lnTo>
                      <a:cubicBezTo>
                        <a:pt x="31012" y="142618"/>
                        <a:pt x="30772" y="142618"/>
                        <a:pt x="30772" y="142851"/>
                      </a:cubicBezTo>
                      <a:cubicBezTo>
                        <a:pt x="30234" y="143993"/>
                        <a:pt x="29313" y="144909"/>
                        <a:pt x="28176" y="145458"/>
                      </a:cubicBezTo>
                      <a:cubicBezTo>
                        <a:pt x="24015" y="146630"/>
                        <a:pt x="19741" y="147343"/>
                        <a:pt x="15430" y="147591"/>
                      </a:cubicBezTo>
                      <a:lnTo>
                        <a:pt x="15190" y="147591"/>
                      </a:lnTo>
                      <a:cubicBezTo>
                        <a:pt x="14397" y="147546"/>
                        <a:pt x="13604" y="147628"/>
                        <a:pt x="12833" y="147824"/>
                      </a:cubicBezTo>
                      <a:cubicBezTo>
                        <a:pt x="11328" y="147876"/>
                        <a:pt x="9831" y="148035"/>
                        <a:pt x="8350" y="148297"/>
                      </a:cubicBezTo>
                      <a:cubicBezTo>
                        <a:pt x="7878" y="148297"/>
                        <a:pt x="7399" y="148537"/>
                        <a:pt x="6935" y="148537"/>
                      </a:cubicBezTo>
                      <a:cubicBezTo>
                        <a:pt x="6673" y="148500"/>
                        <a:pt x="6411" y="148590"/>
                        <a:pt x="6224" y="148778"/>
                      </a:cubicBezTo>
                      <a:cubicBezTo>
                        <a:pt x="2175" y="149589"/>
                        <a:pt x="-527" y="153442"/>
                        <a:pt x="87" y="157543"/>
                      </a:cubicBezTo>
                      <a:cubicBezTo>
                        <a:pt x="962" y="160946"/>
                        <a:pt x="4143" y="163237"/>
                        <a:pt x="7639" y="162989"/>
                      </a:cubicBezTo>
                      <a:cubicBezTo>
                        <a:pt x="8282" y="163027"/>
                        <a:pt x="8926" y="162944"/>
                        <a:pt x="9540" y="162749"/>
                      </a:cubicBezTo>
                      <a:cubicBezTo>
                        <a:pt x="9772" y="162749"/>
                        <a:pt x="10004" y="162749"/>
                        <a:pt x="10004" y="162516"/>
                      </a:cubicBezTo>
                      <a:cubicBezTo>
                        <a:pt x="10475" y="162516"/>
                        <a:pt x="10954" y="162276"/>
                        <a:pt x="11426" y="162276"/>
                      </a:cubicBezTo>
                      <a:cubicBezTo>
                        <a:pt x="12885" y="161863"/>
                        <a:pt x="14307" y="161307"/>
                        <a:pt x="15669" y="160608"/>
                      </a:cubicBezTo>
                      <a:cubicBezTo>
                        <a:pt x="16373" y="160368"/>
                        <a:pt x="17083" y="159895"/>
                        <a:pt x="17787" y="159654"/>
                      </a:cubicBezTo>
                      <a:lnTo>
                        <a:pt x="18027" y="159654"/>
                      </a:lnTo>
                      <a:cubicBezTo>
                        <a:pt x="21971" y="158024"/>
                        <a:pt x="26095" y="156830"/>
                        <a:pt x="30301" y="156101"/>
                      </a:cubicBezTo>
                      <a:lnTo>
                        <a:pt x="30772" y="156101"/>
                      </a:lnTo>
                      <a:cubicBezTo>
                        <a:pt x="31895" y="156154"/>
                        <a:pt x="32973" y="156574"/>
                        <a:pt x="33841" y="157289"/>
                      </a:cubicBezTo>
                      <a:cubicBezTo>
                        <a:pt x="34081" y="157289"/>
                        <a:pt x="34081" y="157529"/>
                        <a:pt x="34313" y="157529"/>
                      </a:cubicBezTo>
                      <a:lnTo>
                        <a:pt x="37613" y="157055"/>
                      </a:lnTo>
                      <a:cubicBezTo>
                        <a:pt x="43317" y="174632"/>
                        <a:pt x="54079" y="190128"/>
                        <a:pt x="68538" y="201590"/>
                      </a:cubicBezTo>
                      <a:cubicBezTo>
                        <a:pt x="71771" y="204092"/>
                        <a:pt x="75162" y="206382"/>
                        <a:pt x="78687" y="208456"/>
                      </a:cubicBezTo>
                      <a:lnTo>
                        <a:pt x="77273" y="211535"/>
                      </a:lnTo>
                      <a:cubicBezTo>
                        <a:pt x="77273" y="211776"/>
                        <a:pt x="77512" y="211776"/>
                        <a:pt x="77512" y="212008"/>
                      </a:cubicBezTo>
                      <a:cubicBezTo>
                        <a:pt x="78179" y="213158"/>
                        <a:pt x="78350" y="214532"/>
                        <a:pt x="77984" y="215817"/>
                      </a:cubicBezTo>
                      <a:cubicBezTo>
                        <a:pt x="76292" y="219715"/>
                        <a:pt x="74234" y="223441"/>
                        <a:pt x="71839" y="226948"/>
                      </a:cubicBezTo>
                      <a:lnTo>
                        <a:pt x="71839" y="227189"/>
                      </a:lnTo>
                      <a:cubicBezTo>
                        <a:pt x="71375" y="227895"/>
                        <a:pt x="70896" y="228368"/>
                        <a:pt x="70424" y="229089"/>
                      </a:cubicBezTo>
                      <a:cubicBezTo>
                        <a:pt x="69481" y="230276"/>
                        <a:pt x="68778" y="231455"/>
                        <a:pt x="67828" y="232897"/>
                      </a:cubicBezTo>
                      <a:cubicBezTo>
                        <a:pt x="67543" y="233257"/>
                        <a:pt x="67304" y="233656"/>
                        <a:pt x="67124" y="234077"/>
                      </a:cubicBezTo>
                      <a:cubicBezTo>
                        <a:pt x="67101" y="234257"/>
                        <a:pt x="67012" y="234422"/>
                        <a:pt x="66885" y="234550"/>
                      </a:cubicBezTo>
                      <a:cubicBezTo>
                        <a:pt x="64924" y="238193"/>
                        <a:pt x="66271" y="242737"/>
                        <a:pt x="69900" y="244713"/>
                      </a:cubicBezTo>
                      <a:cubicBezTo>
                        <a:pt x="69916" y="244720"/>
                        <a:pt x="69938" y="244728"/>
                        <a:pt x="69953" y="244735"/>
                      </a:cubicBezTo>
                      <a:cubicBezTo>
                        <a:pt x="70836" y="245193"/>
                        <a:pt x="71809" y="245441"/>
                        <a:pt x="72797" y="245449"/>
                      </a:cubicBezTo>
                      <a:cubicBezTo>
                        <a:pt x="75783" y="245306"/>
                        <a:pt x="78471" y="243594"/>
                        <a:pt x="79877" y="240949"/>
                      </a:cubicBezTo>
                      <a:cubicBezTo>
                        <a:pt x="79907" y="240769"/>
                        <a:pt x="79989" y="240604"/>
                        <a:pt x="80116" y="240476"/>
                      </a:cubicBezTo>
                      <a:cubicBezTo>
                        <a:pt x="80297" y="240048"/>
                        <a:pt x="80536" y="239650"/>
                        <a:pt x="80828" y="239290"/>
                      </a:cubicBezTo>
                      <a:cubicBezTo>
                        <a:pt x="81367" y="237892"/>
                        <a:pt x="81838" y="236472"/>
                        <a:pt x="82242" y="235023"/>
                      </a:cubicBezTo>
                      <a:lnTo>
                        <a:pt x="82946" y="232897"/>
                      </a:lnTo>
                      <a:cubicBezTo>
                        <a:pt x="84136" y="228766"/>
                        <a:pt x="85805" y="224792"/>
                        <a:pt x="87908" y="221052"/>
                      </a:cubicBezTo>
                      <a:cubicBezTo>
                        <a:pt x="88679" y="220030"/>
                        <a:pt x="89749" y="219286"/>
                        <a:pt x="90977" y="218919"/>
                      </a:cubicBezTo>
                      <a:cubicBezTo>
                        <a:pt x="91209" y="218919"/>
                        <a:pt x="91209" y="218919"/>
                        <a:pt x="91448" y="218678"/>
                      </a:cubicBezTo>
                      <a:lnTo>
                        <a:pt x="93094" y="215606"/>
                      </a:lnTo>
                      <a:cubicBezTo>
                        <a:pt x="103640" y="219670"/>
                        <a:pt x="114844" y="221758"/>
                        <a:pt x="126145" y="221758"/>
                      </a:cubicBezTo>
                      <a:cubicBezTo>
                        <a:pt x="133061" y="221803"/>
                        <a:pt x="139954" y="221007"/>
                        <a:pt x="146682" y="219392"/>
                      </a:cubicBezTo>
                      <a:cubicBezTo>
                        <a:pt x="150844" y="218460"/>
                        <a:pt x="154938" y="217274"/>
                        <a:pt x="158957" y="215839"/>
                      </a:cubicBezTo>
                      <a:lnTo>
                        <a:pt x="160371" y="218445"/>
                      </a:lnTo>
                      <a:cubicBezTo>
                        <a:pt x="160611" y="218445"/>
                        <a:pt x="160611" y="218445"/>
                        <a:pt x="160843" y="218686"/>
                      </a:cubicBezTo>
                      <a:cubicBezTo>
                        <a:pt x="162130" y="218904"/>
                        <a:pt x="163260" y="219685"/>
                        <a:pt x="163911" y="220811"/>
                      </a:cubicBezTo>
                      <a:cubicBezTo>
                        <a:pt x="165872" y="224612"/>
                        <a:pt x="167526" y="228563"/>
                        <a:pt x="168859" y="232627"/>
                      </a:cubicBezTo>
                      <a:lnTo>
                        <a:pt x="168859" y="232867"/>
                      </a:lnTo>
                      <a:lnTo>
                        <a:pt x="169570" y="235001"/>
                      </a:lnTo>
                      <a:cubicBezTo>
                        <a:pt x="169936" y="236450"/>
                        <a:pt x="170408" y="237877"/>
                        <a:pt x="170984" y="239259"/>
                      </a:cubicBezTo>
                      <a:cubicBezTo>
                        <a:pt x="171223" y="239732"/>
                        <a:pt x="171455" y="239973"/>
                        <a:pt x="171695" y="240446"/>
                      </a:cubicBezTo>
                      <a:cubicBezTo>
                        <a:pt x="171718" y="240627"/>
                        <a:pt x="171800" y="240792"/>
                        <a:pt x="171927" y="240920"/>
                      </a:cubicBezTo>
                      <a:cubicBezTo>
                        <a:pt x="173259" y="243631"/>
                        <a:pt x="175991" y="245374"/>
                        <a:pt x="179007" y="245418"/>
                      </a:cubicBezTo>
                      <a:cubicBezTo>
                        <a:pt x="180003" y="245411"/>
                        <a:pt x="180975" y="245170"/>
                        <a:pt x="181858" y="244713"/>
                      </a:cubicBezTo>
                      <a:cubicBezTo>
                        <a:pt x="183565" y="243827"/>
                        <a:pt x="184838" y="242294"/>
                        <a:pt x="185384" y="240446"/>
                      </a:cubicBezTo>
                      <a:cubicBezTo>
                        <a:pt x="185937" y="238478"/>
                        <a:pt x="185773" y="236383"/>
                        <a:pt x="184920" y="234527"/>
                      </a:cubicBezTo>
                      <a:cubicBezTo>
                        <a:pt x="184920" y="234287"/>
                        <a:pt x="184680" y="234287"/>
                        <a:pt x="184680" y="234054"/>
                      </a:cubicBezTo>
                      <a:cubicBezTo>
                        <a:pt x="184501" y="233626"/>
                        <a:pt x="184261" y="233228"/>
                        <a:pt x="183969" y="232867"/>
                      </a:cubicBezTo>
                      <a:cubicBezTo>
                        <a:pt x="183243" y="231507"/>
                        <a:pt x="182375" y="230238"/>
                        <a:pt x="181372" y="229067"/>
                      </a:cubicBezTo>
                      <a:cubicBezTo>
                        <a:pt x="180901" y="228353"/>
                        <a:pt x="180429" y="227879"/>
                        <a:pt x="179958" y="227158"/>
                      </a:cubicBezTo>
                      <a:lnTo>
                        <a:pt x="179958" y="226926"/>
                      </a:lnTo>
                      <a:cubicBezTo>
                        <a:pt x="177481" y="223470"/>
                        <a:pt x="175415" y="219730"/>
                        <a:pt x="173821" y="215786"/>
                      </a:cubicBezTo>
                      <a:cubicBezTo>
                        <a:pt x="173529" y="214524"/>
                        <a:pt x="173611" y="213203"/>
                        <a:pt x="174060" y="211986"/>
                      </a:cubicBezTo>
                      <a:cubicBezTo>
                        <a:pt x="174060" y="211745"/>
                        <a:pt x="174292" y="211745"/>
                        <a:pt x="174292" y="211513"/>
                      </a:cubicBezTo>
                      <a:lnTo>
                        <a:pt x="173117" y="208658"/>
                      </a:lnTo>
                      <a:cubicBezTo>
                        <a:pt x="192636" y="196941"/>
                        <a:pt x="207231" y="178500"/>
                        <a:pt x="214198" y="156777"/>
                      </a:cubicBezTo>
                      <a:lnTo>
                        <a:pt x="217043" y="157250"/>
                      </a:lnTo>
                      <a:cubicBezTo>
                        <a:pt x="217282" y="157250"/>
                        <a:pt x="217282" y="157010"/>
                        <a:pt x="217514" y="157010"/>
                      </a:cubicBezTo>
                      <a:cubicBezTo>
                        <a:pt x="218405" y="156334"/>
                        <a:pt x="219468" y="155929"/>
                        <a:pt x="220575" y="155831"/>
                      </a:cubicBezTo>
                      <a:lnTo>
                        <a:pt x="221047" y="155831"/>
                      </a:lnTo>
                      <a:cubicBezTo>
                        <a:pt x="225260" y="156552"/>
                        <a:pt x="229376" y="157746"/>
                        <a:pt x="233328" y="159376"/>
                      </a:cubicBezTo>
                      <a:lnTo>
                        <a:pt x="233560" y="159376"/>
                      </a:lnTo>
                      <a:cubicBezTo>
                        <a:pt x="234271" y="159617"/>
                        <a:pt x="234975" y="160090"/>
                        <a:pt x="235686" y="160330"/>
                      </a:cubicBezTo>
                      <a:cubicBezTo>
                        <a:pt x="237041" y="161021"/>
                        <a:pt x="238470" y="161585"/>
                        <a:pt x="239937" y="161990"/>
                      </a:cubicBezTo>
                      <a:cubicBezTo>
                        <a:pt x="240401" y="161990"/>
                        <a:pt x="240880" y="162231"/>
                        <a:pt x="241352" y="162231"/>
                      </a:cubicBezTo>
                      <a:cubicBezTo>
                        <a:pt x="241613" y="162193"/>
                        <a:pt x="241868" y="162283"/>
                        <a:pt x="242063" y="162463"/>
                      </a:cubicBezTo>
                      <a:cubicBezTo>
                        <a:pt x="242669" y="162659"/>
                        <a:pt x="243313" y="162741"/>
                        <a:pt x="243956" y="162704"/>
                      </a:cubicBezTo>
                      <a:cubicBezTo>
                        <a:pt x="247376" y="162711"/>
                        <a:pt x="250422" y="160518"/>
                        <a:pt x="251508" y="157250"/>
                      </a:cubicBezTo>
                      <a:cubicBezTo>
                        <a:pt x="251073" y="153473"/>
                        <a:pt x="248342" y="150355"/>
                        <a:pt x="244660" y="149439"/>
                      </a:cubicBezTo>
                      <a:lnTo>
                        <a:pt x="244630" y="149477"/>
                      </a:lnTo>
                      <a:close/>
                    </a:path>
                  </a:pathLst>
                </a:custGeom>
                <a:solidFill>
                  <a:srgbClr val="FFFFFF"/>
                </a:solidFill>
                <a:ln w="75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79" name="Group 178">
              <a:extLst>
                <a:ext uri="{FF2B5EF4-FFF2-40B4-BE49-F238E27FC236}">
                  <a16:creationId xmlns:a16="http://schemas.microsoft.com/office/drawing/2014/main" id="{E2760960-AED5-4679-86E7-4E1AF64C6645}"/>
                </a:ext>
              </a:extLst>
            </p:cNvPr>
            <p:cNvGrpSpPr/>
            <p:nvPr/>
          </p:nvGrpSpPr>
          <p:grpSpPr>
            <a:xfrm>
              <a:off x="3013973" y="2737385"/>
              <a:ext cx="6146967" cy="460832"/>
              <a:chOff x="5439065" y="2332909"/>
              <a:chExt cx="6146967" cy="460832"/>
            </a:xfrm>
          </p:grpSpPr>
          <p:sp>
            <p:nvSpPr>
              <p:cNvPr id="266" name="Rectangle: Rounded Corners 265">
                <a:extLst>
                  <a:ext uri="{FF2B5EF4-FFF2-40B4-BE49-F238E27FC236}">
                    <a16:creationId xmlns:a16="http://schemas.microsoft.com/office/drawing/2014/main" id="{6A17A8F0-5C20-4E79-B855-41B00901BC8C}"/>
                  </a:ext>
                </a:extLst>
              </p:cNvPr>
              <p:cNvSpPr/>
              <p:nvPr/>
            </p:nvSpPr>
            <p:spPr bwMode="auto">
              <a:xfrm>
                <a:off x="5439065" y="2332909"/>
                <a:ext cx="6146967" cy="460832"/>
              </a:xfrm>
              <a:prstGeom prst="roundRect">
                <a:avLst>
                  <a:gd name="adj" fmla="val 3125"/>
                </a:avLst>
              </a:prstGeom>
              <a:solidFill>
                <a:srgbClr val="FCFDFE"/>
              </a:solidFill>
              <a:ln w="25400">
                <a:solidFill>
                  <a:srgbClr val="0F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67" name="Title 1">
                <a:extLst>
                  <a:ext uri="{FF2B5EF4-FFF2-40B4-BE49-F238E27FC236}">
                    <a16:creationId xmlns:a16="http://schemas.microsoft.com/office/drawing/2014/main" id="{1C6A6AC1-38FA-4E72-99AD-6023DFDD29BC}"/>
                  </a:ext>
                </a:extLst>
              </p:cNvPr>
              <p:cNvSpPr txBox="1">
                <a:spLocks/>
              </p:cNvSpPr>
              <p:nvPr/>
            </p:nvSpPr>
            <p:spPr>
              <a:xfrm>
                <a:off x="7093262" y="2375918"/>
                <a:ext cx="2674198" cy="369332"/>
              </a:xfrm>
              <a:prstGeom prst="rect">
                <a:avLst/>
              </a:prstGeom>
            </p:spPr>
            <p:txBody>
              <a:bodyPr vert="horz" wrap="square" lIns="0" tIns="0" rIns="0" bIns="0" rtlCol="0" anchor="b">
                <a:no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Azure Arc</a:t>
                </a:r>
                <a:br>
                  <a:rPr kumimoji="0" lang="en-US" sz="1176"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with centralized security and governance</a:t>
                </a:r>
                <a:endParaRPr kumimoji="0" lang="en-US" sz="1176" b="0" i="0" u="none" strike="noStrike" kern="1200" cap="none" spc="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endParaRPr>
              </a:p>
            </p:txBody>
          </p:sp>
        </p:grpSp>
        <p:grpSp>
          <p:nvGrpSpPr>
            <p:cNvPr id="272" name="Group 271">
              <a:extLst>
                <a:ext uri="{FF2B5EF4-FFF2-40B4-BE49-F238E27FC236}">
                  <a16:creationId xmlns:a16="http://schemas.microsoft.com/office/drawing/2014/main" id="{D24E5F7D-78C6-4CC2-AD20-DE73BB835C94}"/>
                </a:ext>
              </a:extLst>
            </p:cNvPr>
            <p:cNvGrpSpPr/>
            <p:nvPr/>
          </p:nvGrpSpPr>
          <p:grpSpPr>
            <a:xfrm>
              <a:off x="3066952" y="3205240"/>
              <a:ext cx="1941829" cy="731520"/>
              <a:chOff x="5187462" y="2755346"/>
              <a:chExt cx="1941829" cy="731520"/>
            </a:xfrm>
          </p:grpSpPr>
          <p:grpSp>
            <p:nvGrpSpPr>
              <p:cNvPr id="180" name="Group 179">
                <a:extLst>
                  <a:ext uri="{FF2B5EF4-FFF2-40B4-BE49-F238E27FC236}">
                    <a16:creationId xmlns:a16="http://schemas.microsoft.com/office/drawing/2014/main" id="{D0BE45A2-1471-4185-97E7-1065CBC401B7}"/>
                  </a:ext>
                </a:extLst>
              </p:cNvPr>
              <p:cNvGrpSpPr/>
              <p:nvPr/>
            </p:nvGrpSpPr>
            <p:grpSpPr>
              <a:xfrm>
                <a:off x="6070689" y="2755346"/>
                <a:ext cx="175375" cy="731520"/>
                <a:chOff x="6094849" y="2755346"/>
                <a:chExt cx="175375" cy="731520"/>
              </a:xfrm>
            </p:grpSpPr>
            <p:cxnSp>
              <p:nvCxnSpPr>
                <p:cNvPr id="268" name="Straight Arrow Connector 267">
                  <a:extLst>
                    <a:ext uri="{FF2B5EF4-FFF2-40B4-BE49-F238E27FC236}">
                      <a16:creationId xmlns:a16="http://schemas.microsoft.com/office/drawing/2014/main" id="{7DDD9292-3C9A-4945-97F3-76AE094C74A8}"/>
                    </a:ext>
                  </a:extLst>
                </p:cNvPr>
                <p:cNvCxnSpPr>
                  <a:cxnSpLocks/>
                </p:cNvCxnSpPr>
                <p:nvPr/>
              </p:nvCxnSpPr>
              <p:spPr>
                <a:xfrm>
                  <a:off x="6094849" y="2755346"/>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074B0B53-CC65-4DEE-A73A-D742A6ADAA56}"/>
                    </a:ext>
                  </a:extLst>
                </p:cNvPr>
                <p:cNvCxnSpPr>
                  <a:cxnSpLocks/>
                </p:cNvCxnSpPr>
                <p:nvPr/>
              </p:nvCxnSpPr>
              <p:spPr>
                <a:xfrm flipV="1">
                  <a:off x="6270223" y="2755346"/>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70" name="Title 1">
                <a:extLst>
                  <a:ext uri="{FF2B5EF4-FFF2-40B4-BE49-F238E27FC236}">
                    <a16:creationId xmlns:a16="http://schemas.microsoft.com/office/drawing/2014/main" id="{1DA5C735-7628-425C-B12C-9152D47750D7}"/>
                  </a:ext>
                </a:extLst>
              </p:cNvPr>
              <p:cNvSpPr txBox="1">
                <a:spLocks/>
              </p:cNvSpPr>
              <p:nvPr/>
            </p:nvSpPr>
            <p:spPr>
              <a:xfrm>
                <a:off x="5187462" y="2936129"/>
                <a:ext cx="731520" cy="33886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Connect &amp; onboard</a:t>
                </a:r>
              </a:p>
            </p:txBody>
          </p:sp>
          <p:sp>
            <p:nvSpPr>
              <p:cNvPr id="271" name="Title 1">
                <a:extLst>
                  <a:ext uri="{FF2B5EF4-FFF2-40B4-BE49-F238E27FC236}">
                    <a16:creationId xmlns:a16="http://schemas.microsoft.com/office/drawing/2014/main" id="{AAE72DC1-8B69-4515-975C-D3F08F101037}"/>
                  </a:ext>
                </a:extLst>
              </p:cNvPr>
              <p:cNvSpPr txBox="1">
                <a:spLocks/>
              </p:cNvSpPr>
              <p:nvPr/>
            </p:nvSpPr>
            <p:spPr>
              <a:xfrm>
                <a:off x="6397771" y="3028617"/>
                <a:ext cx="731520" cy="169434"/>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Inventory</a:t>
                </a:r>
              </a:p>
            </p:txBody>
          </p:sp>
        </p:grpSp>
        <p:grpSp>
          <p:nvGrpSpPr>
            <p:cNvPr id="273" name="Group 272">
              <a:extLst>
                <a:ext uri="{FF2B5EF4-FFF2-40B4-BE49-F238E27FC236}">
                  <a16:creationId xmlns:a16="http://schemas.microsoft.com/office/drawing/2014/main" id="{167AEB92-98DF-485B-B0F7-42CAF58CFFAD}"/>
                </a:ext>
              </a:extLst>
            </p:cNvPr>
            <p:cNvGrpSpPr/>
            <p:nvPr/>
          </p:nvGrpSpPr>
          <p:grpSpPr>
            <a:xfrm>
              <a:off x="7166132" y="3205240"/>
              <a:ext cx="1941829" cy="731520"/>
              <a:chOff x="5187462" y="2755346"/>
              <a:chExt cx="1941829" cy="731520"/>
            </a:xfrm>
          </p:grpSpPr>
          <p:grpSp>
            <p:nvGrpSpPr>
              <p:cNvPr id="274" name="Group 273">
                <a:extLst>
                  <a:ext uri="{FF2B5EF4-FFF2-40B4-BE49-F238E27FC236}">
                    <a16:creationId xmlns:a16="http://schemas.microsoft.com/office/drawing/2014/main" id="{1094A3B3-1BAD-4D2A-8C00-DBA183D4131B}"/>
                  </a:ext>
                </a:extLst>
              </p:cNvPr>
              <p:cNvGrpSpPr/>
              <p:nvPr/>
            </p:nvGrpSpPr>
            <p:grpSpPr>
              <a:xfrm>
                <a:off x="6070689" y="2755346"/>
                <a:ext cx="175375" cy="731520"/>
                <a:chOff x="6094849" y="2755346"/>
                <a:chExt cx="175375" cy="731520"/>
              </a:xfrm>
            </p:grpSpPr>
            <p:cxnSp>
              <p:nvCxnSpPr>
                <p:cNvPr id="277" name="Straight Arrow Connector 276">
                  <a:extLst>
                    <a:ext uri="{FF2B5EF4-FFF2-40B4-BE49-F238E27FC236}">
                      <a16:creationId xmlns:a16="http://schemas.microsoft.com/office/drawing/2014/main" id="{13052C4B-D0E2-469A-A09A-777EF57F528A}"/>
                    </a:ext>
                  </a:extLst>
                </p:cNvPr>
                <p:cNvCxnSpPr>
                  <a:cxnSpLocks/>
                </p:cNvCxnSpPr>
                <p:nvPr/>
              </p:nvCxnSpPr>
              <p:spPr>
                <a:xfrm>
                  <a:off x="6094849" y="2755346"/>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F4402378-F8FE-4CBF-8111-B4517BE13647}"/>
                    </a:ext>
                  </a:extLst>
                </p:cNvPr>
                <p:cNvCxnSpPr>
                  <a:cxnSpLocks/>
                </p:cNvCxnSpPr>
                <p:nvPr/>
              </p:nvCxnSpPr>
              <p:spPr>
                <a:xfrm flipV="1">
                  <a:off x="6270223" y="2755346"/>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75" name="Title 1">
                <a:extLst>
                  <a:ext uri="{FF2B5EF4-FFF2-40B4-BE49-F238E27FC236}">
                    <a16:creationId xmlns:a16="http://schemas.microsoft.com/office/drawing/2014/main" id="{8D626A20-B924-4DB5-8DC8-DF242D1E0A6C}"/>
                  </a:ext>
                </a:extLst>
              </p:cNvPr>
              <p:cNvSpPr txBox="1">
                <a:spLocks/>
              </p:cNvSpPr>
              <p:nvPr/>
            </p:nvSpPr>
            <p:spPr>
              <a:xfrm>
                <a:off x="5187462" y="2936129"/>
                <a:ext cx="731520" cy="33886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Configure &amp; deploy</a:t>
                </a:r>
              </a:p>
            </p:txBody>
          </p:sp>
          <p:sp>
            <p:nvSpPr>
              <p:cNvPr id="276" name="Title 1">
                <a:extLst>
                  <a:ext uri="{FF2B5EF4-FFF2-40B4-BE49-F238E27FC236}">
                    <a16:creationId xmlns:a16="http://schemas.microsoft.com/office/drawing/2014/main" id="{B00EC0A3-17DA-4719-886E-83842EAFFA7D}"/>
                  </a:ext>
                </a:extLst>
              </p:cNvPr>
              <p:cNvSpPr txBox="1">
                <a:spLocks/>
              </p:cNvSpPr>
              <p:nvPr/>
            </p:nvSpPr>
            <p:spPr>
              <a:xfrm>
                <a:off x="6397771" y="3028617"/>
                <a:ext cx="731520" cy="169434"/>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Monitor</a:t>
                </a:r>
              </a:p>
            </p:txBody>
          </p:sp>
        </p:grpSp>
        <p:grpSp>
          <p:nvGrpSpPr>
            <p:cNvPr id="304" name="Group 303">
              <a:extLst>
                <a:ext uri="{FF2B5EF4-FFF2-40B4-BE49-F238E27FC236}">
                  <a16:creationId xmlns:a16="http://schemas.microsoft.com/office/drawing/2014/main" id="{3D74370B-A668-43DC-9989-E207882F4CA2}"/>
                </a:ext>
              </a:extLst>
            </p:cNvPr>
            <p:cNvGrpSpPr/>
            <p:nvPr/>
          </p:nvGrpSpPr>
          <p:grpSpPr>
            <a:xfrm>
              <a:off x="2744255" y="5862776"/>
              <a:ext cx="6685688" cy="764189"/>
              <a:chOff x="5169347" y="5288817"/>
              <a:chExt cx="6685688" cy="764189"/>
            </a:xfrm>
          </p:grpSpPr>
          <p:cxnSp>
            <p:nvCxnSpPr>
              <p:cNvPr id="289" name="Straight Connector 288">
                <a:extLst>
                  <a:ext uri="{FF2B5EF4-FFF2-40B4-BE49-F238E27FC236}">
                    <a16:creationId xmlns:a16="http://schemas.microsoft.com/office/drawing/2014/main" id="{A3F73211-4021-4985-A160-FECD113A8330}"/>
                  </a:ext>
                </a:extLst>
              </p:cNvPr>
              <p:cNvCxnSpPr>
                <a:cxnSpLocks/>
              </p:cNvCxnSpPr>
              <p:nvPr/>
            </p:nvCxnSpPr>
            <p:spPr>
              <a:xfrm>
                <a:off x="5170062" y="5495973"/>
                <a:ext cx="6684973" cy="0"/>
              </a:xfrm>
              <a:prstGeom prst="line">
                <a:avLst/>
              </a:prstGeom>
              <a:ln w="12700">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41AFBE1A-5EF2-4930-B73F-B0178720225B}"/>
                  </a:ext>
                </a:extLst>
              </p:cNvPr>
              <p:cNvCxnSpPr/>
              <p:nvPr/>
            </p:nvCxnSpPr>
            <p:spPr>
              <a:xfrm>
                <a:off x="5169347" y="5369611"/>
                <a:ext cx="0" cy="252724"/>
              </a:xfrm>
              <a:prstGeom prst="line">
                <a:avLst/>
              </a:prstGeom>
              <a:ln w="12700">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414CB714-94EF-4631-A733-94A2E94BC645}"/>
                  </a:ext>
                </a:extLst>
              </p:cNvPr>
              <p:cNvCxnSpPr/>
              <p:nvPr/>
            </p:nvCxnSpPr>
            <p:spPr>
              <a:xfrm>
                <a:off x="11855035" y="5369611"/>
                <a:ext cx="0" cy="252724"/>
              </a:xfrm>
              <a:prstGeom prst="line">
                <a:avLst/>
              </a:prstGeom>
              <a:ln w="12700">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Rectangle 289">
                <a:extLst>
                  <a:ext uri="{FF2B5EF4-FFF2-40B4-BE49-F238E27FC236}">
                    <a16:creationId xmlns:a16="http://schemas.microsoft.com/office/drawing/2014/main" id="{59458501-169A-4A14-BFD5-E0C84E6336CD}"/>
                  </a:ext>
                </a:extLst>
              </p:cNvPr>
              <p:cNvSpPr/>
              <p:nvPr/>
            </p:nvSpPr>
            <p:spPr bwMode="auto">
              <a:xfrm>
                <a:off x="5469858" y="5288817"/>
                <a:ext cx="408953" cy="408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Rectangle 294">
                <a:extLst>
                  <a:ext uri="{FF2B5EF4-FFF2-40B4-BE49-F238E27FC236}">
                    <a16:creationId xmlns:a16="http://schemas.microsoft.com/office/drawing/2014/main" id="{17B2A77F-399D-407C-8CB3-B3F1D7B32C0A}"/>
                  </a:ext>
                </a:extLst>
              </p:cNvPr>
              <p:cNvSpPr/>
              <p:nvPr/>
            </p:nvSpPr>
            <p:spPr bwMode="auto">
              <a:xfrm>
                <a:off x="6179322" y="5288817"/>
                <a:ext cx="408953" cy="408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Rectangle 295">
                <a:extLst>
                  <a:ext uri="{FF2B5EF4-FFF2-40B4-BE49-F238E27FC236}">
                    <a16:creationId xmlns:a16="http://schemas.microsoft.com/office/drawing/2014/main" id="{88C4A4B7-A0D1-429E-A0F1-B7DC40D57804}"/>
                  </a:ext>
                </a:extLst>
              </p:cNvPr>
              <p:cNvSpPr/>
              <p:nvPr/>
            </p:nvSpPr>
            <p:spPr bwMode="auto">
              <a:xfrm>
                <a:off x="6888786" y="5288817"/>
                <a:ext cx="408953" cy="408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296">
                <a:extLst>
                  <a:ext uri="{FF2B5EF4-FFF2-40B4-BE49-F238E27FC236}">
                    <a16:creationId xmlns:a16="http://schemas.microsoft.com/office/drawing/2014/main" id="{9684F305-2798-407D-A81C-6D7957D9207A}"/>
                  </a:ext>
                </a:extLst>
              </p:cNvPr>
              <p:cNvSpPr/>
              <p:nvPr/>
            </p:nvSpPr>
            <p:spPr bwMode="auto">
              <a:xfrm>
                <a:off x="7598250" y="5288817"/>
                <a:ext cx="408953" cy="408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8" name="Rectangle 297">
                <a:extLst>
                  <a:ext uri="{FF2B5EF4-FFF2-40B4-BE49-F238E27FC236}">
                    <a16:creationId xmlns:a16="http://schemas.microsoft.com/office/drawing/2014/main" id="{23F40B97-966E-43A1-89FA-4CCF4BAD61E2}"/>
                  </a:ext>
                </a:extLst>
              </p:cNvPr>
              <p:cNvSpPr/>
              <p:nvPr/>
            </p:nvSpPr>
            <p:spPr bwMode="auto">
              <a:xfrm>
                <a:off x="8307714" y="5288817"/>
                <a:ext cx="408953" cy="408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Rectangle 298">
                <a:extLst>
                  <a:ext uri="{FF2B5EF4-FFF2-40B4-BE49-F238E27FC236}">
                    <a16:creationId xmlns:a16="http://schemas.microsoft.com/office/drawing/2014/main" id="{B4180448-AAFE-4231-831E-C0F521AFC0F1}"/>
                  </a:ext>
                </a:extLst>
              </p:cNvPr>
              <p:cNvSpPr/>
              <p:nvPr/>
            </p:nvSpPr>
            <p:spPr bwMode="auto">
              <a:xfrm>
                <a:off x="9017178" y="5288817"/>
                <a:ext cx="408953" cy="408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0" name="Rectangle 299">
                <a:extLst>
                  <a:ext uri="{FF2B5EF4-FFF2-40B4-BE49-F238E27FC236}">
                    <a16:creationId xmlns:a16="http://schemas.microsoft.com/office/drawing/2014/main" id="{78AB45B2-3B05-48E1-AF9B-55A4D51234A0}"/>
                  </a:ext>
                </a:extLst>
              </p:cNvPr>
              <p:cNvSpPr/>
              <p:nvPr/>
            </p:nvSpPr>
            <p:spPr bwMode="auto">
              <a:xfrm>
                <a:off x="9726642" y="5288817"/>
                <a:ext cx="408953" cy="408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Rectangle 300">
                <a:extLst>
                  <a:ext uri="{FF2B5EF4-FFF2-40B4-BE49-F238E27FC236}">
                    <a16:creationId xmlns:a16="http://schemas.microsoft.com/office/drawing/2014/main" id="{47290521-12A1-4928-9030-A7212AF41BE8}"/>
                  </a:ext>
                </a:extLst>
              </p:cNvPr>
              <p:cNvSpPr/>
              <p:nvPr/>
            </p:nvSpPr>
            <p:spPr bwMode="auto">
              <a:xfrm>
                <a:off x="10436106" y="5288817"/>
                <a:ext cx="408953" cy="408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Rectangle 301">
                <a:extLst>
                  <a:ext uri="{FF2B5EF4-FFF2-40B4-BE49-F238E27FC236}">
                    <a16:creationId xmlns:a16="http://schemas.microsoft.com/office/drawing/2014/main" id="{1AC7C030-5961-4F47-BA0B-0F581B2D08E7}"/>
                  </a:ext>
                </a:extLst>
              </p:cNvPr>
              <p:cNvSpPr/>
              <p:nvPr/>
            </p:nvSpPr>
            <p:spPr bwMode="auto">
              <a:xfrm>
                <a:off x="11145570" y="5288817"/>
                <a:ext cx="408953" cy="408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Game_E7FC" title="Icon of a game controller">
                <a:extLst>
                  <a:ext uri="{FF2B5EF4-FFF2-40B4-BE49-F238E27FC236}">
                    <a16:creationId xmlns:a16="http://schemas.microsoft.com/office/drawing/2014/main" id="{4306E2E7-3D3A-4050-955E-FCF98AC435F5}"/>
                  </a:ext>
                </a:extLst>
              </p:cNvPr>
              <p:cNvSpPr>
                <a:spLocks noChangeAspect="1" noEditPoints="1"/>
              </p:cNvSpPr>
              <p:nvPr/>
            </p:nvSpPr>
            <p:spPr bwMode="auto">
              <a:xfrm>
                <a:off x="8352170" y="5404744"/>
                <a:ext cx="320040" cy="192129"/>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0" name="HoloLens_EC94" title="Icon of Microsoft HoloLens">
                <a:extLst>
                  <a:ext uri="{FF2B5EF4-FFF2-40B4-BE49-F238E27FC236}">
                    <a16:creationId xmlns:a16="http://schemas.microsoft.com/office/drawing/2014/main" id="{9F3B1248-1298-48DB-9A5A-246EEBCCC808}"/>
                  </a:ext>
                </a:extLst>
              </p:cNvPr>
              <p:cNvSpPr>
                <a:spLocks noChangeAspect="1" noEditPoints="1"/>
              </p:cNvSpPr>
              <p:nvPr/>
            </p:nvSpPr>
            <p:spPr bwMode="auto">
              <a:xfrm>
                <a:off x="9061634" y="5415332"/>
                <a:ext cx="320040" cy="170953"/>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1" name="fitbit" title="Icon of a fitness band">
                <a:extLst>
                  <a:ext uri="{FF2B5EF4-FFF2-40B4-BE49-F238E27FC236}">
                    <a16:creationId xmlns:a16="http://schemas.microsoft.com/office/drawing/2014/main" id="{219C4985-D74B-46B9-91F7-EA4BE11C2668}"/>
                  </a:ext>
                </a:extLst>
              </p:cNvPr>
              <p:cNvSpPr>
                <a:spLocks noChangeAspect="1" noEditPoints="1"/>
              </p:cNvSpPr>
              <p:nvPr/>
            </p:nvSpPr>
            <p:spPr bwMode="auto">
              <a:xfrm>
                <a:off x="9834388" y="5317928"/>
                <a:ext cx="193460" cy="365760"/>
              </a:xfrm>
              <a:custGeom>
                <a:avLst/>
                <a:gdLst>
                  <a:gd name="T0" fmla="*/ 0 w 176"/>
                  <a:gd name="T1" fmla="*/ 268 h 335"/>
                  <a:gd name="T2" fmla="*/ 0 w 176"/>
                  <a:gd name="T3" fmla="*/ 46 h 335"/>
                  <a:gd name="T4" fmla="*/ 45 w 176"/>
                  <a:gd name="T5" fmla="*/ 0 h 335"/>
                  <a:gd name="T6" fmla="*/ 131 w 176"/>
                  <a:gd name="T7" fmla="*/ 0 h 335"/>
                  <a:gd name="T8" fmla="*/ 176 w 176"/>
                  <a:gd name="T9" fmla="*/ 156 h 335"/>
                  <a:gd name="T10" fmla="*/ 176 w 176"/>
                  <a:gd name="T11" fmla="*/ 43 h 335"/>
                  <a:gd name="T12" fmla="*/ 131 w 176"/>
                  <a:gd name="T13" fmla="*/ 0 h 335"/>
                  <a:gd name="T14" fmla="*/ 86 w 176"/>
                  <a:gd name="T15" fmla="*/ 43 h 335"/>
                  <a:gd name="T16" fmla="*/ 86 w 176"/>
                  <a:gd name="T17" fmla="*/ 252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43 w 176"/>
                  <a:gd name="T37" fmla="*/ 102 h 335"/>
                  <a:gd name="T38" fmla="*/ 37 w 176"/>
                  <a:gd name="T39" fmla="*/ 107 h 335"/>
                  <a:gd name="T40" fmla="*/ 43 w 176"/>
                  <a:gd name="T41" fmla="*/ 113 h 335"/>
                  <a:gd name="T42" fmla="*/ 49 w 176"/>
                  <a:gd name="T43" fmla="*/ 107 h 335"/>
                  <a:gd name="T44" fmla="*/ 43 w 176"/>
                  <a:gd name="T45" fmla="*/ 102 h 335"/>
                  <a:gd name="T46" fmla="*/ 43 w 176"/>
                  <a:gd name="T47" fmla="*/ 163 h 335"/>
                  <a:gd name="T48" fmla="*/ 37 w 176"/>
                  <a:gd name="T49" fmla="*/ 168 h 335"/>
                  <a:gd name="T50" fmla="*/ 43 w 176"/>
                  <a:gd name="T51" fmla="*/ 174 h 335"/>
                  <a:gd name="T52" fmla="*/ 49 w 176"/>
                  <a:gd name="T53" fmla="*/ 168 h 335"/>
                  <a:gd name="T54" fmla="*/ 43 w 176"/>
                  <a:gd name="T55" fmla="*/ 163 h 335"/>
                  <a:gd name="T56" fmla="*/ 43 w 176"/>
                  <a:gd name="T57" fmla="*/ 224 h 335"/>
                  <a:gd name="T58" fmla="*/ 37 w 176"/>
                  <a:gd name="T59" fmla="*/ 230 h 335"/>
                  <a:gd name="T60" fmla="*/ 43 w 176"/>
                  <a:gd name="T61" fmla="*/ 235 h 335"/>
                  <a:gd name="T62" fmla="*/ 49 w 176"/>
                  <a:gd name="T63" fmla="*/ 230 h 335"/>
                  <a:gd name="T64" fmla="*/ 43 w 176"/>
                  <a:gd name="T65" fmla="*/ 2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335">
                    <a:moveTo>
                      <a:pt x="0" y="268"/>
                    </a:moveTo>
                    <a:cubicBezTo>
                      <a:pt x="0" y="46"/>
                      <a:pt x="0" y="46"/>
                      <a:pt x="0" y="46"/>
                    </a:cubicBezTo>
                    <a:cubicBezTo>
                      <a:pt x="0" y="20"/>
                      <a:pt x="20" y="0"/>
                      <a:pt x="45" y="0"/>
                    </a:cubicBezTo>
                    <a:cubicBezTo>
                      <a:pt x="131" y="0"/>
                      <a:pt x="131" y="0"/>
                      <a:pt x="131" y="0"/>
                    </a:cubicBezTo>
                    <a:moveTo>
                      <a:pt x="176" y="156"/>
                    </a:moveTo>
                    <a:cubicBezTo>
                      <a:pt x="176" y="43"/>
                      <a:pt x="176" y="43"/>
                      <a:pt x="176" y="43"/>
                    </a:cubicBezTo>
                    <a:cubicBezTo>
                      <a:pt x="176" y="19"/>
                      <a:pt x="156" y="0"/>
                      <a:pt x="131" y="0"/>
                    </a:cubicBezTo>
                    <a:cubicBezTo>
                      <a:pt x="106" y="0"/>
                      <a:pt x="86" y="19"/>
                      <a:pt x="86" y="43"/>
                    </a:cubicBezTo>
                    <a:cubicBezTo>
                      <a:pt x="86" y="252"/>
                      <a:pt x="86" y="252"/>
                      <a:pt x="86" y="252"/>
                    </a:cubicBezTo>
                    <a:cubicBezTo>
                      <a:pt x="85" y="264"/>
                      <a:pt x="85" y="264"/>
                      <a:pt x="85" y="264"/>
                    </a:cubicBez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43" y="102"/>
                    </a:moveTo>
                    <a:cubicBezTo>
                      <a:pt x="40" y="102"/>
                      <a:pt x="37" y="104"/>
                      <a:pt x="37" y="107"/>
                    </a:cubicBezTo>
                    <a:cubicBezTo>
                      <a:pt x="37" y="111"/>
                      <a:pt x="40" y="113"/>
                      <a:pt x="43" y="113"/>
                    </a:cubicBezTo>
                    <a:cubicBezTo>
                      <a:pt x="46" y="113"/>
                      <a:pt x="49" y="111"/>
                      <a:pt x="49" y="107"/>
                    </a:cubicBezTo>
                    <a:cubicBezTo>
                      <a:pt x="49" y="104"/>
                      <a:pt x="46" y="102"/>
                      <a:pt x="43" y="102"/>
                    </a:cubicBezTo>
                    <a:close/>
                    <a:moveTo>
                      <a:pt x="43" y="163"/>
                    </a:moveTo>
                    <a:cubicBezTo>
                      <a:pt x="40" y="163"/>
                      <a:pt x="37" y="165"/>
                      <a:pt x="37" y="168"/>
                    </a:cubicBezTo>
                    <a:cubicBezTo>
                      <a:pt x="37" y="172"/>
                      <a:pt x="40" y="174"/>
                      <a:pt x="43" y="174"/>
                    </a:cubicBezTo>
                    <a:cubicBezTo>
                      <a:pt x="46" y="174"/>
                      <a:pt x="49" y="172"/>
                      <a:pt x="49" y="168"/>
                    </a:cubicBezTo>
                    <a:cubicBezTo>
                      <a:pt x="49" y="165"/>
                      <a:pt x="46" y="163"/>
                      <a:pt x="43" y="163"/>
                    </a:cubicBezTo>
                    <a:close/>
                    <a:moveTo>
                      <a:pt x="43" y="224"/>
                    </a:moveTo>
                    <a:cubicBezTo>
                      <a:pt x="40" y="224"/>
                      <a:pt x="37" y="226"/>
                      <a:pt x="37" y="230"/>
                    </a:cubicBezTo>
                    <a:cubicBezTo>
                      <a:pt x="37" y="233"/>
                      <a:pt x="40" y="235"/>
                      <a:pt x="43" y="235"/>
                    </a:cubicBezTo>
                    <a:cubicBezTo>
                      <a:pt x="46" y="235"/>
                      <a:pt x="49" y="233"/>
                      <a:pt x="49" y="230"/>
                    </a:cubicBezTo>
                    <a:cubicBezTo>
                      <a:pt x="49" y="226"/>
                      <a:pt x="46" y="224"/>
                      <a:pt x="43" y="224"/>
                    </a:cubicBezTo>
                    <a:close/>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2" name="chip" title="Icon of a computer chip">
                <a:extLst>
                  <a:ext uri="{FF2B5EF4-FFF2-40B4-BE49-F238E27FC236}">
                    <a16:creationId xmlns:a16="http://schemas.microsoft.com/office/drawing/2014/main" id="{67B04CBC-3371-4C60-9122-D7157AB1C953}"/>
                  </a:ext>
                </a:extLst>
              </p:cNvPr>
              <p:cNvSpPr>
                <a:spLocks noChangeAspect="1" noEditPoints="1"/>
              </p:cNvSpPr>
              <p:nvPr/>
            </p:nvSpPr>
            <p:spPr bwMode="auto">
              <a:xfrm>
                <a:off x="10480562" y="5337545"/>
                <a:ext cx="320040" cy="32652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3" name="SecurityCamera_EB35" title="Icon of a security camera">
                <a:extLst>
                  <a:ext uri="{FF2B5EF4-FFF2-40B4-BE49-F238E27FC236}">
                    <a16:creationId xmlns:a16="http://schemas.microsoft.com/office/drawing/2014/main" id="{C0BB9AB9-964A-4410-9E74-C1D32F7FD74E}"/>
                  </a:ext>
                </a:extLst>
              </p:cNvPr>
              <p:cNvSpPr>
                <a:spLocks noChangeAspect="1" noEditPoints="1"/>
              </p:cNvSpPr>
              <p:nvPr/>
            </p:nvSpPr>
            <p:spPr bwMode="auto">
              <a:xfrm flipH="1">
                <a:off x="11190026" y="5362659"/>
                <a:ext cx="320040" cy="276299"/>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84" name="Car" title="Icon of the front of a car">
                <a:extLst>
                  <a:ext uri="{FF2B5EF4-FFF2-40B4-BE49-F238E27FC236}">
                    <a16:creationId xmlns:a16="http://schemas.microsoft.com/office/drawing/2014/main" id="{62B6CF1B-68E7-4993-84DB-CA0BA5AEDC64}"/>
                  </a:ext>
                </a:extLst>
              </p:cNvPr>
              <p:cNvSpPr>
                <a:spLocks noChangeAspect="1" noEditPoints="1"/>
              </p:cNvSpPr>
              <p:nvPr/>
            </p:nvSpPr>
            <p:spPr bwMode="auto">
              <a:xfrm>
                <a:off x="7642706" y="5377658"/>
                <a:ext cx="320040" cy="246301"/>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2700" cap="flat">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6" name="cloud" title="Icon of a cloud">
                <a:extLst>
                  <a:ext uri="{FF2B5EF4-FFF2-40B4-BE49-F238E27FC236}">
                    <a16:creationId xmlns:a16="http://schemas.microsoft.com/office/drawing/2014/main" id="{28BDD40D-3C9A-4DE4-A804-3819A96A322F}"/>
                  </a:ext>
                </a:extLst>
              </p:cNvPr>
              <p:cNvSpPr>
                <a:spLocks noChangeAspect="1"/>
              </p:cNvSpPr>
              <p:nvPr/>
            </p:nvSpPr>
            <p:spPr bwMode="auto">
              <a:xfrm>
                <a:off x="6223778" y="5398860"/>
                <a:ext cx="320040" cy="20389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7" name="server" title="Icon of a server tower">
                <a:extLst>
                  <a:ext uri="{FF2B5EF4-FFF2-40B4-BE49-F238E27FC236}">
                    <a16:creationId xmlns:a16="http://schemas.microsoft.com/office/drawing/2014/main" id="{61653799-811C-41A1-83E3-4A974F6A43E3}"/>
                  </a:ext>
                </a:extLst>
              </p:cNvPr>
              <p:cNvSpPr>
                <a:spLocks noChangeAspect="1" noEditPoints="1"/>
              </p:cNvSpPr>
              <p:nvPr/>
            </p:nvSpPr>
            <p:spPr bwMode="auto">
              <a:xfrm>
                <a:off x="6996978" y="5317928"/>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5" name="building_7" title="Icon of a building with a curved section protruding from it">
                <a:extLst>
                  <a:ext uri="{FF2B5EF4-FFF2-40B4-BE49-F238E27FC236}">
                    <a16:creationId xmlns:a16="http://schemas.microsoft.com/office/drawing/2014/main" id="{6DA8CB8E-305C-4C7E-B0B2-9D1A49F726B2}"/>
                  </a:ext>
                </a:extLst>
              </p:cNvPr>
              <p:cNvSpPr>
                <a:spLocks noChangeAspect="1" noEditPoints="1"/>
              </p:cNvSpPr>
              <p:nvPr/>
            </p:nvSpPr>
            <p:spPr bwMode="auto">
              <a:xfrm>
                <a:off x="5514314" y="5319617"/>
                <a:ext cx="320040" cy="362383"/>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solidFill>
                <a:schemeClr val="bg1"/>
              </a:solidFill>
              <a:ln w="12700" cap="flat">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03" name="Title 1">
                <a:extLst>
                  <a:ext uri="{FF2B5EF4-FFF2-40B4-BE49-F238E27FC236}">
                    <a16:creationId xmlns:a16="http://schemas.microsoft.com/office/drawing/2014/main" id="{5365AB65-1D50-48E4-B3D8-A663148F8157}"/>
                  </a:ext>
                </a:extLst>
              </p:cNvPr>
              <p:cNvSpPr txBox="1">
                <a:spLocks/>
              </p:cNvSpPr>
              <p:nvPr/>
            </p:nvSpPr>
            <p:spPr>
              <a:xfrm>
                <a:off x="6752541" y="5849715"/>
                <a:ext cx="3520014" cy="203291"/>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a:t>
                </a: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multi-cloud, edge</a:t>
                </a:r>
                <a:endParaRPr kumimoji="0" lang="en-US" sz="1176" b="0" i="1"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326" name="Group 325">
              <a:extLst>
                <a:ext uri="{FF2B5EF4-FFF2-40B4-BE49-F238E27FC236}">
                  <a16:creationId xmlns:a16="http://schemas.microsoft.com/office/drawing/2014/main" id="{95091A2F-E296-4FEB-9D36-EB40FF35FB65}"/>
                </a:ext>
              </a:extLst>
            </p:cNvPr>
            <p:cNvGrpSpPr/>
            <p:nvPr/>
          </p:nvGrpSpPr>
          <p:grpSpPr>
            <a:xfrm>
              <a:off x="9308491" y="1703016"/>
              <a:ext cx="685800" cy="1495201"/>
              <a:chOff x="11629246" y="1261398"/>
              <a:chExt cx="685800" cy="1495201"/>
            </a:xfrm>
          </p:grpSpPr>
          <p:grpSp>
            <p:nvGrpSpPr>
              <p:cNvPr id="321" name="Group 320">
                <a:extLst>
                  <a:ext uri="{FF2B5EF4-FFF2-40B4-BE49-F238E27FC236}">
                    <a16:creationId xmlns:a16="http://schemas.microsoft.com/office/drawing/2014/main" id="{C531124D-C5E7-4D2F-8A01-6B0D5A9E8CD0}"/>
                  </a:ext>
                </a:extLst>
              </p:cNvPr>
              <p:cNvGrpSpPr/>
              <p:nvPr/>
            </p:nvGrpSpPr>
            <p:grpSpPr>
              <a:xfrm>
                <a:off x="11629246" y="2047510"/>
                <a:ext cx="685800" cy="709089"/>
                <a:chOff x="11259232" y="1328739"/>
                <a:chExt cx="685800" cy="709089"/>
              </a:xfrm>
            </p:grpSpPr>
            <p:sp>
              <p:nvSpPr>
                <p:cNvPr id="311" name="Title 1">
                  <a:extLst>
                    <a:ext uri="{FF2B5EF4-FFF2-40B4-BE49-F238E27FC236}">
                      <a16:creationId xmlns:a16="http://schemas.microsoft.com/office/drawing/2014/main" id="{E972044E-48D5-4B16-8BC5-F03E543B0B2F}"/>
                    </a:ext>
                  </a:extLst>
                </p:cNvPr>
                <p:cNvSpPr txBox="1">
                  <a:spLocks/>
                </p:cNvSpPr>
                <p:nvPr/>
              </p:nvSpPr>
              <p:spPr>
                <a:xfrm>
                  <a:off x="11259232" y="1328739"/>
                  <a:ext cx="685800" cy="15388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GitHub</a:t>
                  </a:r>
                </a:p>
              </p:txBody>
            </p:sp>
            <p:sp>
              <p:nvSpPr>
                <p:cNvPr id="312" name="Rectangle: Rounded Corners 118">
                  <a:extLst>
                    <a:ext uri="{FF2B5EF4-FFF2-40B4-BE49-F238E27FC236}">
                      <a16:creationId xmlns:a16="http://schemas.microsoft.com/office/drawing/2014/main" id="{AF6B0287-4543-42F3-BBD9-468C2593F16E}"/>
                    </a:ext>
                  </a:extLst>
                </p:cNvPr>
                <p:cNvSpPr/>
                <p:nvPr/>
              </p:nvSpPr>
              <p:spPr bwMode="auto">
                <a:xfrm>
                  <a:off x="11366831" y="1570115"/>
                  <a:ext cx="470603" cy="467713"/>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313" name="Picture 312">
                  <a:extLst>
                    <a:ext uri="{FF2B5EF4-FFF2-40B4-BE49-F238E27FC236}">
                      <a16:creationId xmlns:a16="http://schemas.microsoft.com/office/drawing/2014/main" id="{F491A533-AFBE-4D38-BD18-6D82390767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64083" y="1648139"/>
                  <a:ext cx="304031" cy="304031"/>
                </a:xfrm>
                <a:prstGeom prst="rect">
                  <a:avLst/>
                </a:prstGeom>
              </p:spPr>
            </p:pic>
          </p:grpSp>
          <p:grpSp>
            <p:nvGrpSpPr>
              <p:cNvPr id="320" name="Group 319">
                <a:extLst>
                  <a:ext uri="{FF2B5EF4-FFF2-40B4-BE49-F238E27FC236}">
                    <a16:creationId xmlns:a16="http://schemas.microsoft.com/office/drawing/2014/main" id="{55F9495B-6E7F-466C-B375-4A865D1F09EB}"/>
                  </a:ext>
                </a:extLst>
              </p:cNvPr>
              <p:cNvGrpSpPr/>
              <p:nvPr/>
            </p:nvGrpSpPr>
            <p:grpSpPr>
              <a:xfrm>
                <a:off x="11629246" y="1261398"/>
                <a:ext cx="685800" cy="709089"/>
                <a:chOff x="10328529" y="1010471"/>
                <a:chExt cx="685800" cy="709089"/>
              </a:xfrm>
            </p:grpSpPr>
            <p:sp>
              <p:nvSpPr>
                <p:cNvPr id="308" name="Title 1">
                  <a:extLst>
                    <a:ext uri="{FF2B5EF4-FFF2-40B4-BE49-F238E27FC236}">
                      <a16:creationId xmlns:a16="http://schemas.microsoft.com/office/drawing/2014/main" id="{80461A3B-E128-4EA6-9607-971724A40F3D}"/>
                    </a:ext>
                  </a:extLst>
                </p:cNvPr>
                <p:cNvSpPr txBox="1">
                  <a:spLocks/>
                </p:cNvSpPr>
                <p:nvPr/>
              </p:nvSpPr>
              <p:spPr>
                <a:xfrm>
                  <a:off x="10328529" y="1010471"/>
                  <a:ext cx="685800" cy="15388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VSCode</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09" name="Rectangle: Rounded Corners 118">
                  <a:extLst>
                    <a:ext uri="{FF2B5EF4-FFF2-40B4-BE49-F238E27FC236}">
                      <a16:creationId xmlns:a16="http://schemas.microsoft.com/office/drawing/2014/main" id="{350C1AFF-142D-4998-9D9B-E3951171484B}"/>
                    </a:ext>
                  </a:extLst>
                </p:cNvPr>
                <p:cNvSpPr/>
                <p:nvPr/>
              </p:nvSpPr>
              <p:spPr bwMode="auto">
                <a:xfrm>
                  <a:off x="10436128" y="1251847"/>
                  <a:ext cx="470603" cy="467713"/>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319" name="Graphic 318">
                  <a:extLst>
                    <a:ext uri="{FF2B5EF4-FFF2-40B4-BE49-F238E27FC236}">
                      <a16:creationId xmlns:a16="http://schemas.microsoft.com/office/drawing/2014/main" id="{86ED1FD7-8E90-4458-9F90-E05774E063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21636" y="1335910"/>
                  <a:ext cx="299587" cy="299587"/>
                </a:xfrm>
                <a:prstGeom prst="rect">
                  <a:avLst/>
                </a:prstGeom>
              </p:spPr>
            </p:pic>
          </p:grpSp>
        </p:grpSp>
        <p:cxnSp>
          <p:nvCxnSpPr>
            <p:cNvPr id="327" name="Straight Arrow Connector 326">
              <a:extLst>
                <a:ext uri="{FF2B5EF4-FFF2-40B4-BE49-F238E27FC236}">
                  <a16:creationId xmlns:a16="http://schemas.microsoft.com/office/drawing/2014/main" id="{6783471C-1A6E-4358-AD5F-AE4AA053BB82}"/>
                </a:ext>
              </a:extLst>
            </p:cNvPr>
            <p:cNvCxnSpPr>
              <a:cxnSpLocks/>
            </p:cNvCxnSpPr>
            <p:nvPr/>
          </p:nvCxnSpPr>
          <p:spPr>
            <a:xfrm flipH="1">
              <a:off x="9160940" y="2964361"/>
              <a:ext cx="255150" cy="344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1" name="Connector: Elbow 330">
              <a:extLst>
                <a:ext uri="{FF2B5EF4-FFF2-40B4-BE49-F238E27FC236}">
                  <a16:creationId xmlns:a16="http://schemas.microsoft.com/office/drawing/2014/main" id="{96F2B08C-CDE4-4A8A-AC2C-AFEEA1614D33}"/>
                </a:ext>
              </a:extLst>
            </p:cNvPr>
            <p:cNvCxnSpPr>
              <a:cxnSpLocks/>
              <a:endCxn id="150" idx="3"/>
            </p:cNvCxnSpPr>
            <p:nvPr/>
          </p:nvCxnSpPr>
          <p:spPr>
            <a:xfrm rot="5400000">
              <a:off x="8758638" y="3869523"/>
              <a:ext cx="1564061" cy="221449"/>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3" name="Title 1">
              <a:extLst>
                <a:ext uri="{FF2B5EF4-FFF2-40B4-BE49-F238E27FC236}">
                  <a16:creationId xmlns:a16="http://schemas.microsoft.com/office/drawing/2014/main" id="{F15306FA-0DE8-4712-925A-9E9C78EF493B}"/>
                </a:ext>
              </a:extLst>
            </p:cNvPr>
            <p:cNvSpPr txBox="1">
              <a:spLocks/>
            </p:cNvSpPr>
            <p:nvPr/>
          </p:nvSpPr>
          <p:spPr>
            <a:xfrm>
              <a:off x="9360083" y="3330494"/>
              <a:ext cx="578556" cy="440561"/>
            </a:xfrm>
            <a:prstGeom prst="rect">
              <a:avLst/>
            </a:prstGeom>
            <a:solidFill>
              <a:schemeClr val="bg1"/>
            </a:solidFill>
          </p:spPr>
          <p:txBody>
            <a:bodyPr vert="horz" wrap="square" lIns="0" tIns="44821" rIns="0" bIns="44821"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CI/CD,</a:t>
              </a:r>
              <a:br>
                <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980" b="0" i="0" u="none" strike="noStrike" kern="1200" cap="none" spc="0" normalizeH="0" baseline="0" noProof="0" err="1">
                  <a:ln w="3175">
                    <a:noFill/>
                  </a:ln>
                  <a:solidFill>
                    <a:srgbClr val="000000"/>
                  </a:solidFill>
                  <a:effectLst/>
                  <a:uLnTx/>
                  <a:uFillTx/>
                  <a:latin typeface="Segoe UI" panose="020B0502040204020203" pitchFamily="34" charset="0"/>
                  <a:ea typeface="+mn-ea"/>
                  <a:cs typeface="Segoe UI" panose="020B0502040204020203" pitchFamily="34" charset="0"/>
                </a:rPr>
                <a:t>GitOps</a:t>
              </a:r>
              <a:endParaRPr kumimoji="0" lang="en-US" sz="98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endParaRPr>
            </a:p>
          </p:txBody>
        </p:sp>
      </p:grpSp>
      <p:sp>
        <p:nvSpPr>
          <p:cNvPr id="121" name="Title 3">
            <a:extLst>
              <a:ext uri="{FF2B5EF4-FFF2-40B4-BE49-F238E27FC236}">
                <a16:creationId xmlns:a16="http://schemas.microsoft.com/office/drawing/2014/main" id="{44A89EE6-8AE1-42F6-9DDE-49477F75A2C7}"/>
              </a:ext>
            </a:extLst>
          </p:cNvPr>
          <p:cNvSpPr txBox="1">
            <a:spLocks/>
          </p:cNvSpPr>
          <p:nvPr/>
        </p:nvSpPr>
        <p:spPr>
          <a:xfrm>
            <a:off x="442766" y="929739"/>
            <a:ext cx="11306469" cy="402302"/>
          </a:xfrm>
          <a:prstGeom prst="rect">
            <a:avLst/>
          </a:prstGeom>
        </p:spPr>
        <p:txBody>
          <a:bodyPr vert="horz" wrap="square" lIns="0" tIns="0" rIns="0" bIns="0" rtlCol="0" anchor="t">
            <a:spAutoFit/>
          </a:bodyPr>
          <a:lstStyle>
            <a:defPPr>
              <a:defRPr lang="en-US"/>
            </a:defPPr>
            <a:lvl1pPr lvl="0">
              <a:lnSpc>
                <a:spcPts val="3200"/>
              </a:lnSpc>
              <a:spcBef>
                <a:spcPct val="0"/>
              </a:spcBef>
              <a:buNone/>
              <a:defRPr sz="2800" b="0" cap="none" spc="-50" baseline="0">
                <a:ln w="3175">
                  <a:noFill/>
                </a:ln>
                <a:solidFill>
                  <a:srgbClr val="0078D4"/>
                </a:solidFill>
                <a:effectLst/>
                <a:latin typeface="+mj-lt"/>
                <a:cs typeface="Segoe UI" pitchFamily="34" charset="0"/>
              </a:defRPr>
            </a:lvl1pPr>
          </a:lstStyle>
          <a:p>
            <a:pPr marL="0" marR="0" lvl="0" indent="0" algn="ctr" defTabSz="914367" rtl="0" eaLnBrk="1" fontAlgn="auto" latinLnBrk="0" hangingPunct="1">
              <a:lnSpc>
                <a:spcPts val="3137"/>
              </a:lnSpc>
              <a:spcBef>
                <a:spcPct val="0"/>
              </a:spcBef>
              <a:spcAft>
                <a:spcPts val="0"/>
              </a:spcAft>
              <a:buClrTx/>
              <a:buSzTx/>
              <a:buFontTx/>
              <a:buNone/>
              <a:tabLst/>
              <a:defRPr/>
            </a:pPr>
            <a: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At scale Kubernetes app management</a:t>
            </a:r>
          </a:p>
        </p:txBody>
      </p:sp>
      <p:sp>
        <p:nvSpPr>
          <p:cNvPr id="123" name="TextBox 122">
            <a:extLst>
              <a:ext uri="{FF2B5EF4-FFF2-40B4-BE49-F238E27FC236}">
                <a16:creationId xmlns:a16="http://schemas.microsoft.com/office/drawing/2014/main" id="{986EF7C6-3475-4E39-8F2E-DB44848622A5}"/>
              </a:ext>
            </a:extLst>
          </p:cNvPr>
          <p:cNvSpPr txBox="1"/>
          <p:nvPr/>
        </p:nvSpPr>
        <p:spPr>
          <a:xfrm>
            <a:off x="10513765" y="6482819"/>
            <a:ext cx="1609810" cy="316812"/>
          </a:xfrm>
          <a:prstGeom prst="rect">
            <a:avLst/>
          </a:prstGeom>
          <a:noFill/>
        </p:spPr>
        <p:txBody>
          <a:bodyPr wrap="square" lIns="89642" tIns="89642" rIns="89642"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solidFill>
                  <a:srgbClr val="3C3C41">
                    <a:alpha val="50000"/>
                  </a:srgbClr>
                </a:solidFill>
                <a:effectLst/>
                <a:uLnTx/>
                <a:uFillTx/>
                <a:latin typeface="Segoe UI"/>
                <a:ea typeface="+mn-ea"/>
                <a:cs typeface="+mn-cs"/>
              </a:rPr>
              <a:t>Microsoft Confidential</a:t>
            </a:r>
          </a:p>
        </p:txBody>
      </p:sp>
      <p:grpSp>
        <p:nvGrpSpPr>
          <p:cNvPr id="4" name="Group 3">
            <a:extLst>
              <a:ext uri="{FF2B5EF4-FFF2-40B4-BE49-F238E27FC236}">
                <a16:creationId xmlns:a16="http://schemas.microsoft.com/office/drawing/2014/main" id="{0FB6E438-5CFC-46C4-B69A-B158D143D492}"/>
              </a:ext>
            </a:extLst>
          </p:cNvPr>
          <p:cNvGrpSpPr/>
          <p:nvPr/>
        </p:nvGrpSpPr>
        <p:grpSpPr>
          <a:xfrm>
            <a:off x="2091073" y="1666708"/>
            <a:ext cx="8247967" cy="630346"/>
            <a:chOff x="2093464" y="1523558"/>
            <a:chExt cx="8413356" cy="642986"/>
          </a:xfrm>
        </p:grpSpPr>
        <p:sp>
          <p:nvSpPr>
            <p:cNvPr id="106" name="Rectangle 105">
              <a:extLst>
                <a:ext uri="{FF2B5EF4-FFF2-40B4-BE49-F238E27FC236}">
                  <a16:creationId xmlns:a16="http://schemas.microsoft.com/office/drawing/2014/main" id="{9D44CF95-23CD-43EE-942A-C6082758C3AE}"/>
                </a:ext>
              </a:extLst>
            </p:cNvPr>
            <p:cNvSpPr/>
            <p:nvPr/>
          </p:nvSpPr>
          <p:spPr bwMode="auto">
            <a:xfrm>
              <a:off x="7761144" y="1523558"/>
              <a:ext cx="2745676" cy="6429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Implement Azure </a:t>
              </a:r>
              <a:br>
                <a:rPr kumimoji="0" lang="en-US" sz="16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security anywhere</a:t>
              </a:r>
            </a:p>
          </p:txBody>
        </p:sp>
        <p:sp>
          <p:nvSpPr>
            <p:cNvPr id="107" name="Rectangle 106">
              <a:extLst>
                <a:ext uri="{FF2B5EF4-FFF2-40B4-BE49-F238E27FC236}">
                  <a16:creationId xmlns:a16="http://schemas.microsoft.com/office/drawing/2014/main" id="{B45AFB26-FCA2-401D-857C-7DD74A0E81AB}"/>
                </a:ext>
              </a:extLst>
            </p:cNvPr>
            <p:cNvSpPr/>
            <p:nvPr/>
          </p:nvSpPr>
          <p:spPr bwMode="auto">
            <a:xfrm>
              <a:off x="2093464" y="1523558"/>
              <a:ext cx="2745676" cy="6429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Extend Azure management across your environments</a:t>
              </a:r>
            </a:p>
          </p:txBody>
        </p:sp>
        <p:sp>
          <p:nvSpPr>
            <p:cNvPr id="108" name="Rectangle 107">
              <a:extLst>
                <a:ext uri="{FF2B5EF4-FFF2-40B4-BE49-F238E27FC236}">
                  <a16:creationId xmlns:a16="http://schemas.microsoft.com/office/drawing/2014/main" id="{2D253A8D-9001-4292-93A6-16CB16DAE169}"/>
                </a:ext>
              </a:extLst>
            </p:cNvPr>
            <p:cNvSpPr/>
            <p:nvPr/>
          </p:nvSpPr>
          <p:spPr bwMode="auto">
            <a:xfrm>
              <a:off x="4927304" y="1523558"/>
              <a:ext cx="2745676" cy="6429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Adopt cloud </a:t>
              </a:r>
              <a:br>
                <a:rPr kumimoji="0" lang="en-US" sz="16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practices on-premises</a:t>
              </a:r>
            </a:p>
          </p:txBody>
        </p:sp>
        <p:sp>
          <p:nvSpPr>
            <p:cNvPr id="3" name="Oval 2">
              <a:extLst>
                <a:ext uri="{FF2B5EF4-FFF2-40B4-BE49-F238E27FC236}">
                  <a16:creationId xmlns:a16="http://schemas.microsoft.com/office/drawing/2014/main" id="{2B947C30-83EC-4692-A6A2-4FD36CEFB5E9}"/>
                </a:ext>
              </a:extLst>
            </p:cNvPr>
            <p:cNvSpPr/>
            <p:nvPr/>
          </p:nvSpPr>
          <p:spPr bwMode="auto">
            <a:xfrm>
              <a:off x="4990678" y="1656558"/>
              <a:ext cx="64939" cy="6753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3630052-995B-4E14-A0FD-8D04913036A5}"/>
                </a:ext>
              </a:extLst>
            </p:cNvPr>
            <p:cNvSpPr/>
            <p:nvPr/>
          </p:nvSpPr>
          <p:spPr bwMode="auto">
            <a:xfrm>
              <a:off x="7741423" y="1656558"/>
              <a:ext cx="64939" cy="6753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8BF38C57-4861-4546-A0C8-B3AEB41189F2}"/>
              </a:ext>
            </a:extLst>
          </p:cNvPr>
          <p:cNvGrpSpPr/>
          <p:nvPr/>
        </p:nvGrpSpPr>
        <p:grpSpPr>
          <a:xfrm>
            <a:off x="1723689" y="98621"/>
            <a:ext cx="8918126" cy="724143"/>
            <a:chOff x="1669761" y="91121"/>
            <a:chExt cx="9096953" cy="738664"/>
          </a:xfrm>
        </p:grpSpPr>
        <p:grpSp>
          <p:nvGrpSpPr>
            <p:cNvPr id="111" name="Group 110">
              <a:extLst>
                <a:ext uri="{FF2B5EF4-FFF2-40B4-BE49-F238E27FC236}">
                  <a16:creationId xmlns:a16="http://schemas.microsoft.com/office/drawing/2014/main" id="{39C0EDAE-F41B-48C1-B0E4-661460DD64E5}"/>
                </a:ext>
              </a:extLst>
            </p:cNvPr>
            <p:cNvGrpSpPr/>
            <p:nvPr/>
          </p:nvGrpSpPr>
          <p:grpSpPr>
            <a:xfrm>
              <a:off x="1669761" y="183454"/>
              <a:ext cx="2078068" cy="553998"/>
              <a:chOff x="1669761" y="183454"/>
              <a:chExt cx="2078068" cy="553998"/>
            </a:xfrm>
          </p:grpSpPr>
          <p:sp>
            <p:nvSpPr>
              <p:cNvPr id="127" name="TextBox 126">
                <a:extLst>
                  <a:ext uri="{FF2B5EF4-FFF2-40B4-BE49-F238E27FC236}">
                    <a16:creationId xmlns:a16="http://schemas.microsoft.com/office/drawing/2014/main" id="{B2BCAD98-986B-487E-907F-87C68C235F00}"/>
                  </a:ext>
                </a:extLst>
              </p:cNvPr>
              <p:cNvSpPr txBox="1"/>
              <p:nvPr/>
            </p:nvSpPr>
            <p:spPr>
              <a:xfrm>
                <a:off x="2248213" y="183454"/>
                <a:ext cx="1499616" cy="553998"/>
              </a:xfrm>
              <a:prstGeom prst="rect">
                <a:avLst/>
              </a:prstGeom>
              <a:noFill/>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Developer</a:t>
                </a:r>
                <a:b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productivity</a:t>
                </a:r>
              </a:p>
            </p:txBody>
          </p:sp>
          <p:sp>
            <p:nvSpPr>
              <p:cNvPr id="128" name="Oval 127">
                <a:extLst>
                  <a:ext uri="{FF2B5EF4-FFF2-40B4-BE49-F238E27FC236}">
                    <a16:creationId xmlns:a16="http://schemas.microsoft.com/office/drawing/2014/main" id="{027B9887-9392-478F-A91B-47371DBC303D}"/>
                  </a:ext>
                </a:extLst>
              </p:cNvPr>
              <p:cNvSpPr/>
              <p:nvPr/>
            </p:nvSpPr>
            <p:spPr bwMode="auto">
              <a:xfrm rot="16200000">
                <a:off x="166976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9" name="speedometer_2" title="Icon of a spedometer showing fast speed">
                <a:extLst>
                  <a:ext uri="{FF2B5EF4-FFF2-40B4-BE49-F238E27FC236}">
                    <a16:creationId xmlns:a16="http://schemas.microsoft.com/office/drawing/2014/main" id="{C31CD1C4-E90A-4CA9-9C29-FF7AA3D84C82}"/>
                  </a:ext>
                </a:extLst>
              </p:cNvPr>
              <p:cNvSpPr>
                <a:spLocks noChangeAspect="1" noEditPoints="1"/>
              </p:cNvSpPr>
              <p:nvPr/>
            </p:nvSpPr>
            <p:spPr bwMode="auto">
              <a:xfrm>
                <a:off x="1797997" y="337195"/>
                <a:ext cx="246515" cy="24651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2" name="Group 111">
              <a:extLst>
                <a:ext uri="{FF2B5EF4-FFF2-40B4-BE49-F238E27FC236}">
                  <a16:creationId xmlns:a16="http://schemas.microsoft.com/office/drawing/2014/main" id="{0DB2F472-D989-46E2-AEFB-564228E115FA}"/>
                </a:ext>
              </a:extLst>
            </p:cNvPr>
            <p:cNvGrpSpPr/>
            <p:nvPr/>
          </p:nvGrpSpPr>
          <p:grpSpPr>
            <a:xfrm>
              <a:off x="4007751" y="183454"/>
              <a:ext cx="2079706" cy="553998"/>
              <a:chOff x="4007751" y="183454"/>
              <a:chExt cx="2079706" cy="553998"/>
            </a:xfrm>
          </p:grpSpPr>
          <p:sp>
            <p:nvSpPr>
              <p:cNvPr id="124" name="TextBox 123">
                <a:extLst>
                  <a:ext uri="{FF2B5EF4-FFF2-40B4-BE49-F238E27FC236}">
                    <a16:creationId xmlns:a16="http://schemas.microsoft.com/office/drawing/2014/main" id="{A3037FBF-F119-4E6A-8067-3C83C4453EDE}"/>
                  </a:ext>
                </a:extLst>
              </p:cNvPr>
              <p:cNvSpPr txBox="1"/>
              <p:nvPr/>
            </p:nvSpPr>
            <p:spPr>
              <a:xfrm>
                <a:off x="4586203"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Security and compliance</a:t>
                </a:r>
              </a:p>
            </p:txBody>
          </p:sp>
          <p:sp>
            <p:nvSpPr>
              <p:cNvPr id="125" name="Oval 124">
                <a:extLst>
                  <a:ext uri="{FF2B5EF4-FFF2-40B4-BE49-F238E27FC236}">
                    <a16:creationId xmlns:a16="http://schemas.microsoft.com/office/drawing/2014/main" id="{663452D3-CC06-4898-B08F-56D5B71613B8}"/>
                  </a:ext>
                </a:extLst>
              </p:cNvPr>
              <p:cNvSpPr/>
              <p:nvPr/>
            </p:nvSpPr>
            <p:spPr bwMode="auto">
              <a:xfrm rot="16200000">
                <a:off x="400775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6" name="Lock" title="Icon of a padlock">
                <a:extLst>
                  <a:ext uri="{FF2B5EF4-FFF2-40B4-BE49-F238E27FC236}">
                    <a16:creationId xmlns:a16="http://schemas.microsoft.com/office/drawing/2014/main" id="{21F4CE92-336E-4E0B-A4D3-C8DF6A7F1D07}"/>
                  </a:ext>
                </a:extLst>
              </p:cNvPr>
              <p:cNvSpPr>
                <a:spLocks noChangeAspect="1" noEditPoints="1"/>
              </p:cNvSpPr>
              <p:nvPr/>
            </p:nvSpPr>
            <p:spPr bwMode="auto">
              <a:xfrm>
                <a:off x="4170525" y="336453"/>
                <a:ext cx="177440" cy="2480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1B072097-C3E4-42FE-86BD-75B99BCD4443}"/>
                </a:ext>
              </a:extLst>
            </p:cNvPr>
            <p:cNvGrpSpPr/>
            <p:nvPr/>
          </p:nvGrpSpPr>
          <p:grpSpPr>
            <a:xfrm>
              <a:off x="8687008" y="91121"/>
              <a:ext cx="2079706" cy="738664"/>
              <a:chOff x="8687008" y="91121"/>
              <a:chExt cx="2079706" cy="738664"/>
            </a:xfrm>
          </p:grpSpPr>
          <p:sp>
            <p:nvSpPr>
              <p:cNvPr id="118" name="TextBox 117">
                <a:extLst>
                  <a:ext uri="{FF2B5EF4-FFF2-40B4-BE49-F238E27FC236}">
                    <a16:creationId xmlns:a16="http://schemas.microsoft.com/office/drawing/2014/main" id="{3719129B-E4CF-4C17-B02B-7ACDF281998C}"/>
                  </a:ext>
                </a:extLst>
              </p:cNvPr>
              <p:cNvSpPr txBox="1"/>
              <p:nvPr/>
            </p:nvSpPr>
            <p:spPr>
              <a:xfrm>
                <a:off x="9265460" y="91121"/>
                <a:ext cx="1501254" cy="738664"/>
              </a:xfrm>
              <a:prstGeom prst="rect">
                <a:avLst/>
              </a:prstGeom>
              <a:noFill/>
            </p:spPr>
            <p:txBody>
              <a:bodyPr wrap="square" lIns="89642" tIns="89642" rIns="89642" bIns="89642" rtlCol="0">
                <a:spAutoFit/>
              </a:bodyPr>
              <a:lstStyle>
                <a:defPPr>
                  <a:defRPr lang="en-US"/>
                </a:defPPr>
                <a:lvl1pPr marR="0" lvl="0" indent="0" defTabSz="914367" fontAlgn="auto">
                  <a:lnSpc>
                    <a:spcPct val="100000"/>
                  </a:lnSpc>
                  <a:spcBef>
                    <a:spcPts val="0"/>
                  </a:spcBef>
                  <a:spcAft>
                    <a:spcPts val="588"/>
                  </a:spcAft>
                  <a:buClrTx/>
                  <a:buSzTx/>
                  <a:buFontTx/>
                  <a:buNone/>
                  <a:tabLst/>
                  <a:defRPr sz="1200">
                    <a:solidFill>
                      <a:srgbClr val="0F78D4"/>
                    </a:solidFill>
                    <a:latin typeface="Segoe UI Semibold" panose="020B0702040204020203" pitchFamily="34" charset="0"/>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workload,</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anywhere</a:t>
                </a:r>
              </a:p>
            </p:txBody>
          </p:sp>
          <p:grpSp>
            <p:nvGrpSpPr>
              <p:cNvPr id="119" name="Group 118">
                <a:extLst>
                  <a:ext uri="{FF2B5EF4-FFF2-40B4-BE49-F238E27FC236}">
                    <a16:creationId xmlns:a16="http://schemas.microsoft.com/office/drawing/2014/main" id="{7D2EB762-2AE5-4545-A8A1-6AF0CB9D09B1}"/>
                  </a:ext>
                </a:extLst>
              </p:cNvPr>
              <p:cNvGrpSpPr/>
              <p:nvPr/>
            </p:nvGrpSpPr>
            <p:grpSpPr>
              <a:xfrm>
                <a:off x="8687008" y="208959"/>
                <a:ext cx="502988" cy="502988"/>
                <a:chOff x="5343105" y="4621095"/>
                <a:chExt cx="650530" cy="650530"/>
              </a:xfrm>
            </p:grpSpPr>
            <p:sp>
              <p:nvSpPr>
                <p:cNvPr id="120" name="Oval 119">
                  <a:extLst>
                    <a:ext uri="{FF2B5EF4-FFF2-40B4-BE49-F238E27FC236}">
                      <a16:creationId xmlns:a16="http://schemas.microsoft.com/office/drawing/2014/main" id="{D568C447-0A8A-4E59-8E4B-CEDDAE2542FE}"/>
                    </a:ext>
                  </a:extLst>
                </p:cNvPr>
                <p:cNvSpPr/>
                <p:nvPr/>
              </p:nvSpPr>
              <p:spPr bwMode="auto">
                <a:xfrm rot="16200000">
                  <a:off x="5343105" y="4621095"/>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2" name="arrow_16" title="Icon of two arrows that crisscross">
                  <a:extLst>
                    <a:ext uri="{FF2B5EF4-FFF2-40B4-BE49-F238E27FC236}">
                      <a16:creationId xmlns:a16="http://schemas.microsoft.com/office/drawing/2014/main" id="{46E96B0D-979C-4BE8-B071-A3315037545F}"/>
                    </a:ext>
                  </a:extLst>
                </p:cNvPr>
                <p:cNvSpPr>
                  <a:spLocks noChangeAspect="1" noEditPoints="1"/>
                </p:cNvSpPr>
                <p:nvPr/>
              </p:nvSpPr>
              <p:spPr bwMode="auto">
                <a:xfrm>
                  <a:off x="5524523" y="4840337"/>
                  <a:ext cx="287694" cy="21204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40" tIns="43070" rIns="86140" bIns="43070"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14" name="Group 113">
              <a:extLst>
                <a:ext uri="{FF2B5EF4-FFF2-40B4-BE49-F238E27FC236}">
                  <a16:creationId xmlns:a16="http://schemas.microsoft.com/office/drawing/2014/main" id="{969E3ACD-0597-4B36-9C5E-4BCE3FD6179B}"/>
                </a:ext>
              </a:extLst>
            </p:cNvPr>
            <p:cNvGrpSpPr/>
            <p:nvPr/>
          </p:nvGrpSpPr>
          <p:grpSpPr>
            <a:xfrm>
              <a:off x="6347379" y="183454"/>
              <a:ext cx="2079706" cy="553998"/>
              <a:chOff x="6347379" y="183454"/>
              <a:chExt cx="2079706" cy="553998"/>
            </a:xfrm>
          </p:grpSpPr>
          <p:sp>
            <p:nvSpPr>
              <p:cNvPr id="115" name="TextBox 114">
                <a:extLst>
                  <a:ext uri="{FF2B5EF4-FFF2-40B4-BE49-F238E27FC236}">
                    <a16:creationId xmlns:a16="http://schemas.microsoft.com/office/drawing/2014/main" id="{28541D41-901A-4590-B8F9-3C4131D07601}"/>
                  </a:ext>
                </a:extLst>
              </p:cNvPr>
              <p:cNvSpPr txBox="1"/>
              <p:nvPr/>
            </p:nvSpPr>
            <p:spPr>
              <a:xfrm>
                <a:off x="6925831"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defPPr>
                  <a:defRPr lang="en-US"/>
                </a:defPPr>
                <a:lvl1pPr defTabSz="914367">
                  <a:spcAft>
                    <a:spcPts val="588"/>
                  </a:spcAft>
                  <a:defRPr sz="1200">
                    <a:solidFill>
                      <a:schemeClr val="bg1">
                        <a:lumMod val="85000"/>
                      </a:schemeClr>
                    </a:solidFill>
                    <a:latin typeface="Segoe UI"/>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Operational simplicity</a:t>
                </a:r>
              </a:p>
            </p:txBody>
          </p:sp>
          <p:sp>
            <p:nvSpPr>
              <p:cNvPr id="116" name="Oval 115">
                <a:extLst>
                  <a:ext uri="{FF2B5EF4-FFF2-40B4-BE49-F238E27FC236}">
                    <a16:creationId xmlns:a16="http://schemas.microsoft.com/office/drawing/2014/main" id="{1DEA4EC0-8436-4B87-A238-3C2A74BA664F}"/>
                  </a:ext>
                </a:extLst>
              </p:cNvPr>
              <p:cNvSpPr/>
              <p:nvPr/>
            </p:nvSpPr>
            <p:spPr bwMode="auto">
              <a:xfrm rot="16200000">
                <a:off x="6347379"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7" name="Processing_E9F5" title="Icon of two interlocked gears">
                <a:extLst>
                  <a:ext uri="{FF2B5EF4-FFF2-40B4-BE49-F238E27FC236}">
                    <a16:creationId xmlns:a16="http://schemas.microsoft.com/office/drawing/2014/main" id="{36DD1310-1AE4-4F1A-BE9F-9D0DA4813059}"/>
                  </a:ext>
                </a:extLst>
              </p:cNvPr>
              <p:cNvSpPr>
                <a:spLocks noChangeAspect="1" noEditPoints="1"/>
              </p:cNvSpPr>
              <p:nvPr/>
            </p:nvSpPr>
            <p:spPr bwMode="auto">
              <a:xfrm>
                <a:off x="6452479" y="332953"/>
                <a:ext cx="292789" cy="2550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130" name="Straight Connector 129">
            <a:extLst>
              <a:ext uri="{FF2B5EF4-FFF2-40B4-BE49-F238E27FC236}">
                <a16:creationId xmlns:a16="http://schemas.microsoft.com/office/drawing/2014/main" id="{822380DC-CD78-4849-BC7B-E5E358F4BD55}"/>
              </a:ext>
            </a:extLst>
          </p:cNvPr>
          <p:cNvCxnSpPr/>
          <p:nvPr/>
        </p:nvCxnSpPr>
        <p:spPr>
          <a:xfrm>
            <a:off x="1" y="903290"/>
            <a:ext cx="1219200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2330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3AA3316-94D0-40DF-A0E6-7D08A437A7C6}"/>
              </a:ext>
            </a:extLst>
          </p:cNvPr>
          <p:cNvCxnSpPr/>
          <p:nvPr/>
        </p:nvCxnSpPr>
        <p:spPr>
          <a:xfrm>
            <a:off x="866" y="903649"/>
            <a:ext cx="12190271"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125786ED-FC4C-47DC-A242-AFEB82C6863A}"/>
              </a:ext>
            </a:extLst>
          </p:cNvPr>
          <p:cNvSpPr txBox="1"/>
          <p:nvPr/>
        </p:nvSpPr>
        <p:spPr>
          <a:xfrm>
            <a:off x="10513138" y="6482387"/>
            <a:ext cx="1609582" cy="316767"/>
          </a:xfrm>
          <a:prstGeom prst="rect">
            <a:avLst/>
          </a:prstGeom>
          <a:noFill/>
        </p:spPr>
        <p:txBody>
          <a:bodyPr wrap="square" lIns="89630" tIns="89630" rIns="89630" bIns="89630" rtlCol="0">
            <a:spAutoFit/>
          </a:bodyPr>
          <a:lstStyle/>
          <a:p>
            <a:pPr marL="0" marR="0" lvl="0" indent="0" algn="r"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solidFill>
                  <a:srgbClr val="3C3C41">
                    <a:alpha val="50000"/>
                  </a:srgbClr>
                </a:solidFill>
                <a:effectLst/>
                <a:uLnTx/>
                <a:uFillTx/>
                <a:latin typeface="Segoe UI"/>
                <a:ea typeface="+mn-ea"/>
                <a:cs typeface="+mn-cs"/>
              </a:rPr>
              <a:t>Microsoft Confidential</a:t>
            </a:r>
          </a:p>
        </p:txBody>
      </p:sp>
      <p:grpSp>
        <p:nvGrpSpPr>
          <p:cNvPr id="335" name="Group 334">
            <a:extLst>
              <a:ext uri="{FF2B5EF4-FFF2-40B4-BE49-F238E27FC236}">
                <a16:creationId xmlns:a16="http://schemas.microsoft.com/office/drawing/2014/main" id="{883FBF78-B653-4342-ADEE-5700B609BC32}"/>
              </a:ext>
            </a:extLst>
          </p:cNvPr>
          <p:cNvGrpSpPr/>
          <p:nvPr/>
        </p:nvGrpSpPr>
        <p:grpSpPr>
          <a:xfrm>
            <a:off x="566326" y="1371872"/>
            <a:ext cx="4027016" cy="5017058"/>
            <a:chOff x="577682" y="1398885"/>
            <a:chExt cx="4107766" cy="5117660"/>
          </a:xfrm>
        </p:grpSpPr>
        <p:sp>
          <p:nvSpPr>
            <p:cNvPr id="147" name="Rectangle 146">
              <a:extLst>
                <a:ext uri="{FF2B5EF4-FFF2-40B4-BE49-F238E27FC236}">
                  <a16:creationId xmlns:a16="http://schemas.microsoft.com/office/drawing/2014/main" id="{6BF4163B-EC5D-4637-AC47-24AD7CDC3DB0}"/>
                </a:ext>
              </a:extLst>
            </p:cNvPr>
            <p:cNvSpPr/>
            <p:nvPr/>
          </p:nvSpPr>
          <p:spPr bwMode="auto">
            <a:xfrm>
              <a:off x="640686" y="2176033"/>
              <a:ext cx="3981758" cy="3837662"/>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1176"/>
                </a:spcAft>
                <a:buClrTx/>
                <a:buSzTx/>
                <a:buFontTx/>
                <a:buNone/>
                <a:tabLst/>
                <a:defRPr/>
              </a:pPr>
              <a:endParaRPr kumimoji="0" lang="en-US" sz="156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32FC0B27-D8EA-453E-80C2-F22E4A72C015}"/>
                </a:ext>
              </a:extLst>
            </p:cNvPr>
            <p:cNvSpPr/>
            <p:nvPr/>
          </p:nvSpPr>
          <p:spPr bwMode="auto">
            <a:xfrm>
              <a:off x="577682" y="1398885"/>
              <a:ext cx="4107766" cy="45701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1176"/>
                </a:spcAft>
                <a:buClrTx/>
                <a:buSzTx/>
                <a:buFontTx/>
                <a:buNone/>
                <a:tabLst/>
                <a:defRPr/>
              </a:pPr>
              <a:r>
                <a:rPr kumimoji="0" lang="en-US" sz="1961" b="0" i="0" u="none" strike="noStrike" kern="1200" cap="none" spc="0" normalizeH="0" baseline="0" noProof="0" dirty="0">
                  <a:ln>
                    <a:noFill/>
                  </a:ln>
                  <a:solidFill>
                    <a:srgbClr val="0F78D4"/>
                  </a:solidFill>
                  <a:effectLst/>
                  <a:uLnTx/>
                  <a:uFillTx/>
                  <a:latin typeface="Segoe UI Semibold"/>
                  <a:ea typeface="Segoe UI" pitchFamily="34" charset="0"/>
                  <a:cs typeface="Segoe UI" pitchFamily="34" charset="0"/>
                </a:rPr>
                <a:t>Azure Arc enabled Kubernetes clusters</a:t>
              </a:r>
              <a:endParaRPr kumimoji="0" lang="en-US" sz="1961"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90000"/>
                </a:lnSpc>
                <a:spcBef>
                  <a:spcPct val="0"/>
                </a:spcBef>
                <a:spcAft>
                  <a:spcPts val="1765"/>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Central inventory and monitoring of the sprawling assets running anywhere from on-premises to edge</a:t>
              </a:r>
            </a:p>
            <a:p>
              <a:pPr marL="0" marR="0" lvl="0" indent="0" algn="l" defTabSz="914102" rtl="0" eaLnBrk="1" fontAlgn="base" latinLnBrk="0" hangingPunct="1">
                <a:lnSpc>
                  <a:spcPct val="90000"/>
                </a:lnSpc>
                <a:spcBef>
                  <a:spcPct val="0"/>
                </a:spcBef>
                <a:spcAft>
                  <a:spcPts val="1765"/>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Consistently apply policies, role-based-access-controls (RBAC) for at-scale governance </a:t>
              </a:r>
            </a:p>
            <a:p>
              <a:pPr marL="0" marR="0" lvl="0" indent="0" algn="l" defTabSz="914102" rtl="0" eaLnBrk="1" fontAlgn="base" latinLnBrk="0" hangingPunct="1">
                <a:lnSpc>
                  <a:spcPct val="90000"/>
                </a:lnSpc>
                <a:spcBef>
                  <a:spcPct val="0"/>
                </a:spcBef>
                <a:spcAft>
                  <a:spcPts val="1765"/>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Deploy Kubernetes resources to all clusters using a </a:t>
              </a:r>
              <a:r>
                <a:rPr kumimoji="0" lang="en-US" sz="1568"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rPr>
                <a:t>GitOps</a:t>
              </a:r>
              <a:r>
                <a:rPr kumimoji="0" lang="en-US" sz="1568"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-based workflow</a:t>
              </a:r>
            </a:p>
          </p:txBody>
        </p:sp>
        <p:sp>
          <p:nvSpPr>
            <p:cNvPr id="149" name="TextBox 148">
              <a:extLst>
                <a:ext uri="{FF2B5EF4-FFF2-40B4-BE49-F238E27FC236}">
                  <a16:creationId xmlns:a16="http://schemas.microsoft.com/office/drawing/2014/main" id="{B420FBF3-F09B-40F0-8A4C-8EA53107EE85}"/>
                </a:ext>
              </a:extLst>
            </p:cNvPr>
            <p:cNvSpPr txBox="1"/>
            <p:nvPr/>
          </p:nvSpPr>
          <p:spPr>
            <a:xfrm>
              <a:off x="1079589" y="6110280"/>
              <a:ext cx="3103953" cy="406265"/>
            </a:xfrm>
            <a:prstGeom prst="rect">
              <a:avLst/>
            </a:prstGeom>
            <a:noFill/>
          </p:spPr>
          <p:txBody>
            <a:bodyPr wrap="square" lIns="89642" tIns="89642" rIns="89642" bIns="89642"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Semibold"/>
                  <a:ea typeface="+mn-ea"/>
                  <a:cs typeface="+mn-cs"/>
                </a:rPr>
                <a:t>Private Preview Q4 CY19</a:t>
              </a:r>
            </a:p>
          </p:txBody>
        </p:sp>
      </p:grpSp>
      <p:grpSp>
        <p:nvGrpSpPr>
          <p:cNvPr id="88" name="Group 87">
            <a:extLst>
              <a:ext uri="{FF2B5EF4-FFF2-40B4-BE49-F238E27FC236}">
                <a16:creationId xmlns:a16="http://schemas.microsoft.com/office/drawing/2014/main" id="{BF3DA208-F684-4E04-921E-F55569846EAB}"/>
              </a:ext>
            </a:extLst>
          </p:cNvPr>
          <p:cNvGrpSpPr/>
          <p:nvPr/>
        </p:nvGrpSpPr>
        <p:grpSpPr>
          <a:xfrm>
            <a:off x="5648005" y="1562375"/>
            <a:ext cx="5489334" cy="4636054"/>
            <a:chOff x="5647918" y="1427017"/>
            <a:chExt cx="5599407" cy="4729017"/>
          </a:xfrm>
        </p:grpSpPr>
        <p:grpSp>
          <p:nvGrpSpPr>
            <p:cNvPr id="85" name="Group 84">
              <a:extLst>
                <a:ext uri="{FF2B5EF4-FFF2-40B4-BE49-F238E27FC236}">
                  <a16:creationId xmlns:a16="http://schemas.microsoft.com/office/drawing/2014/main" id="{557AD94E-5271-4306-9509-D3642CAC9DE8}"/>
                </a:ext>
              </a:extLst>
            </p:cNvPr>
            <p:cNvGrpSpPr/>
            <p:nvPr/>
          </p:nvGrpSpPr>
          <p:grpSpPr>
            <a:xfrm>
              <a:off x="6331896" y="1427017"/>
              <a:ext cx="4231451" cy="3713657"/>
              <a:chOff x="6329706" y="1427017"/>
              <a:chExt cx="4231451" cy="3713657"/>
            </a:xfrm>
          </p:grpSpPr>
          <p:sp>
            <p:nvSpPr>
              <p:cNvPr id="24" name="Isosceles Triangle 23">
                <a:extLst>
                  <a:ext uri="{FF2B5EF4-FFF2-40B4-BE49-F238E27FC236}">
                    <a16:creationId xmlns:a16="http://schemas.microsoft.com/office/drawing/2014/main" id="{B94D3294-AA8E-4D1D-9584-1E35A9C05696}"/>
                  </a:ext>
                </a:extLst>
              </p:cNvPr>
              <p:cNvSpPr/>
              <p:nvPr/>
            </p:nvSpPr>
            <p:spPr bwMode="auto">
              <a:xfrm rot="10800000">
                <a:off x="6886795" y="1427017"/>
                <a:ext cx="3117272" cy="3713657"/>
              </a:xfrm>
              <a:prstGeom prst="triangle">
                <a:avLst/>
              </a:prstGeom>
              <a:solidFill>
                <a:srgbClr val="0F78D4">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277C6B02-06C5-40E2-AD6E-6035AE6478CD}"/>
                  </a:ext>
                </a:extLst>
              </p:cNvPr>
              <p:cNvGrpSpPr/>
              <p:nvPr/>
            </p:nvGrpSpPr>
            <p:grpSpPr>
              <a:xfrm>
                <a:off x="6329706" y="3572615"/>
                <a:ext cx="4231451" cy="460832"/>
                <a:chOff x="6329706" y="3588348"/>
                <a:chExt cx="4231451" cy="460832"/>
              </a:xfrm>
            </p:grpSpPr>
            <p:sp>
              <p:nvSpPr>
                <p:cNvPr id="130" name="Rectangle: Rounded Corners 129">
                  <a:extLst>
                    <a:ext uri="{FF2B5EF4-FFF2-40B4-BE49-F238E27FC236}">
                      <a16:creationId xmlns:a16="http://schemas.microsoft.com/office/drawing/2014/main" id="{AAF914CF-0820-4D60-A6EA-CB4721CD5D08}"/>
                    </a:ext>
                  </a:extLst>
                </p:cNvPr>
                <p:cNvSpPr/>
                <p:nvPr/>
              </p:nvSpPr>
              <p:spPr bwMode="auto">
                <a:xfrm>
                  <a:off x="6329706" y="3588348"/>
                  <a:ext cx="4231451" cy="460832"/>
                </a:xfrm>
                <a:prstGeom prst="roundRect">
                  <a:avLst>
                    <a:gd name="adj" fmla="val 3125"/>
                  </a:avLst>
                </a:prstGeom>
                <a:solidFill>
                  <a:srgbClr val="FCFDFE"/>
                </a:solidFill>
                <a:ln w="25400">
                  <a:solidFill>
                    <a:srgbClr val="0F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31" name="Title 1">
                  <a:extLst>
                    <a:ext uri="{FF2B5EF4-FFF2-40B4-BE49-F238E27FC236}">
                      <a16:creationId xmlns:a16="http://schemas.microsoft.com/office/drawing/2014/main" id="{CF8EB1E2-CBD0-4CFA-AA65-B0E33CD32F83}"/>
                    </a:ext>
                  </a:extLst>
                </p:cNvPr>
                <p:cNvSpPr txBox="1">
                  <a:spLocks/>
                </p:cNvSpPr>
                <p:nvPr/>
              </p:nvSpPr>
              <p:spPr>
                <a:xfrm>
                  <a:off x="7301576" y="3701835"/>
                  <a:ext cx="2674198"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Azure Arc</a:t>
                  </a:r>
                  <a:endParaRPr kumimoji="0" lang="en-US" sz="1176" b="0" i="0" u="none" strike="noStrike" kern="1200" cap="none" spc="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endParaRPr>
                </a:p>
              </p:txBody>
            </p:sp>
          </p:grpSp>
          <p:grpSp>
            <p:nvGrpSpPr>
              <p:cNvPr id="21" name="Group 20">
                <a:extLst>
                  <a:ext uri="{FF2B5EF4-FFF2-40B4-BE49-F238E27FC236}">
                    <a16:creationId xmlns:a16="http://schemas.microsoft.com/office/drawing/2014/main" id="{C304A231-0796-41BD-8FCE-CCDC268955F4}"/>
                  </a:ext>
                </a:extLst>
              </p:cNvPr>
              <p:cNvGrpSpPr/>
              <p:nvPr/>
            </p:nvGrpSpPr>
            <p:grpSpPr>
              <a:xfrm>
                <a:off x="7708830" y="1531504"/>
                <a:ext cx="1473202" cy="1563453"/>
                <a:chOff x="6816628" y="4237759"/>
                <a:chExt cx="1473202" cy="1563453"/>
              </a:xfrm>
            </p:grpSpPr>
            <p:sp>
              <p:nvSpPr>
                <p:cNvPr id="17" name="Oval 16">
                  <a:extLst>
                    <a:ext uri="{FF2B5EF4-FFF2-40B4-BE49-F238E27FC236}">
                      <a16:creationId xmlns:a16="http://schemas.microsoft.com/office/drawing/2014/main" id="{76668D27-619B-4A20-BE7E-D61171031BFC}"/>
                    </a:ext>
                  </a:extLst>
                </p:cNvPr>
                <p:cNvSpPr/>
                <p:nvPr/>
              </p:nvSpPr>
              <p:spPr bwMode="auto">
                <a:xfrm>
                  <a:off x="7052156" y="4650509"/>
                  <a:ext cx="1002146" cy="1002146"/>
                </a:xfrm>
                <a:prstGeom prst="ellipse">
                  <a:avLst/>
                </a:prstGeom>
                <a:noFill/>
                <a:ln w="12700">
                  <a:solidFill>
                    <a:srgbClr val="75757A"/>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27E238C1-C333-4862-9EC8-2924BC065919}"/>
                    </a:ext>
                  </a:extLst>
                </p:cNvPr>
                <p:cNvGrpSpPr/>
                <p:nvPr/>
              </p:nvGrpSpPr>
              <p:grpSpPr>
                <a:xfrm>
                  <a:off x="6816628" y="4237759"/>
                  <a:ext cx="1473202" cy="1563453"/>
                  <a:chOff x="6816628" y="4237759"/>
                  <a:chExt cx="1473202" cy="1563453"/>
                </a:xfrm>
              </p:grpSpPr>
              <p:grpSp>
                <p:nvGrpSpPr>
                  <p:cNvPr id="16" name="Group 15">
                    <a:extLst>
                      <a:ext uri="{FF2B5EF4-FFF2-40B4-BE49-F238E27FC236}">
                        <a16:creationId xmlns:a16="http://schemas.microsoft.com/office/drawing/2014/main" id="{C1A25BA5-760F-4E0E-A07B-169862E9D548}"/>
                      </a:ext>
                    </a:extLst>
                  </p:cNvPr>
                  <p:cNvGrpSpPr/>
                  <p:nvPr/>
                </p:nvGrpSpPr>
                <p:grpSpPr>
                  <a:xfrm>
                    <a:off x="6816628" y="4237759"/>
                    <a:ext cx="685800" cy="709089"/>
                    <a:chOff x="6812010" y="4237759"/>
                    <a:chExt cx="685800" cy="709089"/>
                  </a:xfrm>
                </p:grpSpPr>
                <p:sp>
                  <p:nvSpPr>
                    <p:cNvPr id="132" name="Title 1">
                      <a:extLst>
                        <a:ext uri="{FF2B5EF4-FFF2-40B4-BE49-F238E27FC236}">
                          <a16:creationId xmlns:a16="http://schemas.microsoft.com/office/drawing/2014/main" id="{FCB042C3-5E4F-4BE7-85A1-1739A514A623}"/>
                        </a:ext>
                      </a:extLst>
                    </p:cNvPr>
                    <p:cNvSpPr txBox="1">
                      <a:spLocks/>
                    </p:cNvSpPr>
                    <p:nvPr/>
                  </p:nvSpPr>
                  <p:spPr>
                    <a:xfrm>
                      <a:off x="6812010" y="4237759"/>
                      <a:ext cx="685800" cy="15388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Identity</a:t>
                      </a:r>
                    </a:p>
                  </p:txBody>
                </p:sp>
                <p:sp>
                  <p:nvSpPr>
                    <p:cNvPr id="133" name="Rectangle: Rounded Corners 118">
                      <a:extLst>
                        <a:ext uri="{FF2B5EF4-FFF2-40B4-BE49-F238E27FC236}">
                          <a16:creationId xmlns:a16="http://schemas.microsoft.com/office/drawing/2014/main" id="{88E42149-DCE7-4D88-97EE-F62D6CEF12F4}"/>
                        </a:ext>
                      </a:extLst>
                    </p:cNvPr>
                    <p:cNvSpPr/>
                    <p:nvPr/>
                  </p:nvSpPr>
                  <p:spPr bwMode="auto">
                    <a:xfrm>
                      <a:off x="6921738" y="4479135"/>
                      <a:ext cx="466344" cy="467713"/>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45" name="Fingerprint_E928" title="Icon of a fingerprint">
                      <a:extLst>
                        <a:ext uri="{FF2B5EF4-FFF2-40B4-BE49-F238E27FC236}">
                          <a16:creationId xmlns:a16="http://schemas.microsoft.com/office/drawing/2014/main" id="{A268CFE9-2BDF-418D-9FD2-CE4F39CEC980}"/>
                        </a:ext>
                      </a:extLst>
                    </p:cNvPr>
                    <p:cNvSpPr>
                      <a:spLocks noChangeAspect="1" noEditPoints="1"/>
                    </p:cNvSpPr>
                    <p:nvPr/>
                  </p:nvSpPr>
                  <p:spPr bwMode="auto">
                    <a:xfrm>
                      <a:off x="7021441" y="4562768"/>
                      <a:ext cx="266938" cy="30044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3A7EEE5F-9620-49B0-8889-90EA00AD2C04}"/>
                      </a:ext>
                    </a:extLst>
                  </p:cNvPr>
                  <p:cNvGrpSpPr/>
                  <p:nvPr/>
                </p:nvGrpSpPr>
                <p:grpSpPr>
                  <a:xfrm>
                    <a:off x="7604030" y="4237759"/>
                    <a:ext cx="685800" cy="709089"/>
                    <a:chOff x="8215938" y="4404014"/>
                    <a:chExt cx="685800" cy="709089"/>
                  </a:xfrm>
                </p:grpSpPr>
                <p:sp>
                  <p:nvSpPr>
                    <p:cNvPr id="137" name="Title 1">
                      <a:extLst>
                        <a:ext uri="{FF2B5EF4-FFF2-40B4-BE49-F238E27FC236}">
                          <a16:creationId xmlns:a16="http://schemas.microsoft.com/office/drawing/2014/main" id="{1480A430-CB57-41EA-9B42-B4F5F5C9A309}"/>
                        </a:ext>
                      </a:extLst>
                    </p:cNvPr>
                    <p:cNvSpPr txBox="1">
                      <a:spLocks/>
                    </p:cNvSpPr>
                    <p:nvPr/>
                  </p:nvSpPr>
                  <p:spPr>
                    <a:xfrm>
                      <a:off x="8215938" y="4404014"/>
                      <a:ext cx="685800" cy="15388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RBAC</a:t>
                      </a:r>
                    </a:p>
                  </p:txBody>
                </p:sp>
                <p:sp>
                  <p:nvSpPr>
                    <p:cNvPr id="138" name="Rectangle: Rounded Corners 118">
                      <a:extLst>
                        <a:ext uri="{FF2B5EF4-FFF2-40B4-BE49-F238E27FC236}">
                          <a16:creationId xmlns:a16="http://schemas.microsoft.com/office/drawing/2014/main" id="{A18FE898-2393-430C-ABBE-8F96297BD6F9}"/>
                        </a:ext>
                      </a:extLst>
                    </p:cNvPr>
                    <p:cNvSpPr/>
                    <p:nvPr/>
                  </p:nvSpPr>
                  <p:spPr bwMode="auto">
                    <a:xfrm>
                      <a:off x="8325666" y="4645390"/>
                      <a:ext cx="466344" cy="467713"/>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46" name="ContactCard_EEBD" title="Icon of a contact card">
                      <a:extLst>
                        <a:ext uri="{FF2B5EF4-FFF2-40B4-BE49-F238E27FC236}">
                          <a16:creationId xmlns:a16="http://schemas.microsoft.com/office/drawing/2014/main" id="{438A4F3F-5E6B-47BC-ACE6-A3AD16DC9044}"/>
                        </a:ext>
                      </a:extLst>
                    </p:cNvPr>
                    <p:cNvSpPr>
                      <a:spLocks noChangeAspect="1" noEditPoints="1"/>
                    </p:cNvSpPr>
                    <p:nvPr/>
                  </p:nvSpPr>
                  <p:spPr bwMode="auto">
                    <a:xfrm>
                      <a:off x="8397545" y="4760886"/>
                      <a:ext cx="322587" cy="236720"/>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2700"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D47DF560-EE59-41D3-90A3-4014C514C21F}"/>
                      </a:ext>
                    </a:extLst>
                  </p:cNvPr>
                  <p:cNvGrpSpPr/>
                  <p:nvPr/>
                </p:nvGrpSpPr>
                <p:grpSpPr>
                  <a:xfrm>
                    <a:off x="6816628" y="5064456"/>
                    <a:ext cx="1473202" cy="736756"/>
                    <a:chOff x="6816628" y="5064456"/>
                    <a:chExt cx="1473202" cy="736756"/>
                  </a:xfrm>
                </p:grpSpPr>
                <p:sp>
                  <p:nvSpPr>
                    <p:cNvPr id="140" name="Title 1">
                      <a:extLst>
                        <a:ext uri="{FF2B5EF4-FFF2-40B4-BE49-F238E27FC236}">
                          <a16:creationId xmlns:a16="http://schemas.microsoft.com/office/drawing/2014/main" id="{8DB715A0-70F5-4D17-8A5E-43B32990C945}"/>
                        </a:ext>
                      </a:extLst>
                    </p:cNvPr>
                    <p:cNvSpPr txBox="1">
                      <a:spLocks/>
                    </p:cNvSpPr>
                    <p:nvPr/>
                  </p:nvSpPr>
                  <p:spPr>
                    <a:xfrm>
                      <a:off x="6816628" y="5064456"/>
                      <a:ext cx="685800" cy="292388"/>
                    </a:xfrm>
                    <a:prstGeom prst="rect">
                      <a:avLst/>
                    </a:prstGeom>
                    <a:solidFill>
                      <a:srgbClr val="E7F1FB"/>
                    </a:solidFill>
                  </p:spPr>
                  <p:txBody>
                    <a:bodyPr vert="horz" wrap="square" lIns="0" tIns="44821" rIns="0" bIns="89642"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Policy</a:t>
                      </a:r>
                    </a:p>
                  </p:txBody>
                </p:sp>
                <p:sp>
                  <p:nvSpPr>
                    <p:cNvPr id="141" name="Rectangle: Rounded Corners 118">
                      <a:extLst>
                        <a:ext uri="{FF2B5EF4-FFF2-40B4-BE49-F238E27FC236}">
                          <a16:creationId xmlns:a16="http://schemas.microsoft.com/office/drawing/2014/main" id="{844F8046-144F-47D5-92F4-F4380D939E49}"/>
                        </a:ext>
                      </a:extLst>
                    </p:cNvPr>
                    <p:cNvSpPr/>
                    <p:nvPr/>
                  </p:nvSpPr>
                  <p:spPr bwMode="auto">
                    <a:xfrm>
                      <a:off x="6926356" y="5333499"/>
                      <a:ext cx="466344" cy="467713"/>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51" name="Script_F03A" title="Icon of an unrolled document with writing on it">
                      <a:extLst>
                        <a:ext uri="{FF2B5EF4-FFF2-40B4-BE49-F238E27FC236}">
                          <a16:creationId xmlns:a16="http://schemas.microsoft.com/office/drawing/2014/main" id="{C1C7BEF2-25F7-49A3-A79B-D44721D1E097}"/>
                        </a:ext>
                      </a:extLst>
                    </p:cNvPr>
                    <p:cNvSpPr>
                      <a:spLocks noChangeAspect="1" noEditPoints="1"/>
                    </p:cNvSpPr>
                    <p:nvPr/>
                  </p:nvSpPr>
                  <p:spPr bwMode="auto">
                    <a:xfrm>
                      <a:off x="7018210" y="5425969"/>
                      <a:ext cx="282636" cy="282773"/>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3" name="Title 1">
                      <a:extLst>
                        <a:ext uri="{FF2B5EF4-FFF2-40B4-BE49-F238E27FC236}">
                          <a16:creationId xmlns:a16="http://schemas.microsoft.com/office/drawing/2014/main" id="{75D4FB7B-984C-4707-AC74-E1795B0E5AF1}"/>
                        </a:ext>
                      </a:extLst>
                    </p:cNvPr>
                    <p:cNvSpPr txBox="1">
                      <a:spLocks/>
                    </p:cNvSpPr>
                    <p:nvPr/>
                  </p:nvSpPr>
                  <p:spPr>
                    <a:xfrm>
                      <a:off x="7604030" y="5064456"/>
                      <a:ext cx="685800" cy="292388"/>
                    </a:xfrm>
                    <a:prstGeom prst="rect">
                      <a:avLst/>
                    </a:prstGeom>
                    <a:solidFill>
                      <a:srgbClr val="E7F1FB"/>
                    </a:solidFill>
                  </p:spPr>
                  <p:txBody>
                    <a:bodyPr vert="horz" wrap="square" lIns="0" tIns="44821" rIns="0" bIns="89642"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Monitoring</a:t>
                      </a:r>
                    </a:p>
                  </p:txBody>
                </p:sp>
                <p:sp>
                  <p:nvSpPr>
                    <p:cNvPr id="144" name="Rectangle: Rounded Corners 118">
                      <a:extLst>
                        <a:ext uri="{FF2B5EF4-FFF2-40B4-BE49-F238E27FC236}">
                          <a16:creationId xmlns:a16="http://schemas.microsoft.com/office/drawing/2014/main" id="{1718B349-12F8-403F-8601-C56CC0A84EAA}"/>
                        </a:ext>
                      </a:extLst>
                    </p:cNvPr>
                    <p:cNvSpPr/>
                    <p:nvPr/>
                  </p:nvSpPr>
                  <p:spPr bwMode="auto">
                    <a:xfrm>
                      <a:off x="7713758" y="5333499"/>
                      <a:ext cx="466344" cy="467713"/>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54" name="magnify" title="Icon of a magnifying glass">
                      <a:extLst>
                        <a:ext uri="{FF2B5EF4-FFF2-40B4-BE49-F238E27FC236}">
                          <a16:creationId xmlns:a16="http://schemas.microsoft.com/office/drawing/2014/main" id="{E2839244-2741-4A17-BEEE-156EFDD76274}"/>
                        </a:ext>
                      </a:extLst>
                    </p:cNvPr>
                    <p:cNvSpPr>
                      <a:spLocks noChangeAspect="1" noEditPoints="1"/>
                    </p:cNvSpPr>
                    <p:nvPr/>
                  </p:nvSpPr>
                  <p:spPr bwMode="auto">
                    <a:xfrm flipH="1">
                      <a:off x="7819882" y="5442735"/>
                      <a:ext cx="254097" cy="24924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grpSp>
        <p:grpSp>
          <p:nvGrpSpPr>
            <p:cNvPr id="87" name="Group 86">
              <a:extLst>
                <a:ext uri="{FF2B5EF4-FFF2-40B4-BE49-F238E27FC236}">
                  <a16:creationId xmlns:a16="http://schemas.microsoft.com/office/drawing/2014/main" id="{2418CF98-16B8-4120-8773-B90B85734816}"/>
                </a:ext>
              </a:extLst>
            </p:cNvPr>
            <p:cNvGrpSpPr/>
            <p:nvPr/>
          </p:nvGrpSpPr>
          <p:grpSpPr>
            <a:xfrm>
              <a:off x="5647918" y="4339357"/>
              <a:ext cx="5599407" cy="1678132"/>
              <a:chOff x="5647918" y="4339357"/>
              <a:chExt cx="5599407" cy="1678132"/>
            </a:xfrm>
          </p:grpSpPr>
          <p:grpSp>
            <p:nvGrpSpPr>
              <p:cNvPr id="55" name="Group 54">
                <a:extLst>
                  <a:ext uri="{FF2B5EF4-FFF2-40B4-BE49-F238E27FC236}">
                    <a16:creationId xmlns:a16="http://schemas.microsoft.com/office/drawing/2014/main" id="{AE5FD715-783E-4D5E-A599-C0107E85841B}"/>
                  </a:ext>
                </a:extLst>
              </p:cNvPr>
              <p:cNvGrpSpPr/>
              <p:nvPr/>
            </p:nvGrpSpPr>
            <p:grpSpPr>
              <a:xfrm>
                <a:off x="7745843" y="4588284"/>
                <a:ext cx="1403558" cy="1200297"/>
                <a:chOff x="7743652" y="4763775"/>
                <a:chExt cx="1403558" cy="1200297"/>
              </a:xfrm>
            </p:grpSpPr>
            <p:sp>
              <p:nvSpPr>
                <p:cNvPr id="167" name="Title 1">
                  <a:extLst>
                    <a:ext uri="{FF2B5EF4-FFF2-40B4-BE49-F238E27FC236}">
                      <a16:creationId xmlns:a16="http://schemas.microsoft.com/office/drawing/2014/main" id="{B4DC3C2C-D966-48D6-B6C0-AFE678A95438}"/>
                    </a:ext>
                  </a:extLst>
                </p:cNvPr>
                <p:cNvSpPr txBox="1">
                  <a:spLocks/>
                </p:cNvSpPr>
                <p:nvPr/>
              </p:nvSpPr>
              <p:spPr>
                <a:xfrm>
                  <a:off x="7743652" y="4763775"/>
                  <a:ext cx="1403558"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Kubernetes</a:t>
                  </a:r>
                  <a:endParaRPr kumimoji="0" lang="en-US" sz="1176" b="0" i="0" u="none" strike="noStrike" kern="1200" cap="none" spc="0" normalizeH="0" baseline="0" noProof="0">
                    <a:ln w="3175">
                      <a:noFill/>
                    </a:ln>
                    <a:solidFill>
                      <a:srgbClr val="0078D7"/>
                    </a:solidFill>
                    <a:effectLst/>
                    <a:uLnTx/>
                    <a:uFillTx/>
                    <a:latin typeface="Segoe UI" panose="020B0502040204020203" pitchFamily="34" charset="0"/>
                    <a:ea typeface="+mn-ea"/>
                    <a:cs typeface="Segoe UI" panose="020B0502040204020203" pitchFamily="34" charset="0"/>
                  </a:endParaRPr>
                </a:p>
              </p:txBody>
            </p:sp>
            <p:grpSp>
              <p:nvGrpSpPr>
                <p:cNvPr id="54" name="Group 53">
                  <a:extLst>
                    <a:ext uri="{FF2B5EF4-FFF2-40B4-BE49-F238E27FC236}">
                      <a16:creationId xmlns:a16="http://schemas.microsoft.com/office/drawing/2014/main" id="{84AE9B4C-B219-44C0-9F5A-93DDF6C00EB0}"/>
                    </a:ext>
                  </a:extLst>
                </p:cNvPr>
                <p:cNvGrpSpPr/>
                <p:nvPr/>
              </p:nvGrpSpPr>
              <p:grpSpPr>
                <a:xfrm>
                  <a:off x="7988231" y="5049672"/>
                  <a:ext cx="914400" cy="914400"/>
                  <a:chOff x="7988231" y="5056049"/>
                  <a:chExt cx="914400" cy="914400"/>
                </a:xfrm>
              </p:grpSpPr>
              <p:sp>
                <p:nvSpPr>
                  <p:cNvPr id="166" name="Rectangle: Rounded Corners 165">
                    <a:extLst>
                      <a:ext uri="{FF2B5EF4-FFF2-40B4-BE49-F238E27FC236}">
                        <a16:creationId xmlns:a16="http://schemas.microsoft.com/office/drawing/2014/main" id="{1264ED3C-908A-48AB-BF76-192AD1EE8E9E}"/>
                      </a:ext>
                    </a:extLst>
                  </p:cNvPr>
                  <p:cNvSpPr/>
                  <p:nvPr/>
                </p:nvSpPr>
                <p:spPr bwMode="auto">
                  <a:xfrm>
                    <a:off x="7988231" y="5056049"/>
                    <a:ext cx="914400" cy="914400"/>
                  </a:xfrm>
                  <a:prstGeom prst="roundRect">
                    <a:avLst>
                      <a:gd name="adj" fmla="val 3125"/>
                    </a:avLst>
                  </a:prstGeom>
                  <a:solidFill>
                    <a:srgbClr val="FCFDFE"/>
                  </a:solidFill>
                  <a:ln w="25400">
                    <a:solidFill>
                      <a:srgbClr val="0F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168" name="Graphic 264" descr="Kubernetes">
                    <a:extLst>
                      <a:ext uri="{FF2B5EF4-FFF2-40B4-BE49-F238E27FC236}">
                        <a16:creationId xmlns:a16="http://schemas.microsoft.com/office/drawing/2014/main" id="{29A13CCA-ABD3-42B1-87C6-B5DF7C37F23B}"/>
                      </a:ext>
                    </a:extLst>
                  </p:cNvPr>
                  <p:cNvGrpSpPr/>
                  <p:nvPr/>
                </p:nvGrpSpPr>
                <p:grpSpPr>
                  <a:xfrm>
                    <a:off x="8162201" y="5240414"/>
                    <a:ext cx="562141" cy="549366"/>
                    <a:chOff x="7926911" y="2728709"/>
                    <a:chExt cx="365078" cy="356781"/>
                  </a:xfrm>
                </p:grpSpPr>
                <p:sp>
                  <p:nvSpPr>
                    <p:cNvPr id="175" name="Freeform: Shape 174">
                      <a:extLst>
                        <a:ext uri="{FF2B5EF4-FFF2-40B4-BE49-F238E27FC236}">
                          <a16:creationId xmlns:a16="http://schemas.microsoft.com/office/drawing/2014/main" id="{392FEA1C-32BD-4582-BA12-D067216B045B}"/>
                        </a:ext>
                      </a:extLst>
                    </p:cNvPr>
                    <p:cNvSpPr/>
                    <p:nvPr/>
                  </p:nvSpPr>
                  <p:spPr>
                    <a:xfrm>
                      <a:off x="7932675" y="2733923"/>
                      <a:ext cx="354653" cy="345866"/>
                    </a:xfrm>
                    <a:custGeom>
                      <a:avLst/>
                      <a:gdLst>
                        <a:gd name="connsiteX0" fmla="*/ 110789 w 354653"/>
                        <a:gd name="connsiteY0" fmla="*/ 345859 h 345866"/>
                        <a:gd name="connsiteX1" fmla="*/ 88837 w 354653"/>
                        <a:gd name="connsiteY1" fmla="*/ 335201 h 345866"/>
                        <a:gd name="connsiteX2" fmla="*/ 6218 w 354653"/>
                        <a:gd name="connsiteY2" fmla="*/ 232160 h 345866"/>
                        <a:gd name="connsiteX3" fmla="*/ 792 w 354653"/>
                        <a:gd name="connsiteY3" fmla="*/ 207996 h 345866"/>
                        <a:gd name="connsiteX4" fmla="*/ 30295 w 354653"/>
                        <a:gd name="connsiteY4" fmla="*/ 79364 h 345866"/>
                        <a:gd name="connsiteX5" fmla="*/ 45638 w 354653"/>
                        <a:gd name="connsiteY5" fmla="*/ 60173 h 345866"/>
                        <a:gd name="connsiteX6" fmla="*/ 165080 w 354653"/>
                        <a:gd name="connsiteY6" fmla="*/ 2839 h 345866"/>
                        <a:gd name="connsiteX7" fmla="*/ 189629 w 354653"/>
                        <a:gd name="connsiteY7" fmla="*/ 2839 h 345866"/>
                        <a:gd name="connsiteX8" fmla="*/ 309079 w 354653"/>
                        <a:gd name="connsiteY8" fmla="*/ 59933 h 345866"/>
                        <a:gd name="connsiteX9" fmla="*/ 324421 w 354653"/>
                        <a:gd name="connsiteY9" fmla="*/ 79116 h 345866"/>
                        <a:gd name="connsiteX10" fmla="*/ 353925 w 354653"/>
                        <a:gd name="connsiteY10" fmla="*/ 207756 h 345866"/>
                        <a:gd name="connsiteX11" fmla="*/ 348498 w 354653"/>
                        <a:gd name="connsiteY11" fmla="*/ 231920 h 345866"/>
                        <a:gd name="connsiteX12" fmla="*/ 265879 w 354653"/>
                        <a:gd name="connsiteY12" fmla="*/ 334975 h 345866"/>
                        <a:gd name="connsiteX13" fmla="*/ 243928 w 354653"/>
                        <a:gd name="connsiteY13" fmla="*/ 345633 h 345866"/>
                        <a:gd name="connsiteX14" fmla="*/ 110789 w 354653"/>
                        <a:gd name="connsiteY14" fmla="*/ 345867 h 345866"/>
                        <a:gd name="connsiteX15" fmla="*/ 110789 w 354653"/>
                        <a:gd name="connsiteY15" fmla="*/ 345859 h 34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4653" h="345866">
                          <a:moveTo>
                            <a:pt x="110789" y="345859"/>
                          </a:moveTo>
                          <a:cubicBezTo>
                            <a:pt x="102227" y="345881"/>
                            <a:pt x="94128" y="341945"/>
                            <a:pt x="88837" y="335201"/>
                          </a:cubicBezTo>
                          <a:lnTo>
                            <a:pt x="6218" y="232160"/>
                          </a:lnTo>
                          <a:cubicBezTo>
                            <a:pt x="739" y="225407"/>
                            <a:pt x="-1267" y="216461"/>
                            <a:pt x="792" y="207996"/>
                          </a:cubicBezTo>
                          <a:lnTo>
                            <a:pt x="30295" y="79364"/>
                          </a:lnTo>
                          <a:cubicBezTo>
                            <a:pt x="32188" y="70930"/>
                            <a:pt x="37847" y="63854"/>
                            <a:pt x="45638" y="60173"/>
                          </a:cubicBezTo>
                          <a:lnTo>
                            <a:pt x="165080" y="2839"/>
                          </a:lnTo>
                          <a:cubicBezTo>
                            <a:pt x="172834" y="-946"/>
                            <a:pt x="181883" y="-946"/>
                            <a:pt x="189629" y="2839"/>
                          </a:cubicBezTo>
                          <a:lnTo>
                            <a:pt x="309079" y="59933"/>
                          </a:lnTo>
                          <a:cubicBezTo>
                            <a:pt x="316870" y="63606"/>
                            <a:pt x="322528" y="70689"/>
                            <a:pt x="324421" y="79116"/>
                          </a:cubicBezTo>
                          <a:lnTo>
                            <a:pt x="353925" y="207756"/>
                          </a:lnTo>
                          <a:cubicBezTo>
                            <a:pt x="355871" y="216221"/>
                            <a:pt x="353872" y="225107"/>
                            <a:pt x="348498" y="231920"/>
                          </a:cubicBezTo>
                          <a:lnTo>
                            <a:pt x="265879" y="334975"/>
                          </a:lnTo>
                          <a:cubicBezTo>
                            <a:pt x="260513" y="341638"/>
                            <a:pt x="252460" y="345544"/>
                            <a:pt x="243928" y="345633"/>
                          </a:cubicBezTo>
                          <a:lnTo>
                            <a:pt x="110789" y="345867"/>
                          </a:lnTo>
                          <a:lnTo>
                            <a:pt x="110789" y="345859"/>
                          </a:lnTo>
                          <a:close/>
                        </a:path>
                      </a:pathLst>
                    </a:custGeom>
                    <a:solidFill>
                      <a:srgbClr val="0078D7"/>
                    </a:solidFill>
                    <a:ln w="75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39F2A04A-47B9-4E7F-B03E-AB2EF4E850B2}"/>
                        </a:ext>
                      </a:extLst>
                    </p:cNvPr>
                    <p:cNvSpPr/>
                    <p:nvPr/>
                  </p:nvSpPr>
                  <p:spPr>
                    <a:xfrm>
                      <a:off x="7926911" y="2728709"/>
                      <a:ext cx="365078" cy="356781"/>
                    </a:xfrm>
                    <a:custGeom>
                      <a:avLst/>
                      <a:gdLst>
                        <a:gd name="connsiteX0" fmla="*/ 182884 w 365078"/>
                        <a:gd name="connsiteY0" fmla="*/ 0 h 356781"/>
                        <a:gd name="connsiteX1" fmla="*/ 168252 w 365078"/>
                        <a:gd name="connsiteY1" fmla="*/ 3313 h 356781"/>
                        <a:gd name="connsiteX2" fmla="*/ 48803 w 365078"/>
                        <a:gd name="connsiteY2" fmla="*/ 60646 h 356781"/>
                        <a:gd name="connsiteX3" fmla="*/ 30399 w 365078"/>
                        <a:gd name="connsiteY3" fmla="*/ 83623 h 356781"/>
                        <a:gd name="connsiteX4" fmla="*/ 896 w 365078"/>
                        <a:gd name="connsiteY4" fmla="*/ 212262 h 356781"/>
                        <a:gd name="connsiteX5" fmla="*/ 7504 w 365078"/>
                        <a:gd name="connsiteY5" fmla="*/ 241159 h 356781"/>
                        <a:gd name="connsiteX6" fmla="*/ 90116 w 365078"/>
                        <a:gd name="connsiteY6" fmla="*/ 344214 h 356781"/>
                        <a:gd name="connsiteX7" fmla="*/ 116319 w 365078"/>
                        <a:gd name="connsiteY7" fmla="*/ 356781 h 356781"/>
                        <a:gd name="connsiteX8" fmla="*/ 248739 w 365078"/>
                        <a:gd name="connsiteY8" fmla="*/ 356781 h 356781"/>
                        <a:gd name="connsiteX9" fmla="*/ 274942 w 365078"/>
                        <a:gd name="connsiteY9" fmla="*/ 344221 h 356781"/>
                        <a:gd name="connsiteX10" fmla="*/ 357561 w 365078"/>
                        <a:gd name="connsiteY10" fmla="*/ 241174 h 356781"/>
                        <a:gd name="connsiteX11" fmla="*/ 364170 w 365078"/>
                        <a:gd name="connsiteY11" fmla="*/ 212270 h 356781"/>
                        <a:gd name="connsiteX12" fmla="*/ 334666 w 365078"/>
                        <a:gd name="connsiteY12" fmla="*/ 83631 h 356781"/>
                        <a:gd name="connsiteX13" fmla="*/ 316255 w 365078"/>
                        <a:gd name="connsiteY13" fmla="*/ 60654 h 356781"/>
                        <a:gd name="connsiteX14" fmla="*/ 197284 w 365078"/>
                        <a:gd name="connsiteY14" fmla="*/ 3313 h 356781"/>
                        <a:gd name="connsiteX15" fmla="*/ 182884 w 365078"/>
                        <a:gd name="connsiteY15" fmla="*/ 0 h 356781"/>
                        <a:gd name="connsiteX16" fmla="*/ 182884 w 365078"/>
                        <a:gd name="connsiteY16" fmla="*/ 11132 h 356781"/>
                        <a:gd name="connsiteX17" fmla="*/ 192562 w 365078"/>
                        <a:gd name="connsiteY17" fmla="*/ 13265 h 356781"/>
                        <a:gd name="connsiteX18" fmla="*/ 312012 w 365078"/>
                        <a:gd name="connsiteY18" fmla="*/ 70351 h 356781"/>
                        <a:gd name="connsiteX19" fmla="*/ 324286 w 365078"/>
                        <a:gd name="connsiteY19" fmla="*/ 85749 h 356781"/>
                        <a:gd name="connsiteX20" fmla="*/ 353782 w 365078"/>
                        <a:gd name="connsiteY20" fmla="*/ 214388 h 356781"/>
                        <a:gd name="connsiteX21" fmla="*/ 349298 w 365078"/>
                        <a:gd name="connsiteY21" fmla="*/ 233805 h 356781"/>
                        <a:gd name="connsiteX22" fmla="*/ 266679 w 365078"/>
                        <a:gd name="connsiteY22" fmla="*/ 336868 h 356781"/>
                        <a:gd name="connsiteX23" fmla="*/ 248986 w 365078"/>
                        <a:gd name="connsiteY23" fmla="*/ 345394 h 356781"/>
                        <a:gd name="connsiteX24" fmla="*/ 116551 w 365078"/>
                        <a:gd name="connsiteY24" fmla="*/ 345394 h 356781"/>
                        <a:gd name="connsiteX25" fmla="*/ 98858 w 365078"/>
                        <a:gd name="connsiteY25" fmla="*/ 336868 h 356781"/>
                        <a:gd name="connsiteX26" fmla="*/ 16231 w 365078"/>
                        <a:gd name="connsiteY26" fmla="*/ 233813 h 356781"/>
                        <a:gd name="connsiteX27" fmla="*/ 11748 w 365078"/>
                        <a:gd name="connsiteY27" fmla="*/ 214388 h 356781"/>
                        <a:gd name="connsiteX28" fmla="*/ 41259 w 365078"/>
                        <a:gd name="connsiteY28" fmla="*/ 85749 h 356781"/>
                        <a:gd name="connsiteX29" fmla="*/ 53525 w 365078"/>
                        <a:gd name="connsiteY29" fmla="*/ 70351 h 356781"/>
                        <a:gd name="connsiteX30" fmla="*/ 172976 w 365078"/>
                        <a:gd name="connsiteY30" fmla="*/ 13017 h 356781"/>
                        <a:gd name="connsiteX31" fmla="*/ 182884 w 365078"/>
                        <a:gd name="connsiteY31" fmla="*/ 11117 h 356781"/>
                        <a:gd name="connsiteX32" fmla="*/ 182884 w 365078"/>
                        <a:gd name="connsiteY32" fmla="*/ 11132 h 35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5078" h="356781">
                          <a:moveTo>
                            <a:pt x="182884" y="0"/>
                          </a:moveTo>
                          <a:cubicBezTo>
                            <a:pt x="177825" y="53"/>
                            <a:pt x="172841" y="1187"/>
                            <a:pt x="168252" y="3313"/>
                          </a:cubicBezTo>
                          <a:lnTo>
                            <a:pt x="48803" y="60646"/>
                          </a:lnTo>
                          <a:cubicBezTo>
                            <a:pt x="39462" y="65048"/>
                            <a:pt x="32674" y="73528"/>
                            <a:pt x="30399" y="83623"/>
                          </a:cubicBezTo>
                          <a:lnTo>
                            <a:pt x="896" y="212262"/>
                          </a:lnTo>
                          <a:cubicBezTo>
                            <a:pt x="-1492" y="222403"/>
                            <a:pt x="955" y="233076"/>
                            <a:pt x="7504" y="241159"/>
                          </a:cubicBezTo>
                          <a:lnTo>
                            <a:pt x="90116" y="344214"/>
                          </a:lnTo>
                          <a:cubicBezTo>
                            <a:pt x="96486" y="352198"/>
                            <a:pt x="106133" y="356826"/>
                            <a:pt x="116319" y="356781"/>
                          </a:cubicBezTo>
                          <a:lnTo>
                            <a:pt x="248739" y="356781"/>
                          </a:lnTo>
                          <a:cubicBezTo>
                            <a:pt x="258926" y="356826"/>
                            <a:pt x="268580" y="352206"/>
                            <a:pt x="274942" y="344221"/>
                          </a:cubicBezTo>
                          <a:lnTo>
                            <a:pt x="357561" y="241174"/>
                          </a:lnTo>
                          <a:cubicBezTo>
                            <a:pt x="364133" y="233099"/>
                            <a:pt x="366580" y="222411"/>
                            <a:pt x="364170" y="212270"/>
                          </a:cubicBezTo>
                          <a:lnTo>
                            <a:pt x="334666" y="83631"/>
                          </a:lnTo>
                          <a:cubicBezTo>
                            <a:pt x="332391" y="73536"/>
                            <a:pt x="325596" y="65056"/>
                            <a:pt x="316255" y="60654"/>
                          </a:cubicBezTo>
                          <a:lnTo>
                            <a:pt x="197284" y="3313"/>
                          </a:lnTo>
                          <a:cubicBezTo>
                            <a:pt x="192786" y="1157"/>
                            <a:pt x="187869" y="30"/>
                            <a:pt x="182884" y="0"/>
                          </a:cubicBezTo>
                          <a:close/>
                          <a:moveTo>
                            <a:pt x="182884" y="11132"/>
                          </a:moveTo>
                          <a:cubicBezTo>
                            <a:pt x="186230" y="11132"/>
                            <a:pt x="189530" y="11860"/>
                            <a:pt x="192562" y="13265"/>
                          </a:cubicBezTo>
                          <a:lnTo>
                            <a:pt x="312012" y="70351"/>
                          </a:lnTo>
                          <a:cubicBezTo>
                            <a:pt x="318201" y="73378"/>
                            <a:pt x="322707" y="79026"/>
                            <a:pt x="324286" y="85749"/>
                          </a:cubicBezTo>
                          <a:lnTo>
                            <a:pt x="353782" y="214388"/>
                          </a:lnTo>
                          <a:cubicBezTo>
                            <a:pt x="355443" y="221208"/>
                            <a:pt x="353774" y="228412"/>
                            <a:pt x="349298" y="233805"/>
                          </a:cubicBezTo>
                          <a:lnTo>
                            <a:pt x="266679" y="336868"/>
                          </a:lnTo>
                          <a:cubicBezTo>
                            <a:pt x="262398" y="342277"/>
                            <a:pt x="255872" y="345423"/>
                            <a:pt x="248986" y="345394"/>
                          </a:cubicBezTo>
                          <a:lnTo>
                            <a:pt x="116551" y="345394"/>
                          </a:lnTo>
                          <a:cubicBezTo>
                            <a:pt x="109666" y="345423"/>
                            <a:pt x="103147" y="342277"/>
                            <a:pt x="98858" y="336868"/>
                          </a:cubicBezTo>
                          <a:lnTo>
                            <a:pt x="16231" y="233813"/>
                          </a:lnTo>
                          <a:cubicBezTo>
                            <a:pt x="11965" y="228314"/>
                            <a:pt x="10326" y="221208"/>
                            <a:pt x="11748" y="214388"/>
                          </a:cubicBezTo>
                          <a:lnTo>
                            <a:pt x="41259" y="85749"/>
                          </a:lnTo>
                          <a:cubicBezTo>
                            <a:pt x="42785" y="79004"/>
                            <a:pt x="47306" y="73326"/>
                            <a:pt x="53525" y="70351"/>
                          </a:cubicBezTo>
                          <a:lnTo>
                            <a:pt x="172976" y="13017"/>
                          </a:lnTo>
                          <a:cubicBezTo>
                            <a:pt x="176141" y="11800"/>
                            <a:pt x="179494" y="11154"/>
                            <a:pt x="182884" y="11117"/>
                          </a:cubicBezTo>
                          <a:lnTo>
                            <a:pt x="182884" y="11132"/>
                          </a:lnTo>
                          <a:close/>
                        </a:path>
                      </a:pathLst>
                    </a:custGeom>
                    <a:solidFill>
                      <a:srgbClr val="FFFFFF"/>
                    </a:solidFill>
                    <a:ln w="75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2BFA00DA-0BE3-4875-9106-7FECB21EE71E}"/>
                        </a:ext>
                      </a:extLst>
                    </p:cNvPr>
                    <p:cNvSpPr/>
                    <p:nvPr/>
                  </p:nvSpPr>
                  <p:spPr>
                    <a:xfrm>
                      <a:off x="7984846" y="2783443"/>
                      <a:ext cx="251507" cy="245448"/>
                    </a:xfrm>
                    <a:custGeom>
                      <a:avLst/>
                      <a:gdLst>
                        <a:gd name="connsiteX0" fmla="*/ 187510 w 251507"/>
                        <a:gd name="connsiteY0" fmla="*/ 169141 h 245448"/>
                        <a:gd name="connsiteX1" fmla="*/ 164847 w 251507"/>
                        <a:gd name="connsiteY1" fmla="*/ 192118 h 245448"/>
                        <a:gd name="connsiteX2" fmla="*/ 149976 w 251507"/>
                        <a:gd name="connsiteY2" fmla="*/ 156349 h 245448"/>
                        <a:gd name="connsiteX3" fmla="*/ 153283 w 251507"/>
                        <a:gd name="connsiteY3" fmla="*/ 149004 h 245448"/>
                        <a:gd name="connsiteX4" fmla="*/ 156592 w 251507"/>
                        <a:gd name="connsiteY4" fmla="*/ 148289 h 245448"/>
                        <a:gd name="connsiteX5" fmla="*/ 194358 w 251507"/>
                        <a:gd name="connsiteY5" fmla="*/ 154690 h 245448"/>
                        <a:gd name="connsiteX6" fmla="*/ 187510 w 251507"/>
                        <a:gd name="connsiteY6" fmla="*/ 169141 h 245448"/>
                        <a:gd name="connsiteX7" fmla="*/ 141466 w 251507"/>
                        <a:gd name="connsiteY7" fmla="*/ 202071 h 245448"/>
                        <a:gd name="connsiteX8" fmla="*/ 124940 w 251507"/>
                        <a:gd name="connsiteY8" fmla="*/ 203971 h 245448"/>
                        <a:gd name="connsiteX9" fmla="*/ 101103 w 251507"/>
                        <a:gd name="connsiteY9" fmla="*/ 200163 h 245448"/>
                        <a:gd name="connsiteX10" fmla="*/ 119739 w 251507"/>
                        <a:gd name="connsiteY10" fmla="*/ 166295 h 245448"/>
                        <a:gd name="connsiteX11" fmla="*/ 127298 w 251507"/>
                        <a:gd name="connsiteY11" fmla="*/ 164627 h 245448"/>
                        <a:gd name="connsiteX12" fmla="*/ 130134 w 251507"/>
                        <a:gd name="connsiteY12" fmla="*/ 167241 h 245448"/>
                        <a:gd name="connsiteX13" fmla="*/ 148314 w 251507"/>
                        <a:gd name="connsiteY13" fmla="*/ 200163 h 245448"/>
                        <a:gd name="connsiteX14" fmla="*/ 141473 w 251507"/>
                        <a:gd name="connsiteY14" fmla="*/ 202071 h 245448"/>
                        <a:gd name="connsiteX15" fmla="*/ 141466 w 251507"/>
                        <a:gd name="connsiteY15" fmla="*/ 202071 h 245448"/>
                        <a:gd name="connsiteX16" fmla="*/ 55321 w 251507"/>
                        <a:gd name="connsiteY16" fmla="*/ 154922 h 245448"/>
                        <a:gd name="connsiteX17" fmla="*/ 92855 w 251507"/>
                        <a:gd name="connsiteY17" fmla="*/ 148530 h 245448"/>
                        <a:gd name="connsiteX18" fmla="*/ 99464 w 251507"/>
                        <a:gd name="connsiteY18" fmla="*/ 153502 h 245448"/>
                        <a:gd name="connsiteX19" fmla="*/ 99225 w 251507"/>
                        <a:gd name="connsiteY19" fmla="*/ 157311 h 245448"/>
                        <a:gd name="connsiteX20" fmla="*/ 84824 w 251507"/>
                        <a:gd name="connsiteY20" fmla="*/ 192118 h 245448"/>
                        <a:gd name="connsiteX21" fmla="*/ 55321 w 251507"/>
                        <a:gd name="connsiteY21" fmla="*/ 154922 h 245448"/>
                        <a:gd name="connsiteX22" fmla="*/ 61691 w 251507"/>
                        <a:gd name="connsiteY22" fmla="*/ 90730 h 245448"/>
                        <a:gd name="connsiteX23" fmla="*/ 89779 w 251507"/>
                        <a:gd name="connsiteY23" fmla="*/ 115833 h 245448"/>
                        <a:gd name="connsiteX24" fmla="*/ 90490 w 251507"/>
                        <a:gd name="connsiteY24" fmla="*/ 124599 h 245448"/>
                        <a:gd name="connsiteX25" fmla="*/ 87646 w 251507"/>
                        <a:gd name="connsiteY25" fmla="*/ 126507 h 245448"/>
                        <a:gd name="connsiteX26" fmla="*/ 51078 w 251507"/>
                        <a:gd name="connsiteY26" fmla="*/ 137157 h 245448"/>
                        <a:gd name="connsiteX27" fmla="*/ 61691 w 251507"/>
                        <a:gd name="connsiteY27" fmla="*/ 90730 h 245448"/>
                        <a:gd name="connsiteX28" fmla="*/ 108198 w 251507"/>
                        <a:gd name="connsiteY28" fmla="*/ 57087 h 245448"/>
                        <a:gd name="connsiteX29" fmla="*/ 115750 w 251507"/>
                        <a:gd name="connsiteY29" fmla="*/ 55667 h 245448"/>
                        <a:gd name="connsiteX30" fmla="*/ 113624 w 251507"/>
                        <a:gd name="connsiteY30" fmla="*/ 93569 h 245448"/>
                        <a:gd name="connsiteX31" fmla="*/ 107247 w 251507"/>
                        <a:gd name="connsiteY31" fmla="*/ 99714 h 245448"/>
                        <a:gd name="connsiteX32" fmla="*/ 104403 w 251507"/>
                        <a:gd name="connsiteY32" fmla="*/ 99008 h 245448"/>
                        <a:gd name="connsiteX33" fmla="*/ 73014 w 251507"/>
                        <a:gd name="connsiteY33" fmla="*/ 76489 h 245448"/>
                        <a:gd name="connsiteX34" fmla="*/ 108183 w 251507"/>
                        <a:gd name="connsiteY34" fmla="*/ 57065 h 245448"/>
                        <a:gd name="connsiteX35" fmla="*/ 108198 w 251507"/>
                        <a:gd name="connsiteY35" fmla="*/ 57087 h 245448"/>
                        <a:gd name="connsiteX36" fmla="*/ 176650 w 251507"/>
                        <a:gd name="connsiteY36" fmla="*/ 76511 h 245448"/>
                        <a:gd name="connsiteX37" fmla="*/ 145724 w 251507"/>
                        <a:gd name="connsiteY37" fmla="*/ 98542 h 245448"/>
                        <a:gd name="connsiteX38" fmla="*/ 137462 w 251507"/>
                        <a:gd name="connsiteY38" fmla="*/ 97122 h 245448"/>
                        <a:gd name="connsiteX39" fmla="*/ 136287 w 251507"/>
                        <a:gd name="connsiteY39" fmla="*/ 94516 h 245448"/>
                        <a:gd name="connsiteX40" fmla="*/ 134169 w 251507"/>
                        <a:gd name="connsiteY40" fmla="*/ 55900 h 245448"/>
                        <a:gd name="connsiteX41" fmla="*/ 176650 w 251507"/>
                        <a:gd name="connsiteY41" fmla="*/ 76511 h 245448"/>
                        <a:gd name="connsiteX42" fmla="*/ 196962 w 251507"/>
                        <a:gd name="connsiteY42" fmla="*/ 113234 h 245448"/>
                        <a:gd name="connsiteX43" fmla="*/ 198609 w 251507"/>
                        <a:gd name="connsiteY43" fmla="*/ 137157 h 245448"/>
                        <a:gd name="connsiteX44" fmla="*/ 162490 w 251507"/>
                        <a:gd name="connsiteY44" fmla="*/ 126732 h 245448"/>
                        <a:gd name="connsiteX45" fmla="*/ 158006 w 251507"/>
                        <a:gd name="connsiteY45" fmla="*/ 119161 h 245448"/>
                        <a:gd name="connsiteX46" fmla="*/ 159421 w 251507"/>
                        <a:gd name="connsiteY46" fmla="*/ 116554 h 245448"/>
                        <a:gd name="connsiteX47" fmla="*/ 187981 w 251507"/>
                        <a:gd name="connsiteY47" fmla="*/ 90730 h 245448"/>
                        <a:gd name="connsiteX48" fmla="*/ 196954 w 251507"/>
                        <a:gd name="connsiteY48" fmla="*/ 113249 h 245448"/>
                        <a:gd name="connsiteX49" fmla="*/ 196962 w 251507"/>
                        <a:gd name="connsiteY49" fmla="*/ 113234 h 245448"/>
                        <a:gd name="connsiteX50" fmla="*/ 135336 w 251507"/>
                        <a:gd name="connsiteY50" fmla="*/ 137872 h 245448"/>
                        <a:gd name="connsiteX51" fmla="*/ 124956 w 251507"/>
                        <a:gd name="connsiteY51" fmla="*/ 142851 h 245448"/>
                        <a:gd name="connsiteX52" fmla="*/ 114567 w 251507"/>
                        <a:gd name="connsiteY52" fmla="*/ 137872 h 245448"/>
                        <a:gd name="connsiteX53" fmla="*/ 111970 w 251507"/>
                        <a:gd name="connsiteY53" fmla="*/ 126732 h 245448"/>
                        <a:gd name="connsiteX54" fmla="*/ 119057 w 251507"/>
                        <a:gd name="connsiteY54" fmla="*/ 117734 h 245448"/>
                        <a:gd name="connsiteX55" fmla="*/ 130621 w 251507"/>
                        <a:gd name="connsiteY55" fmla="*/ 117734 h 245448"/>
                        <a:gd name="connsiteX56" fmla="*/ 137701 w 251507"/>
                        <a:gd name="connsiteY56" fmla="*/ 126732 h 245448"/>
                        <a:gd name="connsiteX57" fmla="*/ 135336 w 251507"/>
                        <a:gd name="connsiteY57" fmla="*/ 137872 h 245448"/>
                        <a:gd name="connsiteX58" fmla="*/ 244630 w 251507"/>
                        <a:gd name="connsiteY58" fmla="*/ 149477 h 245448"/>
                        <a:gd name="connsiteX59" fmla="*/ 244398 w 251507"/>
                        <a:gd name="connsiteY59" fmla="*/ 149477 h 245448"/>
                        <a:gd name="connsiteX60" fmla="*/ 243926 w 251507"/>
                        <a:gd name="connsiteY60" fmla="*/ 149244 h 245448"/>
                        <a:gd name="connsiteX61" fmla="*/ 242504 w 251507"/>
                        <a:gd name="connsiteY61" fmla="*/ 149004 h 245448"/>
                        <a:gd name="connsiteX62" fmla="*/ 238021 w 251507"/>
                        <a:gd name="connsiteY62" fmla="*/ 148530 h 245448"/>
                        <a:gd name="connsiteX63" fmla="*/ 235663 w 251507"/>
                        <a:gd name="connsiteY63" fmla="*/ 148289 h 245448"/>
                        <a:gd name="connsiteX64" fmla="*/ 235424 w 251507"/>
                        <a:gd name="connsiteY64" fmla="*/ 148289 h 245448"/>
                        <a:gd name="connsiteX65" fmla="*/ 222678 w 251507"/>
                        <a:gd name="connsiteY65" fmla="*/ 146157 h 245448"/>
                        <a:gd name="connsiteX66" fmla="*/ 220081 w 251507"/>
                        <a:gd name="connsiteY66" fmla="*/ 143558 h 245448"/>
                        <a:gd name="connsiteX67" fmla="*/ 219842 w 251507"/>
                        <a:gd name="connsiteY67" fmla="*/ 143084 h 245448"/>
                        <a:gd name="connsiteX68" fmla="*/ 216773 w 251507"/>
                        <a:gd name="connsiteY68" fmla="*/ 142130 h 245448"/>
                        <a:gd name="connsiteX69" fmla="*/ 215119 w 251507"/>
                        <a:gd name="connsiteY69" fmla="*/ 108728 h 245448"/>
                        <a:gd name="connsiteX70" fmla="*/ 201902 w 251507"/>
                        <a:gd name="connsiteY70" fmla="*/ 77691 h 245448"/>
                        <a:gd name="connsiteX71" fmla="*/ 204267 w 251507"/>
                        <a:gd name="connsiteY71" fmla="*/ 75565 h 245448"/>
                        <a:gd name="connsiteX72" fmla="*/ 204267 w 251507"/>
                        <a:gd name="connsiteY72" fmla="*/ 75092 h 245448"/>
                        <a:gd name="connsiteX73" fmla="*/ 205442 w 251507"/>
                        <a:gd name="connsiteY73" fmla="*/ 71532 h 245448"/>
                        <a:gd name="connsiteX74" fmla="*/ 216069 w 251507"/>
                        <a:gd name="connsiteY74" fmla="*/ 64200 h 245448"/>
                        <a:gd name="connsiteX75" fmla="*/ 218195 w 251507"/>
                        <a:gd name="connsiteY75" fmla="*/ 63013 h 245448"/>
                        <a:gd name="connsiteX76" fmla="*/ 222206 w 251507"/>
                        <a:gd name="connsiteY76" fmla="*/ 60648 h 245448"/>
                        <a:gd name="connsiteX77" fmla="*/ 223382 w 251507"/>
                        <a:gd name="connsiteY77" fmla="*/ 59693 h 245448"/>
                        <a:gd name="connsiteX78" fmla="*/ 223853 w 251507"/>
                        <a:gd name="connsiteY78" fmla="*/ 59220 h 245448"/>
                        <a:gd name="connsiteX79" fmla="*/ 225507 w 251507"/>
                        <a:gd name="connsiteY79" fmla="*/ 48561 h 245448"/>
                        <a:gd name="connsiteX80" fmla="*/ 220081 w 251507"/>
                        <a:gd name="connsiteY80" fmla="*/ 45956 h 245448"/>
                        <a:gd name="connsiteX81" fmla="*/ 214887 w 251507"/>
                        <a:gd name="connsiteY81" fmla="*/ 47863 h 245448"/>
                        <a:gd name="connsiteX82" fmla="*/ 214416 w 251507"/>
                        <a:gd name="connsiteY82" fmla="*/ 48336 h 245448"/>
                        <a:gd name="connsiteX83" fmla="*/ 213241 w 251507"/>
                        <a:gd name="connsiteY83" fmla="*/ 49283 h 245448"/>
                        <a:gd name="connsiteX84" fmla="*/ 210172 w 251507"/>
                        <a:gd name="connsiteY84" fmla="*/ 52595 h 245448"/>
                        <a:gd name="connsiteX85" fmla="*/ 208518 w 251507"/>
                        <a:gd name="connsiteY85" fmla="*/ 54263 h 245448"/>
                        <a:gd name="connsiteX86" fmla="*/ 199073 w 251507"/>
                        <a:gd name="connsiteY86" fmla="*/ 62788 h 245448"/>
                        <a:gd name="connsiteX87" fmla="*/ 196954 w 251507"/>
                        <a:gd name="connsiteY87" fmla="*/ 63495 h 245448"/>
                        <a:gd name="connsiteX88" fmla="*/ 195540 w 251507"/>
                        <a:gd name="connsiteY88" fmla="*/ 63261 h 245448"/>
                        <a:gd name="connsiteX89" fmla="*/ 195068 w 251507"/>
                        <a:gd name="connsiteY89" fmla="*/ 63261 h 245448"/>
                        <a:gd name="connsiteX90" fmla="*/ 192224 w 251507"/>
                        <a:gd name="connsiteY90" fmla="*/ 65162 h 245448"/>
                        <a:gd name="connsiteX91" fmla="*/ 182540 w 251507"/>
                        <a:gd name="connsiteY91" fmla="*/ 56141 h 245448"/>
                        <a:gd name="connsiteX92" fmla="*/ 133210 w 251507"/>
                        <a:gd name="connsiteY92" fmla="*/ 36476 h 245448"/>
                        <a:gd name="connsiteX93" fmla="*/ 132971 w 251507"/>
                        <a:gd name="connsiteY93" fmla="*/ 33396 h 245448"/>
                        <a:gd name="connsiteX94" fmla="*/ 132500 w 251507"/>
                        <a:gd name="connsiteY94" fmla="*/ 32923 h 245448"/>
                        <a:gd name="connsiteX95" fmla="*/ 130606 w 251507"/>
                        <a:gd name="connsiteY95" fmla="*/ 29844 h 245448"/>
                        <a:gd name="connsiteX96" fmla="*/ 131317 w 251507"/>
                        <a:gd name="connsiteY96" fmla="*/ 17051 h 245448"/>
                        <a:gd name="connsiteX97" fmla="*/ 131317 w 251507"/>
                        <a:gd name="connsiteY97" fmla="*/ 16811 h 245448"/>
                        <a:gd name="connsiteX98" fmla="*/ 131789 w 251507"/>
                        <a:gd name="connsiteY98" fmla="*/ 14446 h 245448"/>
                        <a:gd name="connsiteX99" fmla="*/ 132492 w 251507"/>
                        <a:gd name="connsiteY99" fmla="*/ 9946 h 245448"/>
                        <a:gd name="connsiteX100" fmla="*/ 132492 w 251507"/>
                        <a:gd name="connsiteY100" fmla="*/ 7813 h 245448"/>
                        <a:gd name="connsiteX101" fmla="*/ 125898 w 251507"/>
                        <a:gd name="connsiteY101" fmla="*/ 24 h 245448"/>
                        <a:gd name="connsiteX102" fmla="*/ 119993 w 251507"/>
                        <a:gd name="connsiteY102" fmla="*/ 2352 h 245448"/>
                        <a:gd name="connsiteX103" fmla="*/ 117875 w 251507"/>
                        <a:gd name="connsiteY103" fmla="*/ 7805 h 245448"/>
                        <a:gd name="connsiteX104" fmla="*/ 117875 w 251507"/>
                        <a:gd name="connsiteY104" fmla="*/ 9706 h 245448"/>
                        <a:gd name="connsiteX105" fmla="*/ 118586 w 251507"/>
                        <a:gd name="connsiteY105" fmla="*/ 14212 h 245448"/>
                        <a:gd name="connsiteX106" fmla="*/ 119057 w 251507"/>
                        <a:gd name="connsiteY106" fmla="*/ 16571 h 245448"/>
                        <a:gd name="connsiteX107" fmla="*/ 119057 w 251507"/>
                        <a:gd name="connsiteY107" fmla="*/ 16811 h 245448"/>
                        <a:gd name="connsiteX108" fmla="*/ 119761 w 251507"/>
                        <a:gd name="connsiteY108" fmla="*/ 29603 h 245448"/>
                        <a:gd name="connsiteX109" fmla="*/ 117868 w 251507"/>
                        <a:gd name="connsiteY109" fmla="*/ 32683 h 245448"/>
                        <a:gd name="connsiteX110" fmla="*/ 117396 w 251507"/>
                        <a:gd name="connsiteY110" fmla="*/ 33156 h 245448"/>
                        <a:gd name="connsiteX111" fmla="*/ 117157 w 251507"/>
                        <a:gd name="connsiteY111" fmla="*/ 36243 h 245448"/>
                        <a:gd name="connsiteX112" fmla="*/ 104411 w 251507"/>
                        <a:gd name="connsiteY112" fmla="*/ 38144 h 245448"/>
                        <a:gd name="connsiteX113" fmla="*/ 57671 w 251507"/>
                        <a:gd name="connsiteY113" fmla="*/ 64673 h 245448"/>
                        <a:gd name="connsiteX114" fmla="*/ 55314 w 251507"/>
                        <a:gd name="connsiteY114" fmla="*/ 63013 h 245448"/>
                        <a:gd name="connsiteX115" fmla="*/ 54850 w 251507"/>
                        <a:gd name="connsiteY115" fmla="*/ 63013 h 245448"/>
                        <a:gd name="connsiteX116" fmla="*/ 53435 w 251507"/>
                        <a:gd name="connsiteY116" fmla="*/ 63254 h 245448"/>
                        <a:gd name="connsiteX117" fmla="*/ 51310 w 251507"/>
                        <a:gd name="connsiteY117" fmla="*/ 62540 h 245448"/>
                        <a:gd name="connsiteX118" fmla="*/ 41871 w 251507"/>
                        <a:gd name="connsiteY118" fmla="*/ 53774 h 245448"/>
                        <a:gd name="connsiteX119" fmla="*/ 40218 w 251507"/>
                        <a:gd name="connsiteY119" fmla="*/ 52115 h 245448"/>
                        <a:gd name="connsiteX120" fmla="*/ 37149 w 251507"/>
                        <a:gd name="connsiteY120" fmla="*/ 48802 h 245448"/>
                        <a:gd name="connsiteX121" fmla="*/ 35966 w 251507"/>
                        <a:gd name="connsiteY121" fmla="*/ 47848 h 245448"/>
                        <a:gd name="connsiteX122" fmla="*/ 35496 w 251507"/>
                        <a:gd name="connsiteY122" fmla="*/ 47375 h 245448"/>
                        <a:gd name="connsiteX123" fmla="*/ 30308 w 251507"/>
                        <a:gd name="connsiteY123" fmla="*/ 45475 h 245448"/>
                        <a:gd name="connsiteX124" fmla="*/ 24882 w 251507"/>
                        <a:gd name="connsiteY124" fmla="*/ 48081 h 245448"/>
                        <a:gd name="connsiteX125" fmla="*/ 26529 w 251507"/>
                        <a:gd name="connsiteY125" fmla="*/ 58739 h 245448"/>
                        <a:gd name="connsiteX126" fmla="*/ 27001 w 251507"/>
                        <a:gd name="connsiteY126" fmla="*/ 58972 h 245448"/>
                        <a:gd name="connsiteX127" fmla="*/ 28176 w 251507"/>
                        <a:gd name="connsiteY127" fmla="*/ 59927 h 245448"/>
                        <a:gd name="connsiteX128" fmla="*/ 32195 w 251507"/>
                        <a:gd name="connsiteY128" fmla="*/ 62300 h 245448"/>
                        <a:gd name="connsiteX129" fmla="*/ 34313 w 251507"/>
                        <a:gd name="connsiteY129" fmla="*/ 63479 h 245448"/>
                        <a:gd name="connsiteX130" fmla="*/ 44940 w 251507"/>
                        <a:gd name="connsiteY130" fmla="*/ 70825 h 245448"/>
                        <a:gd name="connsiteX131" fmla="*/ 46116 w 251507"/>
                        <a:gd name="connsiteY131" fmla="*/ 74378 h 245448"/>
                        <a:gd name="connsiteX132" fmla="*/ 46116 w 251507"/>
                        <a:gd name="connsiteY132" fmla="*/ 74852 h 245448"/>
                        <a:gd name="connsiteX133" fmla="*/ 48473 w 251507"/>
                        <a:gd name="connsiteY133" fmla="*/ 76977 h 245448"/>
                        <a:gd name="connsiteX134" fmla="*/ 47298 w 251507"/>
                        <a:gd name="connsiteY134" fmla="*/ 78885 h 245448"/>
                        <a:gd name="connsiteX135" fmla="*/ 34081 w 251507"/>
                        <a:gd name="connsiteY135" fmla="*/ 141424 h 245448"/>
                        <a:gd name="connsiteX136" fmla="*/ 31012 w 251507"/>
                        <a:gd name="connsiteY136" fmla="*/ 142378 h 245448"/>
                        <a:gd name="connsiteX137" fmla="*/ 30772 w 251507"/>
                        <a:gd name="connsiteY137" fmla="*/ 142851 h 245448"/>
                        <a:gd name="connsiteX138" fmla="*/ 28176 w 251507"/>
                        <a:gd name="connsiteY138" fmla="*/ 145458 h 245448"/>
                        <a:gd name="connsiteX139" fmla="*/ 15430 w 251507"/>
                        <a:gd name="connsiteY139" fmla="*/ 147591 h 245448"/>
                        <a:gd name="connsiteX140" fmla="*/ 15190 w 251507"/>
                        <a:gd name="connsiteY140" fmla="*/ 147591 h 245448"/>
                        <a:gd name="connsiteX141" fmla="*/ 12833 w 251507"/>
                        <a:gd name="connsiteY141" fmla="*/ 147824 h 245448"/>
                        <a:gd name="connsiteX142" fmla="*/ 8350 w 251507"/>
                        <a:gd name="connsiteY142" fmla="*/ 148297 h 245448"/>
                        <a:gd name="connsiteX143" fmla="*/ 6935 w 251507"/>
                        <a:gd name="connsiteY143" fmla="*/ 148537 h 245448"/>
                        <a:gd name="connsiteX144" fmla="*/ 6224 w 251507"/>
                        <a:gd name="connsiteY144" fmla="*/ 148778 h 245448"/>
                        <a:gd name="connsiteX145" fmla="*/ 87 w 251507"/>
                        <a:gd name="connsiteY145" fmla="*/ 157543 h 245448"/>
                        <a:gd name="connsiteX146" fmla="*/ 7639 w 251507"/>
                        <a:gd name="connsiteY146" fmla="*/ 162989 h 245448"/>
                        <a:gd name="connsiteX147" fmla="*/ 9540 w 251507"/>
                        <a:gd name="connsiteY147" fmla="*/ 162749 h 245448"/>
                        <a:gd name="connsiteX148" fmla="*/ 10004 w 251507"/>
                        <a:gd name="connsiteY148" fmla="*/ 162516 h 245448"/>
                        <a:gd name="connsiteX149" fmla="*/ 11426 w 251507"/>
                        <a:gd name="connsiteY149" fmla="*/ 162276 h 245448"/>
                        <a:gd name="connsiteX150" fmla="*/ 15669 w 251507"/>
                        <a:gd name="connsiteY150" fmla="*/ 160608 h 245448"/>
                        <a:gd name="connsiteX151" fmla="*/ 17787 w 251507"/>
                        <a:gd name="connsiteY151" fmla="*/ 159654 h 245448"/>
                        <a:gd name="connsiteX152" fmla="*/ 18027 w 251507"/>
                        <a:gd name="connsiteY152" fmla="*/ 159654 h 245448"/>
                        <a:gd name="connsiteX153" fmla="*/ 30301 w 251507"/>
                        <a:gd name="connsiteY153" fmla="*/ 156101 h 245448"/>
                        <a:gd name="connsiteX154" fmla="*/ 30772 w 251507"/>
                        <a:gd name="connsiteY154" fmla="*/ 156101 h 245448"/>
                        <a:gd name="connsiteX155" fmla="*/ 33841 w 251507"/>
                        <a:gd name="connsiteY155" fmla="*/ 157289 h 245448"/>
                        <a:gd name="connsiteX156" fmla="*/ 34313 w 251507"/>
                        <a:gd name="connsiteY156" fmla="*/ 157529 h 245448"/>
                        <a:gd name="connsiteX157" fmla="*/ 37613 w 251507"/>
                        <a:gd name="connsiteY157" fmla="*/ 157055 h 245448"/>
                        <a:gd name="connsiteX158" fmla="*/ 68538 w 251507"/>
                        <a:gd name="connsiteY158" fmla="*/ 201590 h 245448"/>
                        <a:gd name="connsiteX159" fmla="*/ 78687 w 251507"/>
                        <a:gd name="connsiteY159" fmla="*/ 208456 h 245448"/>
                        <a:gd name="connsiteX160" fmla="*/ 77273 w 251507"/>
                        <a:gd name="connsiteY160" fmla="*/ 211535 h 245448"/>
                        <a:gd name="connsiteX161" fmla="*/ 77512 w 251507"/>
                        <a:gd name="connsiteY161" fmla="*/ 212008 h 245448"/>
                        <a:gd name="connsiteX162" fmla="*/ 77984 w 251507"/>
                        <a:gd name="connsiteY162" fmla="*/ 215817 h 245448"/>
                        <a:gd name="connsiteX163" fmla="*/ 71839 w 251507"/>
                        <a:gd name="connsiteY163" fmla="*/ 226948 h 245448"/>
                        <a:gd name="connsiteX164" fmla="*/ 71839 w 251507"/>
                        <a:gd name="connsiteY164" fmla="*/ 227189 h 245448"/>
                        <a:gd name="connsiteX165" fmla="*/ 70424 w 251507"/>
                        <a:gd name="connsiteY165" fmla="*/ 229089 h 245448"/>
                        <a:gd name="connsiteX166" fmla="*/ 67828 w 251507"/>
                        <a:gd name="connsiteY166" fmla="*/ 232897 h 245448"/>
                        <a:gd name="connsiteX167" fmla="*/ 67124 w 251507"/>
                        <a:gd name="connsiteY167" fmla="*/ 234077 h 245448"/>
                        <a:gd name="connsiteX168" fmla="*/ 66885 w 251507"/>
                        <a:gd name="connsiteY168" fmla="*/ 234550 h 245448"/>
                        <a:gd name="connsiteX169" fmla="*/ 69900 w 251507"/>
                        <a:gd name="connsiteY169" fmla="*/ 244713 h 245448"/>
                        <a:gd name="connsiteX170" fmla="*/ 69953 w 251507"/>
                        <a:gd name="connsiteY170" fmla="*/ 244735 h 245448"/>
                        <a:gd name="connsiteX171" fmla="*/ 72797 w 251507"/>
                        <a:gd name="connsiteY171" fmla="*/ 245449 h 245448"/>
                        <a:gd name="connsiteX172" fmla="*/ 79877 w 251507"/>
                        <a:gd name="connsiteY172" fmla="*/ 240949 h 245448"/>
                        <a:gd name="connsiteX173" fmla="*/ 80116 w 251507"/>
                        <a:gd name="connsiteY173" fmla="*/ 240476 h 245448"/>
                        <a:gd name="connsiteX174" fmla="*/ 80828 w 251507"/>
                        <a:gd name="connsiteY174" fmla="*/ 239290 h 245448"/>
                        <a:gd name="connsiteX175" fmla="*/ 82242 w 251507"/>
                        <a:gd name="connsiteY175" fmla="*/ 235023 h 245448"/>
                        <a:gd name="connsiteX176" fmla="*/ 82946 w 251507"/>
                        <a:gd name="connsiteY176" fmla="*/ 232897 h 245448"/>
                        <a:gd name="connsiteX177" fmla="*/ 87908 w 251507"/>
                        <a:gd name="connsiteY177" fmla="*/ 221052 h 245448"/>
                        <a:gd name="connsiteX178" fmla="*/ 90977 w 251507"/>
                        <a:gd name="connsiteY178" fmla="*/ 218919 h 245448"/>
                        <a:gd name="connsiteX179" fmla="*/ 91448 w 251507"/>
                        <a:gd name="connsiteY179" fmla="*/ 218678 h 245448"/>
                        <a:gd name="connsiteX180" fmla="*/ 93094 w 251507"/>
                        <a:gd name="connsiteY180" fmla="*/ 215606 h 245448"/>
                        <a:gd name="connsiteX181" fmla="*/ 126145 w 251507"/>
                        <a:gd name="connsiteY181" fmla="*/ 221758 h 245448"/>
                        <a:gd name="connsiteX182" fmla="*/ 146682 w 251507"/>
                        <a:gd name="connsiteY182" fmla="*/ 219392 h 245448"/>
                        <a:gd name="connsiteX183" fmla="*/ 158957 w 251507"/>
                        <a:gd name="connsiteY183" fmla="*/ 215839 h 245448"/>
                        <a:gd name="connsiteX184" fmla="*/ 160371 w 251507"/>
                        <a:gd name="connsiteY184" fmla="*/ 218445 h 245448"/>
                        <a:gd name="connsiteX185" fmla="*/ 160843 w 251507"/>
                        <a:gd name="connsiteY185" fmla="*/ 218686 h 245448"/>
                        <a:gd name="connsiteX186" fmla="*/ 163911 w 251507"/>
                        <a:gd name="connsiteY186" fmla="*/ 220811 h 245448"/>
                        <a:gd name="connsiteX187" fmla="*/ 168859 w 251507"/>
                        <a:gd name="connsiteY187" fmla="*/ 232627 h 245448"/>
                        <a:gd name="connsiteX188" fmla="*/ 168859 w 251507"/>
                        <a:gd name="connsiteY188" fmla="*/ 232867 h 245448"/>
                        <a:gd name="connsiteX189" fmla="*/ 169570 w 251507"/>
                        <a:gd name="connsiteY189" fmla="*/ 235001 h 245448"/>
                        <a:gd name="connsiteX190" fmla="*/ 170984 w 251507"/>
                        <a:gd name="connsiteY190" fmla="*/ 239259 h 245448"/>
                        <a:gd name="connsiteX191" fmla="*/ 171695 w 251507"/>
                        <a:gd name="connsiteY191" fmla="*/ 240446 h 245448"/>
                        <a:gd name="connsiteX192" fmla="*/ 171927 w 251507"/>
                        <a:gd name="connsiteY192" fmla="*/ 240920 h 245448"/>
                        <a:gd name="connsiteX193" fmla="*/ 179007 w 251507"/>
                        <a:gd name="connsiteY193" fmla="*/ 245418 h 245448"/>
                        <a:gd name="connsiteX194" fmla="*/ 181858 w 251507"/>
                        <a:gd name="connsiteY194" fmla="*/ 244713 h 245448"/>
                        <a:gd name="connsiteX195" fmla="*/ 185384 w 251507"/>
                        <a:gd name="connsiteY195" fmla="*/ 240446 h 245448"/>
                        <a:gd name="connsiteX196" fmla="*/ 184920 w 251507"/>
                        <a:gd name="connsiteY196" fmla="*/ 234527 h 245448"/>
                        <a:gd name="connsiteX197" fmla="*/ 184680 w 251507"/>
                        <a:gd name="connsiteY197" fmla="*/ 234054 h 245448"/>
                        <a:gd name="connsiteX198" fmla="*/ 183969 w 251507"/>
                        <a:gd name="connsiteY198" fmla="*/ 232867 h 245448"/>
                        <a:gd name="connsiteX199" fmla="*/ 181372 w 251507"/>
                        <a:gd name="connsiteY199" fmla="*/ 229067 h 245448"/>
                        <a:gd name="connsiteX200" fmla="*/ 179958 w 251507"/>
                        <a:gd name="connsiteY200" fmla="*/ 227158 h 245448"/>
                        <a:gd name="connsiteX201" fmla="*/ 179958 w 251507"/>
                        <a:gd name="connsiteY201" fmla="*/ 226926 h 245448"/>
                        <a:gd name="connsiteX202" fmla="*/ 173821 w 251507"/>
                        <a:gd name="connsiteY202" fmla="*/ 215786 h 245448"/>
                        <a:gd name="connsiteX203" fmla="*/ 174060 w 251507"/>
                        <a:gd name="connsiteY203" fmla="*/ 211986 h 245448"/>
                        <a:gd name="connsiteX204" fmla="*/ 174292 w 251507"/>
                        <a:gd name="connsiteY204" fmla="*/ 211513 h 245448"/>
                        <a:gd name="connsiteX205" fmla="*/ 173117 w 251507"/>
                        <a:gd name="connsiteY205" fmla="*/ 208658 h 245448"/>
                        <a:gd name="connsiteX206" fmla="*/ 214198 w 251507"/>
                        <a:gd name="connsiteY206" fmla="*/ 156777 h 245448"/>
                        <a:gd name="connsiteX207" fmla="*/ 217043 w 251507"/>
                        <a:gd name="connsiteY207" fmla="*/ 157250 h 245448"/>
                        <a:gd name="connsiteX208" fmla="*/ 217514 w 251507"/>
                        <a:gd name="connsiteY208" fmla="*/ 157010 h 245448"/>
                        <a:gd name="connsiteX209" fmla="*/ 220575 w 251507"/>
                        <a:gd name="connsiteY209" fmla="*/ 155831 h 245448"/>
                        <a:gd name="connsiteX210" fmla="*/ 221047 w 251507"/>
                        <a:gd name="connsiteY210" fmla="*/ 155831 h 245448"/>
                        <a:gd name="connsiteX211" fmla="*/ 233328 w 251507"/>
                        <a:gd name="connsiteY211" fmla="*/ 159376 h 245448"/>
                        <a:gd name="connsiteX212" fmla="*/ 233560 w 251507"/>
                        <a:gd name="connsiteY212" fmla="*/ 159376 h 245448"/>
                        <a:gd name="connsiteX213" fmla="*/ 235686 w 251507"/>
                        <a:gd name="connsiteY213" fmla="*/ 160330 h 245448"/>
                        <a:gd name="connsiteX214" fmla="*/ 239937 w 251507"/>
                        <a:gd name="connsiteY214" fmla="*/ 161990 h 245448"/>
                        <a:gd name="connsiteX215" fmla="*/ 241352 w 251507"/>
                        <a:gd name="connsiteY215" fmla="*/ 162231 h 245448"/>
                        <a:gd name="connsiteX216" fmla="*/ 242063 w 251507"/>
                        <a:gd name="connsiteY216" fmla="*/ 162463 h 245448"/>
                        <a:gd name="connsiteX217" fmla="*/ 243956 w 251507"/>
                        <a:gd name="connsiteY217" fmla="*/ 162704 h 245448"/>
                        <a:gd name="connsiteX218" fmla="*/ 251508 w 251507"/>
                        <a:gd name="connsiteY218" fmla="*/ 157250 h 245448"/>
                        <a:gd name="connsiteX219" fmla="*/ 244660 w 251507"/>
                        <a:gd name="connsiteY219" fmla="*/ 149439 h 245448"/>
                        <a:gd name="connsiteX220" fmla="*/ 244630 w 251507"/>
                        <a:gd name="connsiteY220" fmla="*/ 149477 h 24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51507" h="245448">
                          <a:moveTo>
                            <a:pt x="187510" y="169141"/>
                          </a:moveTo>
                          <a:cubicBezTo>
                            <a:pt x="181702" y="178357"/>
                            <a:pt x="173970" y="186200"/>
                            <a:pt x="164847" y="192118"/>
                          </a:cubicBezTo>
                          <a:lnTo>
                            <a:pt x="149976" y="156349"/>
                          </a:lnTo>
                          <a:cubicBezTo>
                            <a:pt x="149204" y="153420"/>
                            <a:pt x="150582" y="150355"/>
                            <a:pt x="153283" y="149004"/>
                          </a:cubicBezTo>
                          <a:cubicBezTo>
                            <a:pt x="154316" y="148515"/>
                            <a:pt x="155447" y="148275"/>
                            <a:pt x="156592" y="148289"/>
                          </a:cubicBezTo>
                          <a:lnTo>
                            <a:pt x="194358" y="154690"/>
                          </a:lnTo>
                          <a:cubicBezTo>
                            <a:pt x="192898" y="159857"/>
                            <a:pt x="190585" y="164747"/>
                            <a:pt x="187510" y="169141"/>
                          </a:cubicBezTo>
                          <a:close/>
                          <a:moveTo>
                            <a:pt x="141466" y="202071"/>
                          </a:moveTo>
                          <a:cubicBezTo>
                            <a:pt x="136040" y="203295"/>
                            <a:pt x="130501" y="203933"/>
                            <a:pt x="124940" y="203971"/>
                          </a:cubicBezTo>
                          <a:cubicBezTo>
                            <a:pt x="116850" y="203919"/>
                            <a:pt x="108804" y="202634"/>
                            <a:pt x="101103" y="200163"/>
                          </a:cubicBezTo>
                          <a:lnTo>
                            <a:pt x="119739" y="166295"/>
                          </a:lnTo>
                          <a:cubicBezTo>
                            <a:pt x="121565" y="164033"/>
                            <a:pt x="124701" y="163350"/>
                            <a:pt x="127298" y="164627"/>
                          </a:cubicBezTo>
                          <a:cubicBezTo>
                            <a:pt x="128406" y="165310"/>
                            <a:pt x="129364" y="166189"/>
                            <a:pt x="130134" y="167241"/>
                          </a:cubicBezTo>
                          <a:lnTo>
                            <a:pt x="148314" y="200163"/>
                          </a:lnTo>
                          <a:cubicBezTo>
                            <a:pt x="146189" y="200877"/>
                            <a:pt x="143831" y="201350"/>
                            <a:pt x="141473" y="202071"/>
                          </a:cubicBezTo>
                          <a:lnTo>
                            <a:pt x="141466" y="202071"/>
                          </a:lnTo>
                          <a:close/>
                          <a:moveTo>
                            <a:pt x="55321" y="154922"/>
                          </a:moveTo>
                          <a:lnTo>
                            <a:pt x="92855" y="148530"/>
                          </a:lnTo>
                          <a:cubicBezTo>
                            <a:pt x="95976" y="148327"/>
                            <a:pt x="98775" y="150446"/>
                            <a:pt x="99464" y="153502"/>
                          </a:cubicBezTo>
                          <a:cubicBezTo>
                            <a:pt x="99748" y="154772"/>
                            <a:pt x="99666" y="156094"/>
                            <a:pt x="99225" y="157311"/>
                          </a:cubicBezTo>
                          <a:lnTo>
                            <a:pt x="84824" y="192118"/>
                          </a:lnTo>
                          <a:cubicBezTo>
                            <a:pt x="71218" y="183277"/>
                            <a:pt x="60859" y="170223"/>
                            <a:pt x="55321" y="154922"/>
                          </a:cubicBezTo>
                          <a:close/>
                          <a:moveTo>
                            <a:pt x="61691" y="90730"/>
                          </a:moveTo>
                          <a:lnTo>
                            <a:pt x="89779" y="115833"/>
                          </a:lnTo>
                          <a:cubicBezTo>
                            <a:pt x="92346" y="118087"/>
                            <a:pt x="92661" y="121970"/>
                            <a:pt x="90490" y="124599"/>
                          </a:cubicBezTo>
                          <a:cubicBezTo>
                            <a:pt x="89816" y="125575"/>
                            <a:pt x="88798" y="126252"/>
                            <a:pt x="87646" y="126507"/>
                          </a:cubicBezTo>
                          <a:lnTo>
                            <a:pt x="51078" y="137157"/>
                          </a:lnTo>
                          <a:cubicBezTo>
                            <a:pt x="49581" y="120941"/>
                            <a:pt x="53301" y="104672"/>
                            <a:pt x="61691" y="90730"/>
                          </a:cubicBezTo>
                          <a:close/>
                          <a:moveTo>
                            <a:pt x="108198" y="57087"/>
                          </a:moveTo>
                          <a:cubicBezTo>
                            <a:pt x="110795" y="56614"/>
                            <a:pt x="113152" y="56141"/>
                            <a:pt x="115750" y="55667"/>
                          </a:cubicBezTo>
                          <a:lnTo>
                            <a:pt x="113624" y="93569"/>
                          </a:lnTo>
                          <a:cubicBezTo>
                            <a:pt x="113444" y="96987"/>
                            <a:pt x="110661" y="99676"/>
                            <a:pt x="107247" y="99714"/>
                          </a:cubicBezTo>
                          <a:cubicBezTo>
                            <a:pt x="106260" y="99736"/>
                            <a:pt x="105279" y="99496"/>
                            <a:pt x="104403" y="99008"/>
                          </a:cubicBezTo>
                          <a:lnTo>
                            <a:pt x="73014" y="76489"/>
                          </a:lnTo>
                          <a:cubicBezTo>
                            <a:pt x="82661" y="66799"/>
                            <a:pt x="94861" y="60061"/>
                            <a:pt x="108183" y="57065"/>
                          </a:cubicBezTo>
                          <a:lnTo>
                            <a:pt x="108198" y="57087"/>
                          </a:lnTo>
                          <a:close/>
                          <a:moveTo>
                            <a:pt x="176650" y="76511"/>
                          </a:moveTo>
                          <a:lnTo>
                            <a:pt x="145724" y="98542"/>
                          </a:lnTo>
                          <a:cubicBezTo>
                            <a:pt x="143015" y="100247"/>
                            <a:pt x="139460" y="99639"/>
                            <a:pt x="137462" y="97122"/>
                          </a:cubicBezTo>
                          <a:cubicBezTo>
                            <a:pt x="136840" y="96379"/>
                            <a:pt x="136437" y="95478"/>
                            <a:pt x="136287" y="94516"/>
                          </a:cubicBezTo>
                          <a:lnTo>
                            <a:pt x="134169" y="55900"/>
                          </a:lnTo>
                          <a:cubicBezTo>
                            <a:pt x="150245" y="57755"/>
                            <a:pt x="165214" y="65026"/>
                            <a:pt x="176650" y="76511"/>
                          </a:cubicBezTo>
                          <a:close/>
                          <a:moveTo>
                            <a:pt x="196962" y="113234"/>
                          </a:moveTo>
                          <a:cubicBezTo>
                            <a:pt x="198788" y="121069"/>
                            <a:pt x="199349" y="129151"/>
                            <a:pt x="198609" y="137157"/>
                          </a:cubicBezTo>
                          <a:lnTo>
                            <a:pt x="162490" y="126732"/>
                          </a:lnTo>
                          <a:cubicBezTo>
                            <a:pt x="159226" y="125801"/>
                            <a:pt x="157257" y="122481"/>
                            <a:pt x="158006" y="119161"/>
                          </a:cubicBezTo>
                          <a:cubicBezTo>
                            <a:pt x="158231" y="118176"/>
                            <a:pt x="158725" y="117275"/>
                            <a:pt x="159421" y="116554"/>
                          </a:cubicBezTo>
                          <a:lnTo>
                            <a:pt x="187981" y="90730"/>
                          </a:lnTo>
                          <a:cubicBezTo>
                            <a:pt x="192157" y="97701"/>
                            <a:pt x="195181" y="105302"/>
                            <a:pt x="196954" y="113249"/>
                          </a:cubicBezTo>
                          <a:lnTo>
                            <a:pt x="196962" y="113234"/>
                          </a:lnTo>
                          <a:close/>
                          <a:moveTo>
                            <a:pt x="135336" y="137872"/>
                          </a:moveTo>
                          <a:lnTo>
                            <a:pt x="124956" y="142851"/>
                          </a:lnTo>
                          <a:lnTo>
                            <a:pt x="114567" y="137872"/>
                          </a:lnTo>
                          <a:lnTo>
                            <a:pt x="111970" y="126732"/>
                          </a:lnTo>
                          <a:lnTo>
                            <a:pt x="119057" y="117734"/>
                          </a:lnTo>
                          <a:lnTo>
                            <a:pt x="130621" y="117734"/>
                          </a:lnTo>
                          <a:lnTo>
                            <a:pt x="137701" y="126732"/>
                          </a:lnTo>
                          <a:lnTo>
                            <a:pt x="135336" y="137872"/>
                          </a:lnTo>
                          <a:close/>
                          <a:moveTo>
                            <a:pt x="244630" y="149477"/>
                          </a:moveTo>
                          <a:lnTo>
                            <a:pt x="244398" y="149477"/>
                          </a:lnTo>
                          <a:cubicBezTo>
                            <a:pt x="244158" y="149477"/>
                            <a:pt x="243926" y="149477"/>
                            <a:pt x="243926" y="149244"/>
                          </a:cubicBezTo>
                          <a:cubicBezTo>
                            <a:pt x="243455" y="149244"/>
                            <a:pt x="242976" y="149004"/>
                            <a:pt x="242504" y="149004"/>
                          </a:cubicBezTo>
                          <a:cubicBezTo>
                            <a:pt x="241022" y="148740"/>
                            <a:pt x="239526" y="148583"/>
                            <a:pt x="238021" y="148530"/>
                          </a:cubicBezTo>
                          <a:cubicBezTo>
                            <a:pt x="237228" y="148560"/>
                            <a:pt x="236435" y="148477"/>
                            <a:pt x="235663" y="148289"/>
                          </a:cubicBezTo>
                          <a:lnTo>
                            <a:pt x="235424" y="148289"/>
                          </a:lnTo>
                          <a:cubicBezTo>
                            <a:pt x="231113" y="148027"/>
                            <a:pt x="226840" y="147314"/>
                            <a:pt x="222678" y="146157"/>
                          </a:cubicBezTo>
                          <a:cubicBezTo>
                            <a:pt x="221488" y="145690"/>
                            <a:pt x="220553" y="144744"/>
                            <a:pt x="220081" y="143558"/>
                          </a:cubicBezTo>
                          <a:cubicBezTo>
                            <a:pt x="220081" y="143317"/>
                            <a:pt x="219842" y="143317"/>
                            <a:pt x="219842" y="143084"/>
                          </a:cubicBezTo>
                          <a:lnTo>
                            <a:pt x="216773" y="142130"/>
                          </a:lnTo>
                          <a:cubicBezTo>
                            <a:pt x="218225" y="130984"/>
                            <a:pt x="217663" y="119672"/>
                            <a:pt x="215119" y="108728"/>
                          </a:cubicBezTo>
                          <a:cubicBezTo>
                            <a:pt x="212545" y="97686"/>
                            <a:pt x="208076" y="87185"/>
                            <a:pt x="201902" y="77691"/>
                          </a:cubicBezTo>
                          <a:lnTo>
                            <a:pt x="204267" y="75565"/>
                          </a:lnTo>
                          <a:lnTo>
                            <a:pt x="204267" y="75092"/>
                          </a:lnTo>
                          <a:cubicBezTo>
                            <a:pt x="204222" y="73800"/>
                            <a:pt x="204641" y="72538"/>
                            <a:pt x="205442" y="71532"/>
                          </a:cubicBezTo>
                          <a:cubicBezTo>
                            <a:pt x="208750" y="68759"/>
                            <a:pt x="212305" y="66303"/>
                            <a:pt x="216069" y="64200"/>
                          </a:cubicBezTo>
                          <a:cubicBezTo>
                            <a:pt x="216780" y="63727"/>
                            <a:pt x="217484" y="63487"/>
                            <a:pt x="218195" y="63013"/>
                          </a:cubicBezTo>
                          <a:cubicBezTo>
                            <a:pt x="219579" y="62315"/>
                            <a:pt x="220920" y="61519"/>
                            <a:pt x="222206" y="60648"/>
                          </a:cubicBezTo>
                          <a:cubicBezTo>
                            <a:pt x="222446" y="60407"/>
                            <a:pt x="222910" y="60174"/>
                            <a:pt x="223382" y="59693"/>
                          </a:cubicBezTo>
                          <a:cubicBezTo>
                            <a:pt x="223621" y="59453"/>
                            <a:pt x="223853" y="59453"/>
                            <a:pt x="223853" y="59220"/>
                          </a:cubicBezTo>
                          <a:cubicBezTo>
                            <a:pt x="227102" y="56652"/>
                            <a:pt x="227820" y="52002"/>
                            <a:pt x="225507" y="48561"/>
                          </a:cubicBezTo>
                          <a:cubicBezTo>
                            <a:pt x="224213" y="46887"/>
                            <a:pt x="222200" y="45918"/>
                            <a:pt x="220081" y="45956"/>
                          </a:cubicBezTo>
                          <a:cubicBezTo>
                            <a:pt x="218195" y="46008"/>
                            <a:pt x="216369" y="46677"/>
                            <a:pt x="214887" y="47863"/>
                          </a:cubicBezTo>
                          <a:lnTo>
                            <a:pt x="214416" y="48336"/>
                          </a:lnTo>
                          <a:cubicBezTo>
                            <a:pt x="213944" y="48569"/>
                            <a:pt x="213712" y="49043"/>
                            <a:pt x="213241" y="49283"/>
                          </a:cubicBezTo>
                          <a:cubicBezTo>
                            <a:pt x="212155" y="50327"/>
                            <a:pt x="211130" y="51439"/>
                            <a:pt x="210172" y="52595"/>
                          </a:cubicBezTo>
                          <a:cubicBezTo>
                            <a:pt x="209678" y="53212"/>
                            <a:pt x="209124" y="53767"/>
                            <a:pt x="208518" y="54263"/>
                          </a:cubicBezTo>
                          <a:cubicBezTo>
                            <a:pt x="205681" y="57425"/>
                            <a:pt x="202516" y="60287"/>
                            <a:pt x="199073" y="62788"/>
                          </a:cubicBezTo>
                          <a:cubicBezTo>
                            <a:pt x="198451" y="63231"/>
                            <a:pt x="197718" y="63479"/>
                            <a:pt x="196954" y="63495"/>
                          </a:cubicBezTo>
                          <a:cubicBezTo>
                            <a:pt x="196468" y="63532"/>
                            <a:pt x="195982" y="63449"/>
                            <a:pt x="195540" y="63261"/>
                          </a:cubicBezTo>
                          <a:lnTo>
                            <a:pt x="195068" y="63261"/>
                          </a:lnTo>
                          <a:lnTo>
                            <a:pt x="192224" y="65162"/>
                          </a:lnTo>
                          <a:cubicBezTo>
                            <a:pt x="189171" y="61970"/>
                            <a:pt x="185945" y="58958"/>
                            <a:pt x="182540" y="56141"/>
                          </a:cubicBezTo>
                          <a:cubicBezTo>
                            <a:pt x="168319" y="44979"/>
                            <a:pt x="151188" y="38151"/>
                            <a:pt x="133210" y="36476"/>
                          </a:cubicBezTo>
                          <a:lnTo>
                            <a:pt x="132971" y="33396"/>
                          </a:lnTo>
                          <a:lnTo>
                            <a:pt x="132500" y="32923"/>
                          </a:lnTo>
                          <a:cubicBezTo>
                            <a:pt x="131504" y="32179"/>
                            <a:pt x="130830" y="31076"/>
                            <a:pt x="130606" y="29844"/>
                          </a:cubicBezTo>
                          <a:cubicBezTo>
                            <a:pt x="130516" y="25570"/>
                            <a:pt x="130756" y="21288"/>
                            <a:pt x="131317" y="17051"/>
                          </a:cubicBezTo>
                          <a:lnTo>
                            <a:pt x="131317" y="16811"/>
                          </a:lnTo>
                          <a:cubicBezTo>
                            <a:pt x="131354" y="16008"/>
                            <a:pt x="131519" y="15204"/>
                            <a:pt x="131789" y="14446"/>
                          </a:cubicBezTo>
                          <a:cubicBezTo>
                            <a:pt x="132021" y="13026"/>
                            <a:pt x="132253" y="11591"/>
                            <a:pt x="132492" y="9946"/>
                          </a:cubicBezTo>
                          <a:lnTo>
                            <a:pt x="132492" y="7813"/>
                          </a:lnTo>
                          <a:cubicBezTo>
                            <a:pt x="132814" y="3839"/>
                            <a:pt x="129858" y="346"/>
                            <a:pt x="125898" y="24"/>
                          </a:cubicBezTo>
                          <a:cubicBezTo>
                            <a:pt x="123676" y="-157"/>
                            <a:pt x="121497" y="707"/>
                            <a:pt x="119993" y="2352"/>
                          </a:cubicBezTo>
                          <a:cubicBezTo>
                            <a:pt x="118587" y="3809"/>
                            <a:pt x="117815" y="5770"/>
                            <a:pt x="117875" y="7805"/>
                          </a:cubicBezTo>
                          <a:lnTo>
                            <a:pt x="117875" y="9706"/>
                          </a:lnTo>
                          <a:cubicBezTo>
                            <a:pt x="117860" y="11238"/>
                            <a:pt x="118100" y="12756"/>
                            <a:pt x="118586" y="14212"/>
                          </a:cubicBezTo>
                          <a:cubicBezTo>
                            <a:pt x="118819" y="14919"/>
                            <a:pt x="118819" y="15632"/>
                            <a:pt x="119057" y="16571"/>
                          </a:cubicBezTo>
                          <a:lnTo>
                            <a:pt x="119057" y="16811"/>
                          </a:lnTo>
                          <a:cubicBezTo>
                            <a:pt x="119731" y="21041"/>
                            <a:pt x="119971" y="25329"/>
                            <a:pt x="119761" y="29603"/>
                          </a:cubicBezTo>
                          <a:cubicBezTo>
                            <a:pt x="119537" y="30835"/>
                            <a:pt x="118863" y="31939"/>
                            <a:pt x="117868" y="32683"/>
                          </a:cubicBezTo>
                          <a:lnTo>
                            <a:pt x="117396" y="33156"/>
                          </a:lnTo>
                          <a:lnTo>
                            <a:pt x="117157" y="36243"/>
                          </a:lnTo>
                          <a:cubicBezTo>
                            <a:pt x="112875" y="36642"/>
                            <a:pt x="108617" y="37272"/>
                            <a:pt x="104411" y="38144"/>
                          </a:cubicBezTo>
                          <a:cubicBezTo>
                            <a:pt x="86524" y="42072"/>
                            <a:pt x="70245" y="51311"/>
                            <a:pt x="57671" y="64673"/>
                          </a:cubicBezTo>
                          <a:lnTo>
                            <a:pt x="55314" y="63013"/>
                          </a:lnTo>
                          <a:lnTo>
                            <a:pt x="54850" y="63013"/>
                          </a:lnTo>
                          <a:cubicBezTo>
                            <a:pt x="54378" y="63013"/>
                            <a:pt x="53899" y="63254"/>
                            <a:pt x="53435" y="63254"/>
                          </a:cubicBezTo>
                          <a:cubicBezTo>
                            <a:pt x="52672" y="63231"/>
                            <a:pt x="51931" y="62991"/>
                            <a:pt x="51310" y="62540"/>
                          </a:cubicBezTo>
                          <a:cubicBezTo>
                            <a:pt x="47874" y="59949"/>
                            <a:pt x="44708" y="57020"/>
                            <a:pt x="41871" y="53774"/>
                          </a:cubicBezTo>
                          <a:cubicBezTo>
                            <a:pt x="41378" y="53166"/>
                            <a:pt x="40824" y="52611"/>
                            <a:pt x="40218" y="52115"/>
                          </a:cubicBezTo>
                          <a:cubicBezTo>
                            <a:pt x="39252" y="50958"/>
                            <a:pt x="38234" y="49846"/>
                            <a:pt x="37149" y="48802"/>
                          </a:cubicBezTo>
                          <a:cubicBezTo>
                            <a:pt x="36909" y="48561"/>
                            <a:pt x="36438" y="48329"/>
                            <a:pt x="35966" y="47848"/>
                          </a:cubicBezTo>
                          <a:cubicBezTo>
                            <a:pt x="35734" y="47608"/>
                            <a:pt x="35496" y="47608"/>
                            <a:pt x="35496" y="47375"/>
                          </a:cubicBezTo>
                          <a:cubicBezTo>
                            <a:pt x="34036" y="46158"/>
                            <a:pt x="32202" y="45489"/>
                            <a:pt x="30308" y="45475"/>
                          </a:cubicBezTo>
                          <a:cubicBezTo>
                            <a:pt x="28190" y="45437"/>
                            <a:pt x="26177" y="46398"/>
                            <a:pt x="24882" y="48081"/>
                          </a:cubicBezTo>
                          <a:cubicBezTo>
                            <a:pt x="22563" y="51522"/>
                            <a:pt x="23288" y="56163"/>
                            <a:pt x="26529" y="58739"/>
                          </a:cubicBezTo>
                          <a:cubicBezTo>
                            <a:pt x="26769" y="58739"/>
                            <a:pt x="26769" y="58972"/>
                            <a:pt x="27001" y="58972"/>
                          </a:cubicBezTo>
                          <a:cubicBezTo>
                            <a:pt x="27472" y="59213"/>
                            <a:pt x="27704" y="59686"/>
                            <a:pt x="28176" y="59927"/>
                          </a:cubicBezTo>
                          <a:cubicBezTo>
                            <a:pt x="29463" y="60805"/>
                            <a:pt x="30810" y="61601"/>
                            <a:pt x="32195" y="62300"/>
                          </a:cubicBezTo>
                          <a:cubicBezTo>
                            <a:pt x="32951" y="62600"/>
                            <a:pt x="33662" y="62999"/>
                            <a:pt x="34313" y="63479"/>
                          </a:cubicBezTo>
                          <a:cubicBezTo>
                            <a:pt x="38077" y="65590"/>
                            <a:pt x="41633" y="68054"/>
                            <a:pt x="44940" y="70825"/>
                          </a:cubicBezTo>
                          <a:cubicBezTo>
                            <a:pt x="45846" y="71772"/>
                            <a:pt x="46273" y="73071"/>
                            <a:pt x="46116" y="74378"/>
                          </a:cubicBezTo>
                          <a:lnTo>
                            <a:pt x="46116" y="74852"/>
                          </a:lnTo>
                          <a:lnTo>
                            <a:pt x="48473" y="76977"/>
                          </a:lnTo>
                          <a:cubicBezTo>
                            <a:pt x="48002" y="77563"/>
                            <a:pt x="47605" y="78201"/>
                            <a:pt x="47298" y="78885"/>
                          </a:cubicBezTo>
                          <a:cubicBezTo>
                            <a:pt x="35607" y="97483"/>
                            <a:pt x="30915" y="119664"/>
                            <a:pt x="34081" y="141424"/>
                          </a:cubicBezTo>
                          <a:lnTo>
                            <a:pt x="31012" y="142378"/>
                          </a:lnTo>
                          <a:cubicBezTo>
                            <a:pt x="31012" y="142618"/>
                            <a:pt x="30772" y="142618"/>
                            <a:pt x="30772" y="142851"/>
                          </a:cubicBezTo>
                          <a:cubicBezTo>
                            <a:pt x="30234" y="143993"/>
                            <a:pt x="29313" y="144909"/>
                            <a:pt x="28176" y="145458"/>
                          </a:cubicBezTo>
                          <a:cubicBezTo>
                            <a:pt x="24015" y="146630"/>
                            <a:pt x="19741" y="147343"/>
                            <a:pt x="15430" y="147591"/>
                          </a:cubicBezTo>
                          <a:lnTo>
                            <a:pt x="15190" y="147591"/>
                          </a:lnTo>
                          <a:cubicBezTo>
                            <a:pt x="14397" y="147546"/>
                            <a:pt x="13604" y="147628"/>
                            <a:pt x="12833" y="147824"/>
                          </a:cubicBezTo>
                          <a:cubicBezTo>
                            <a:pt x="11328" y="147876"/>
                            <a:pt x="9831" y="148035"/>
                            <a:pt x="8350" y="148297"/>
                          </a:cubicBezTo>
                          <a:cubicBezTo>
                            <a:pt x="7878" y="148297"/>
                            <a:pt x="7399" y="148537"/>
                            <a:pt x="6935" y="148537"/>
                          </a:cubicBezTo>
                          <a:cubicBezTo>
                            <a:pt x="6673" y="148500"/>
                            <a:pt x="6411" y="148590"/>
                            <a:pt x="6224" y="148778"/>
                          </a:cubicBezTo>
                          <a:cubicBezTo>
                            <a:pt x="2175" y="149589"/>
                            <a:pt x="-527" y="153442"/>
                            <a:pt x="87" y="157543"/>
                          </a:cubicBezTo>
                          <a:cubicBezTo>
                            <a:pt x="962" y="160946"/>
                            <a:pt x="4143" y="163237"/>
                            <a:pt x="7639" y="162989"/>
                          </a:cubicBezTo>
                          <a:cubicBezTo>
                            <a:pt x="8282" y="163027"/>
                            <a:pt x="8926" y="162944"/>
                            <a:pt x="9540" y="162749"/>
                          </a:cubicBezTo>
                          <a:cubicBezTo>
                            <a:pt x="9772" y="162749"/>
                            <a:pt x="10004" y="162749"/>
                            <a:pt x="10004" y="162516"/>
                          </a:cubicBezTo>
                          <a:cubicBezTo>
                            <a:pt x="10475" y="162516"/>
                            <a:pt x="10954" y="162276"/>
                            <a:pt x="11426" y="162276"/>
                          </a:cubicBezTo>
                          <a:cubicBezTo>
                            <a:pt x="12885" y="161863"/>
                            <a:pt x="14307" y="161307"/>
                            <a:pt x="15669" y="160608"/>
                          </a:cubicBezTo>
                          <a:cubicBezTo>
                            <a:pt x="16373" y="160368"/>
                            <a:pt x="17083" y="159895"/>
                            <a:pt x="17787" y="159654"/>
                          </a:cubicBezTo>
                          <a:lnTo>
                            <a:pt x="18027" y="159654"/>
                          </a:lnTo>
                          <a:cubicBezTo>
                            <a:pt x="21971" y="158024"/>
                            <a:pt x="26095" y="156830"/>
                            <a:pt x="30301" y="156101"/>
                          </a:cubicBezTo>
                          <a:lnTo>
                            <a:pt x="30772" y="156101"/>
                          </a:lnTo>
                          <a:cubicBezTo>
                            <a:pt x="31895" y="156154"/>
                            <a:pt x="32973" y="156574"/>
                            <a:pt x="33841" y="157289"/>
                          </a:cubicBezTo>
                          <a:cubicBezTo>
                            <a:pt x="34081" y="157289"/>
                            <a:pt x="34081" y="157529"/>
                            <a:pt x="34313" y="157529"/>
                          </a:cubicBezTo>
                          <a:lnTo>
                            <a:pt x="37613" y="157055"/>
                          </a:lnTo>
                          <a:cubicBezTo>
                            <a:pt x="43317" y="174632"/>
                            <a:pt x="54079" y="190128"/>
                            <a:pt x="68538" y="201590"/>
                          </a:cubicBezTo>
                          <a:cubicBezTo>
                            <a:pt x="71771" y="204092"/>
                            <a:pt x="75162" y="206382"/>
                            <a:pt x="78687" y="208456"/>
                          </a:cubicBezTo>
                          <a:lnTo>
                            <a:pt x="77273" y="211535"/>
                          </a:lnTo>
                          <a:cubicBezTo>
                            <a:pt x="77273" y="211776"/>
                            <a:pt x="77512" y="211776"/>
                            <a:pt x="77512" y="212008"/>
                          </a:cubicBezTo>
                          <a:cubicBezTo>
                            <a:pt x="78179" y="213158"/>
                            <a:pt x="78350" y="214532"/>
                            <a:pt x="77984" y="215817"/>
                          </a:cubicBezTo>
                          <a:cubicBezTo>
                            <a:pt x="76292" y="219715"/>
                            <a:pt x="74234" y="223441"/>
                            <a:pt x="71839" y="226948"/>
                          </a:cubicBezTo>
                          <a:lnTo>
                            <a:pt x="71839" y="227189"/>
                          </a:lnTo>
                          <a:cubicBezTo>
                            <a:pt x="71375" y="227895"/>
                            <a:pt x="70896" y="228368"/>
                            <a:pt x="70424" y="229089"/>
                          </a:cubicBezTo>
                          <a:cubicBezTo>
                            <a:pt x="69481" y="230276"/>
                            <a:pt x="68778" y="231455"/>
                            <a:pt x="67828" y="232897"/>
                          </a:cubicBezTo>
                          <a:cubicBezTo>
                            <a:pt x="67543" y="233257"/>
                            <a:pt x="67304" y="233656"/>
                            <a:pt x="67124" y="234077"/>
                          </a:cubicBezTo>
                          <a:cubicBezTo>
                            <a:pt x="67101" y="234257"/>
                            <a:pt x="67012" y="234422"/>
                            <a:pt x="66885" y="234550"/>
                          </a:cubicBezTo>
                          <a:cubicBezTo>
                            <a:pt x="64924" y="238193"/>
                            <a:pt x="66271" y="242737"/>
                            <a:pt x="69900" y="244713"/>
                          </a:cubicBezTo>
                          <a:cubicBezTo>
                            <a:pt x="69916" y="244720"/>
                            <a:pt x="69938" y="244728"/>
                            <a:pt x="69953" y="244735"/>
                          </a:cubicBezTo>
                          <a:cubicBezTo>
                            <a:pt x="70836" y="245193"/>
                            <a:pt x="71809" y="245441"/>
                            <a:pt x="72797" y="245449"/>
                          </a:cubicBezTo>
                          <a:cubicBezTo>
                            <a:pt x="75783" y="245306"/>
                            <a:pt x="78471" y="243594"/>
                            <a:pt x="79877" y="240949"/>
                          </a:cubicBezTo>
                          <a:cubicBezTo>
                            <a:pt x="79907" y="240769"/>
                            <a:pt x="79989" y="240604"/>
                            <a:pt x="80116" y="240476"/>
                          </a:cubicBezTo>
                          <a:cubicBezTo>
                            <a:pt x="80297" y="240048"/>
                            <a:pt x="80536" y="239650"/>
                            <a:pt x="80828" y="239290"/>
                          </a:cubicBezTo>
                          <a:cubicBezTo>
                            <a:pt x="81367" y="237892"/>
                            <a:pt x="81838" y="236472"/>
                            <a:pt x="82242" y="235023"/>
                          </a:cubicBezTo>
                          <a:lnTo>
                            <a:pt x="82946" y="232897"/>
                          </a:lnTo>
                          <a:cubicBezTo>
                            <a:pt x="84136" y="228766"/>
                            <a:pt x="85805" y="224792"/>
                            <a:pt x="87908" y="221052"/>
                          </a:cubicBezTo>
                          <a:cubicBezTo>
                            <a:pt x="88679" y="220030"/>
                            <a:pt x="89749" y="219286"/>
                            <a:pt x="90977" y="218919"/>
                          </a:cubicBezTo>
                          <a:cubicBezTo>
                            <a:pt x="91209" y="218919"/>
                            <a:pt x="91209" y="218919"/>
                            <a:pt x="91448" y="218678"/>
                          </a:cubicBezTo>
                          <a:lnTo>
                            <a:pt x="93094" y="215606"/>
                          </a:lnTo>
                          <a:cubicBezTo>
                            <a:pt x="103640" y="219670"/>
                            <a:pt x="114844" y="221758"/>
                            <a:pt x="126145" y="221758"/>
                          </a:cubicBezTo>
                          <a:cubicBezTo>
                            <a:pt x="133061" y="221803"/>
                            <a:pt x="139954" y="221007"/>
                            <a:pt x="146682" y="219392"/>
                          </a:cubicBezTo>
                          <a:cubicBezTo>
                            <a:pt x="150844" y="218460"/>
                            <a:pt x="154938" y="217274"/>
                            <a:pt x="158957" y="215839"/>
                          </a:cubicBezTo>
                          <a:lnTo>
                            <a:pt x="160371" y="218445"/>
                          </a:lnTo>
                          <a:cubicBezTo>
                            <a:pt x="160611" y="218445"/>
                            <a:pt x="160611" y="218445"/>
                            <a:pt x="160843" y="218686"/>
                          </a:cubicBezTo>
                          <a:cubicBezTo>
                            <a:pt x="162130" y="218904"/>
                            <a:pt x="163260" y="219685"/>
                            <a:pt x="163911" y="220811"/>
                          </a:cubicBezTo>
                          <a:cubicBezTo>
                            <a:pt x="165872" y="224612"/>
                            <a:pt x="167526" y="228563"/>
                            <a:pt x="168859" y="232627"/>
                          </a:cubicBezTo>
                          <a:lnTo>
                            <a:pt x="168859" y="232867"/>
                          </a:lnTo>
                          <a:lnTo>
                            <a:pt x="169570" y="235001"/>
                          </a:lnTo>
                          <a:cubicBezTo>
                            <a:pt x="169936" y="236450"/>
                            <a:pt x="170408" y="237877"/>
                            <a:pt x="170984" y="239259"/>
                          </a:cubicBezTo>
                          <a:cubicBezTo>
                            <a:pt x="171223" y="239732"/>
                            <a:pt x="171455" y="239973"/>
                            <a:pt x="171695" y="240446"/>
                          </a:cubicBezTo>
                          <a:cubicBezTo>
                            <a:pt x="171718" y="240627"/>
                            <a:pt x="171800" y="240792"/>
                            <a:pt x="171927" y="240920"/>
                          </a:cubicBezTo>
                          <a:cubicBezTo>
                            <a:pt x="173259" y="243631"/>
                            <a:pt x="175991" y="245374"/>
                            <a:pt x="179007" y="245418"/>
                          </a:cubicBezTo>
                          <a:cubicBezTo>
                            <a:pt x="180003" y="245411"/>
                            <a:pt x="180975" y="245170"/>
                            <a:pt x="181858" y="244713"/>
                          </a:cubicBezTo>
                          <a:cubicBezTo>
                            <a:pt x="183565" y="243827"/>
                            <a:pt x="184838" y="242294"/>
                            <a:pt x="185384" y="240446"/>
                          </a:cubicBezTo>
                          <a:cubicBezTo>
                            <a:pt x="185937" y="238478"/>
                            <a:pt x="185773" y="236383"/>
                            <a:pt x="184920" y="234527"/>
                          </a:cubicBezTo>
                          <a:cubicBezTo>
                            <a:pt x="184920" y="234287"/>
                            <a:pt x="184680" y="234287"/>
                            <a:pt x="184680" y="234054"/>
                          </a:cubicBezTo>
                          <a:cubicBezTo>
                            <a:pt x="184501" y="233626"/>
                            <a:pt x="184261" y="233228"/>
                            <a:pt x="183969" y="232867"/>
                          </a:cubicBezTo>
                          <a:cubicBezTo>
                            <a:pt x="183243" y="231507"/>
                            <a:pt x="182375" y="230238"/>
                            <a:pt x="181372" y="229067"/>
                          </a:cubicBezTo>
                          <a:cubicBezTo>
                            <a:pt x="180901" y="228353"/>
                            <a:pt x="180429" y="227879"/>
                            <a:pt x="179958" y="227158"/>
                          </a:cubicBezTo>
                          <a:lnTo>
                            <a:pt x="179958" y="226926"/>
                          </a:lnTo>
                          <a:cubicBezTo>
                            <a:pt x="177481" y="223470"/>
                            <a:pt x="175415" y="219730"/>
                            <a:pt x="173821" y="215786"/>
                          </a:cubicBezTo>
                          <a:cubicBezTo>
                            <a:pt x="173529" y="214524"/>
                            <a:pt x="173611" y="213203"/>
                            <a:pt x="174060" y="211986"/>
                          </a:cubicBezTo>
                          <a:cubicBezTo>
                            <a:pt x="174060" y="211745"/>
                            <a:pt x="174292" y="211745"/>
                            <a:pt x="174292" y="211513"/>
                          </a:cubicBezTo>
                          <a:lnTo>
                            <a:pt x="173117" y="208658"/>
                          </a:lnTo>
                          <a:cubicBezTo>
                            <a:pt x="192636" y="196941"/>
                            <a:pt x="207231" y="178500"/>
                            <a:pt x="214198" y="156777"/>
                          </a:cubicBezTo>
                          <a:lnTo>
                            <a:pt x="217043" y="157250"/>
                          </a:lnTo>
                          <a:cubicBezTo>
                            <a:pt x="217282" y="157250"/>
                            <a:pt x="217282" y="157010"/>
                            <a:pt x="217514" y="157010"/>
                          </a:cubicBezTo>
                          <a:cubicBezTo>
                            <a:pt x="218405" y="156334"/>
                            <a:pt x="219468" y="155929"/>
                            <a:pt x="220575" y="155831"/>
                          </a:cubicBezTo>
                          <a:lnTo>
                            <a:pt x="221047" y="155831"/>
                          </a:lnTo>
                          <a:cubicBezTo>
                            <a:pt x="225260" y="156552"/>
                            <a:pt x="229376" y="157746"/>
                            <a:pt x="233328" y="159376"/>
                          </a:cubicBezTo>
                          <a:lnTo>
                            <a:pt x="233560" y="159376"/>
                          </a:lnTo>
                          <a:cubicBezTo>
                            <a:pt x="234271" y="159617"/>
                            <a:pt x="234975" y="160090"/>
                            <a:pt x="235686" y="160330"/>
                          </a:cubicBezTo>
                          <a:cubicBezTo>
                            <a:pt x="237041" y="161021"/>
                            <a:pt x="238470" y="161585"/>
                            <a:pt x="239937" y="161990"/>
                          </a:cubicBezTo>
                          <a:cubicBezTo>
                            <a:pt x="240401" y="161990"/>
                            <a:pt x="240880" y="162231"/>
                            <a:pt x="241352" y="162231"/>
                          </a:cubicBezTo>
                          <a:cubicBezTo>
                            <a:pt x="241613" y="162193"/>
                            <a:pt x="241868" y="162283"/>
                            <a:pt x="242063" y="162463"/>
                          </a:cubicBezTo>
                          <a:cubicBezTo>
                            <a:pt x="242669" y="162659"/>
                            <a:pt x="243313" y="162741"/>
                            <a:pt x="243956" y="162704"/>
                          </a:cubicBezTo>
                          <a:cubicBezTo>
                            <a:pt x="247376" y="162711"/>
                            <a:pt x="250422" y="160518"/>
                            <a:pt x="251508" y="157250"/>
                          </a:cubicBezTo>
                          <a:cubicBezTo>
                            <a:pt x="251073" y="153473"/>
                            <a:pt x="248342" y="150355"/>
                            <a:pt x="244660" y="149439"/>
                          </a:cubicBezTo>
                          <a:lnTo>
                            <a:pt x="244630" y="149477"/>
                          </a:lnTo>
                          <a:close/>
                        </a:path>
                      </a:pathLst>
                    </a:custGeom>
                    <a:solidFill>
                      <a:srgbClr val="FFFFFF"/>
                    </a:solidFill>
                    <a:ln w="75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45" name="Group 44">
                <a:extLst>
                  <a:ext uri="{FF2B5EF4-FFF2-40B4-BE49-F238E27FC236}">
                    <a16:creationId xmlns:a16="http://schemas.microsoft.com/office/drawing/2014/main" id="{0C2100D2-6F40-4B6C-B989-0C6BE2F4D1CA}"/>
                  </a:ext>
                </a:extLst>
              </p:cNvPr>
              <p:cNvGrpSpPr/>
              <p:nvPr/>
            </p:nvGrpSpPr>
            <p:grpSpPr>
              <a:xfrm>
                <a:off x="5647918" y="4339357"/>
                <a:ext cx="1369157" cy="1678132"/>
                <a:chOff x="5638680" y="4440958"/>
                <a:chExt cx="1369157" cy="1678132"/>
              </a:xfrm>
            </p:grpSpPr>
            <p:grpSp>
              <p:nvGrpSpPr>
                <p:cNvPr id="31" name="Group 30">
                  <a:extLst>
                    <a:ext uri="{FF2B5EF4-FFF2-40B4-BE49-F238E27FC236}">
                      <a16:creationId xmlns:a16="http://schemas.microsoft.com/office/drawing/2014/main" id="{79E657C2-C5DA-4FF0-9440-BEE1E38EAF73}"/>
                    </a:ext>
                  </a:extLst>
                </p:cNvPr>
                <p:cNvGrpSpPr/>
                <p:nvPr/>
              </p:nvGrpSpPr>
              <p:grpSpPr>
                <a:xfrm>
                  <a:off x="5638680" y="4746875"/>
                  <a:ext cx="1369157" cy="1372215"/>
                  <a:chOff x="5638680" y="4746875"/>
                  <a:chExt cx="1369157" cy="1372215"/>
                </a:xfrm>
              </p:grpSpPr>
              <p:sp>
                <p:nvSpPr>
                  <p:cNvPr id="193" name="Rectangle: Rounded Corners 192">
                    <a:extLst>
                      <a:ext uri="{FF2B5EF4-FFF2-40B4-BE49-F238E27FC236}">
                        <a16:creationId xmlns:a16="http://schemas.microsoft.com/office/drawing/2014/main" id="{AE205749-5860-4ED6-9CD8-22A5F1699BBA}"/>
                      </a:ext>
                    </a:extLst>
                  </p:cNvPr>
                  <p:cNvSpPr/>
                  <p:nvPr/>
                </p:nvSpPr>
                <p:spPr bwMode="auto">
                  <a:xfrm>
                    <a:off x="5638680" y="4746875"/>
                    <a:ext cx="1369157" cy="1372215"/>
                  </a:xfrm>
                  <a:prstGeom prst="roundRect">
                    <a:avLst>
                      <a:gd name="adj" fmla="val 3125"/>
                    </a:avLst>
                  </a:prstGeom>
                  <a:solidFill>
                    <a:srgbClr val="FCFDFE"/>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207" name="Group 206">
                    <a:extLst>
                      <a:ext uri="{FF2B5EF4-FFF2-40B4-BE49-F238E27FC236}">
                        <a16:creationId xmlns:a16="http://schemas.microsoft.com/office/drawing/2014/main" id="{6BF540DC-1661-4C1F-8E0E-A7C5871FEA58}"/>
                      </a:ext>
                    </a:extLst>
                  </p:cNvPr>
                  <p:cNvGrpSpPr/>
                  <p:nvPr/>
                </p:nvGrpSpPr>
                <p:grpSpPr>
                  <a:xfrm>
                    <a:off x="6022864" y="5198137"/>
                    <a:ext cx="600803" cy="469691"/>
                    <a:chOff x="9520555" y="256334"/>
                    <a:chExt cx="1352033" cy="1056983"/>
                  </a:xfrm>
                </p:grpSpPr>
                <p:grpSp>
                  <p:nvGrpSpPr>
                    <p:cNvPr id="208" name="Group 48">
                      <a:extLst>
                        <a:ext uri="{FF2B5EF4-FFF2-40B4-BE49-F238E27FC236}">
                          <a16:creationId xmlns:a16="http://schemas.microsoft.com/office/drawing/2014/main" id="{FE345234-0760-490C-817E-3DE777104F01}"/>
                        </a:ext>
                      </a:extLst>
                    </p:cNvPr>
                    <p:cNvGrpSpPr>
                      <a:grpSpLocks noChangeAspect="1"/>
                    </p:cNvGrpSpPr>
                    <p:nvPr/>
                  </p:nvGrpSpPr>
                  <p:grpSpPr bwMode="auto">
                    <a:xfrm>
                      <a:off x="10254254" y="256334"/>
                      <a:ext cx="618334" cy="870947"/>
                      <a:chOff x="2450" y="817"/>
                      <a:chExt cx="164" cy="231"/>
                    </a:xfrm>
                  </p:grpSpPr>
                  <p:sp>
                    <p:nvSpPr>
                      <p:cNvPr id="211" name="Freeform 50">
                        <a:extLst>
                          <a:ext uri="{FF2B5EF4-FFF2-40B4-BE49-F238E27FC236}">
                            <a16:creationId xmlns:a16="http://schemas.microsoft.com/office/drawing/2014/main" id="{2C9CA955-7C6A-4FDD-9C79-7F1CCB31511D}"/>
                          </a:ext>
                        </a:extLst>
                      </p:cNvPr>
                      <p:cNvSpPr>
                        <a:spLocks noEditPoints="1"/>
                      </p:cNvSpPr>
                      <p:nvPr/>
                    </p:nvSpPr>
                    <p:spPr bwMode="auto">
                      <a:xfrm>
                        <a:off x="2450" y="817"/>
                        <a:ext cx="164" cy="231"/>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2" name="Freeform 49">
                        <a:extLst>
                          <a:ext uri="{FF2B5EF4-FFF2-40B4-BE49-F238E27FC236}">
                            <a16:creationId xmlns:a16="http://schemas.microsoft.com/office/drawing/2014/main" id="{0F7F0DB1-A6D9-490A-B8A6-5B5FB4576324}"/>
                          </a:ext>
                        </a:extLst>
                      </p:cNvPr>
                      <p:cNvSpPr>
                        <a:spLocks/>
                      </p:cNvSpPr>
                      <p:nvPr/>
                    </p:nvSpPr>
                    <p:spPr bwMode="auto">
                      <a:xfrm>
                        <a:off x="2466" y="850"/>
                        <a:ext cx="32" cy="33"/>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3" name="Freeform 49">
                        <a:extLst>
                          <a:ext uri="{FF2B5EF4-FFF2-40B4-BE49-F238E27FC236}">
                            <a16:creationId xmlns:a16="http://schemas.microsoft.com/office/drawing/2014/main" id="{BAEBE04B-7F47-41C3-8826-7DBC1E12B079}"/>
                          </a:ext>
                        </a:extLst>
                      </p:cNvPr>
                      <p:cNvSpPr>
                        <a:spLocks/>
                      </p:cNvSpPr>
                      <p:nvPr/>
                    </p:nvSpPr>
                    <p:spPr bwMode="auto">
                      <a:xfrm>
                        <a:off x="2511" y="995"/>
                        <a:ext cx="40" cy="42"/>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09" name="Freeform 5">
                      <a:extLst>
                        <a:ext uri="{FF2B5EF4-FFF2-40B4-BE49-F238E27FC236}">
                          <a16:creationId xmlns:a16="http://schemas.microsoft.com/office/drawing/2014/main" id="{A3C001B4-9928-433F-B7DD-87AB8BE91FA2}"/>
                        </a:ext>
                      </a:extLst>
                    </p:cNvPr>
                    <p:cNvSpPr>
                      <a:spLocks noEditPoints="1"/>
                    </p:cNvSpPr>
                    <p:nvPr/>
                  </p:nvSpPr>
                  <p:spPr bwMode="auto">
                    <a:xfrm>
                      <a:off x="9520555" y="701946"/>
                      <a:ext cx="927762" cy="611371"/>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0" name="Freeform 5">
                      <a:extLst>
                        <a:ext uri="{FF2B5EF4-FFF2-40B4-BE49-F238E27FC236}">
                          <a16:creationId xmlns:a16="http://schemas.microsoft.com/office/drawing/2014/main" id="{09955225-535B-4B3E-8F49-D776B25EBF34}"/>
                        </a:ext>
                      </a:extLst>
                    </p:cNvPr>
                    <p:cNvSpPr>
                      <a:spLocks noEditPoints="1"/>
                    </p:cNvSpPr>
                    <p:nvPr/>
                  </p:nvSpPr>
                  <p:spPr bwMode="auto">
                    <a:xfrm>
                      <a:off x="9562643" y="747246"/>
                      <a:ext cx="847241" cy="558310"/>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214" name="Title 1">
                  <a:extLst>
                    <a:ext uri="{FF2B5EF4-FFF2-40B4-BE49-F238E27FC236}">
                      <a16:creationId xmlns:a16="http://schemas.microsoft.com/office/drawing/2014/main" id="{966CC5DA-7AE7-44CF-B4CC-E2511EB60C57}"/>
                    </a:ext>
                  </a:extLst>
                </p:cNvPr>
                <p:cNvSpPr txBox="1">
                  <a:spLocks/>
                </p:cNvSpPr>
                <p:nvPr/>
              </p:nvSpPr>
              <p:spPr>
                <a:xfrm>
                  <a:off x="5730364" y="4440958"/>
                  <a:ext cx="1185789" cy="21878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Stack</a:t>
                  </a:r>
                </a:p>
              </p:txBody>
            </p:sp>
          </p:grpSp>
          <p:grpSp>
            <p:nvGrpSpPr>
              <p:cNvPr id="56" name="Group 55">
                <a:extLst>
                  <a:ext uri="{FF2B5EF4-FFF2-40B4-BE49-F238E27FC236}">
                    <a16:creationId xmlns:a16="http://schemas.microsoft.com/office/drawing/2014/main" id="{AD34241C-828F-41C4-A944-D5232E1CFB97}"/>
                  </a:ext>
                </a:extLst>
              </p:cNvPr>
              <p:cNvGrpSpPr/>
              <p:nvPr/>
            </p:nvGrpSpPr>
            <p:grpSpPr>
              <a:xfrm>
                <a:off x="9878168" y="4339358"/>
                <a:ext cx="1369157" cy="1678131"/>
                <a:chOff x="9878168" y="4514849"/>
                <a:chExt cx="1369157" cy="1678131"/>
              </a:xfrm>
            </p:grpSpPr>
            <p:grpSp>
              <p:nvGrpSpPr>
                <p:cNvPr id="30" name="Group 29">
                  <a:extLst>
                    <a:ext uri="{FF2B5EF4-FFF2-40B4-BE49-F238E27FC236}">
                      <a16:creationId xmlns:a16="http://schemas.microsoft.com/office/drawing/2014/main" id="{ACD18CE9-7173-49F8-8E89-2E8382B807BB}"/>
                    </a:ext>
                  </a:extLst>
                </p:cNvPr>
                <p:cNvGrpSpPr/>
                <p:nvPr/>
              </p:nvGrpSpPr>
              <p:grpSpPr>
                <a:xfrm>
                  <a:off x="9878168" y="4820765"/>
                  <a:ext cx="1369157" cy="1372215"/>
                  <a:chOff x="9370171" y="4733021"/>
                  <a:chExt cx="1369157" cy="1372215"/>
                </a:xfrm>
              </p:grpSpPr>
              <p:sp>
                <p:nvSpPr>
                  <p:cNvPr id="191" name="Rectangle: Rounded Corners 190">
                    <a:extLst>
                      <a:ext uri="{FF2B5EF4-FFF2-40B4-BE49-F238E27FC236}">
                        <a16:creationId xmlns:a16="http://schemas.microsoft.com/office/drawing/2014/main" id="{AC1056A4-E9EE-4B94-A162-11CB323A2997}"/>
                      </a:ext>
                    </a:extLst>
                  </p:cNvPr>
                  <p:cNvSpPr/>
                  <p:nvPr/>
                </p:nvSpPr>
                <p:spPr bwMode="auto">
                  <a:xfrm>
                    <a:off x="9370171" y="4733021"/>
                    <a:ext cx="1369157" cy="1372215"/>
                  </a:xfrm>
                  <a:prstGeom prst="roundRect">
                    <a:avLst>
                      <a:gd name="adj" fmla="val 3125"/>
                    </a:avLst>
                  </a:prstGeom>
                  <a:solidFill>
                    <a:srgbClr val="FCFDFE"/>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28" name="Group 27">
                    <a:extLst>
                      <a:ext uri="{FF2B5EF4-FFF2-40B4-BE49-F238E27FC236}">
                        <a16:creationId xmlns:a16="http://schemas.microsoft.com/office/drawing/2014/main" id="{ADBB0EFE-B8D4-4E2A-988B-6736D01FA0DD}"/>
                      </a:ext>
                    </a:extLst>
                  </p:cNvPr>
                  <p:cNvGrpSpPr/>
                  <p:nvPr/>
                </p:nvGrpSpPr>
                <p:grpSpPr>
                  <a:xfrm>
                    <a:off x="9541536" y="4900912"/>
                    <a:ext cx="1026427" cy="1036432"/>
                    <a:chOff x="9570965" y="4913011"/>
                    <a:chExt cx="1026427" cy="1036432"/>
                  </a:xfrm>
                </p:grpSpPr>
                <p:grpSp>
                  <p:nvGrpSpPr>
                    <p:cNvPr id="26" name="Group 25">
                      <a:extLst>
                        <a:ext uri="{FF2B5EF4-FFF2-40B4-BE49-F238E27FC236}">
                          <a16:creationId xmlns:a16="http://schemas.microsoft.com/office/drawing/2014/main" id="{B268916C-243C-4AD1-8822-53E549E6A5E4}"/>
                        </a:ext>
                      </a:extLst>
                    </p:cNvPr>
                    <p:cNvGrpSpPr/>
                    <p:nvPr/>
                  </p:nvGrpSpPr>
                  <p:grpSpPr>
                    <a:xfrm>
                      <a:off x="9986879" y="4973316"/>
                      <a:ext cx="238471" cy="961510"/>
                      <a:chOff x="10282443" y="4973316"/>
                      <a:chExt cx="238471" cy="961510"/>
                    </a:xfrm>
                  </p:grpSpPr>
                  <p:sp>
                    <p:nvSpPr>
                      <p:cNvPr id="182" name="Game_E7FC" title="Icon of a game controller">
                        <a:extLst>
                          <a:ext uri="{FF2B5EF4-FFF2-40B4-BE49-F238E27FC236}">
                            <a16:creationId xmlns:a16="http://schemas.microsoft.com/office/drawing/2014/main" id="{054D9DEB-194E-44AC-9526-E41335D3242D}"/>
                          </a:ext>
                        </a:extLst>
                      </p:cNvPr>
                      <p:cNvSpPr>
                        <a:spLocks noChangeAspect="1" noEditPoints="1"/>
                      </p:cNvSpPr>
                      <p:nvPr/>
                    </p:nvSpPr>
                    <p:spPr bwMode="auto">
                      <a:xfrm>
                        <a:off x="10282443" y="5356918"/>
                        <a:ext cx="238471" cy="143161"/>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chip" title="Icon of a computer chip">
                        <a:extLst>
                          <a:ext uri="{FF2B5EF4-FFF2-40B4-BE49-F238E27FC236}">
                            <a16:creationId xmlns:a16="http://schemas.microsoft.com/office/drawing/2014/main" id="{33BD6DBF-6768-4FE3-957A-4FD056186A37}"/>
                          </a:ext>
                        </a:extLst>
                      </p:cNvPr>
                      <p:cNvSpPr>
                        <a:spLocks noChangeAspect="1" noEditPoints="1"/>
                      </p:cNvSpPr>
                      <p:nvPr/>
                    </p:nvSpPr>
                    <p:spPr bwMode="auto">
                      <a:xfrm>
                        <a:off x="10282443" y="5691522"/>
                        <a:ext cx="238470" cy="24330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7" name="cloud" title="Icon of a cloud">
                        <a:extLst>
                          <a:ext uri="{FF2B5EF4-FFF2-40B4-BE49-F238E27FC236}">
                            <a16:creationId xmlns:a16="http://schemas.microsoft.com/office/drawing/2014/main" id="{C080CC5D-394C-423D-81F7-6BEB5B1F3194}"/>
                          </a:ext>
                        </a:extLst>
                      </p:cNvPr>
                      <p:cNvSpPr>
                        <a:spLocks noChangeAspect="1"/>
                      </p:cNvSpPr>
                      <p:nvPr/>
                    </p:nvSpPr>
                    <p:spPr bwMode="auto">
                      <a:xfrm>
                        <a:off x="10282443" y="4973316"/>
                        <a:ext cx="238470" cy="15192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390CA823-748F-449E-BDFC-41234071FD92}"/>
                        </a:ext>
                      </a:extLst>
                    </p:cNvPr>
                    <p:cNvGrpSpPr/>
                    <p:nvPr/>
                  </p:nvGrpSpPr>
                  <p:grpSpPr>
                    <a:xfrm>
                      <a:off x="10358921" y="4913011"/>
                      <a:ext cx="238471" cy="1003102"/>
                      <a:chOff x="11010085" y="4913011"/>
                      <a:chExt cx="238471" cy="1003102"/>
                    </a:xfrm>
                  </p:grpSpPr>
                  <p:sp>
                    <p:nvSpPr>
                      <p:cNvPr id="183" name="HoloLens_EC94" title="Icon of Microsoft HoloLens">
                        <a:extLst>
                          <a:ext uri="{FF2B5EF4-FFF2-40B4-BE49-F238E27FC236}">
                            <a16:creationId xmlns:a16="http://schemas.microsoft.com/office/drawing/2014/main" id="{E1DC7C26-073D-4082-A295-CA60286A987E}"/>
                          </a:ext>
                        </a:extLst>
                      </p:cNvPr>
                      <p:cNvSpPr>
                        <a:spLocks noChangeAspect="1" noEditPoints="1"/>
                      </p:cNvSpPr>
                      <p:nvPr/>
                    </p:nvSpPr>
                    <p:spPr bwMode="auto">
                      <a:xfrm>
                        <a:off x="11010085" y="5364807"/>
                        <a:ext cx="238471" cy="127382"/>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SecurityCamera_EB35" title="Icon of a security camera">
                        <a:extLst>
                          <a:ext uri="{FF2B5EF4-FFF2-40B4-BE49-F238E27FC236}">
                            <a16:creationId xmlns:a16="http://schemas.microsoft.com/office/drawing/2014/main" id="{648CF4CB-6D19-4564-8A46-AB2384922A1C}"/>
                          </a:ext>
                        </a:extLst>
                      </p:cNvPr>
                      <p:cNvSpPr>
                        <a:spLocks noChangeAspect="1" noEditPoints="1"/>
                      </p:cNvSpPr>
                      <p:nvPr/>
                    </p:nvSpPr>
                    <p:spPr bwMode="auto">
                      <a:xfrm flipH="1">
                        <a:off x="11010085" y="5710235"/>
                        <a:ext cx="238471" cy="20587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88" name="server" title="Icon of a server tower">
                        <a:extLst>
                          <a:ext uri="{FF2B5EF4-FFF2-40B4-BE49-F238E27FC236}">
                            <a16:creationId xmlns:a16="http://schemas.microsoft.com/office/drawing/2014/main" id="{EB082A3D-E09F-4318-8545-AE169815A28D}"/>
                          </a:ext>
                        </a:extLst>
                      </p:cNvPr>
                      <p:cNvSpPr>
                        <a:spLocks noChangeAspect="1" noEditPoints="1"/>
                      </p:cNvSpPr>
                      <p:nvPr/>
                    </p:nvSpPr>
                    <p:spPr bwMode="auto">
                      <a:xfrm>
                        <a:off x="11057576" y="4913011"/>
                        <a:ext cx="143489" cy="27253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4E76EEA7-3BE3-447E-A9BC-8B3196E33A93}"/>
                        </a:ext>
                      </a:extLst>
                    </p:cNvPr>
                    <p:cNvGrpSpPr/>
                    <p:nvPr/>
                  </p:nvGrpSpPr>
                  <p:grpSpPr>
                    <a:xfrm>
                      <a:off x="9570965" y="4914269"/>
                      <a:ext cx="238471" cy="1035174"/>
                      <a:chOff x="9570965" y="4914269"/>
                      <a:chExt cx="238471" cy="1035174"/>
                    </a:xfrm>
                  </p:grpSpPr>
                  <p:sp>
                    <p:nvSpPr>
                      <p:cNvPr id="186" name="Car" title="Icon of the front of a car">
                        <a:extLst>
                          <a:ext uri="{FF2B5EF4-FFF2-40B4-BE49-F238E27FC236}">
                            <a16:creationId xmlns:a16="http://schemas.microsoft.com/office/drawing/2014/main" id="{97CE9824-DB4D-41B7-ADDE-F613802F2981}"/>
                          </a:ext>
                        </a:extLst>
                      </p:cNvPr>
                      <p:cNvSpPr>
                        <a:spLocks noChangeAspect="1" noEditPoints="1"/>
                      </p:cNvSpPr>
                      <p:nvPr/>
                    </p:nvSpPr>
                    <p:spPr bwMode="auto">
                      <a:xfrm>
                        <a:off x="9570965" y="5336735"/>
                        <a:ext cx="238471" cy="183526"/>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2700" cap="flat">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89" name="building_7" title="Icon of a building with a curved section protruding from it">
                        <a:extLst>
                          <a:ext uri="{FF2B5EF4-FFF2-40B4-BE49-F238E27FC236}">
                            <a16:creationId xmlns:a16="http://schemas.microsoft.com/office/drawing/2014/main" id="{CC26DECD-9928-442D-9178-DCF5D37CB73B}"/>
                          </a:ext>
                        </a:extLst>
                      </p:cNvPr>
                      <p:cNvSpPr>
                        <a:spLocks noChangeAspect="1" noEditPoints="1"/>
                      </p:cNvSpPr>
                      <p:nvPr/>
                    </p:nvSpPr>
                    <p:spPr bwMode="auto">
                      <a:xfrm>
                        <a:off x="9570965" y="4914269"/>
                        <a:ext cx="238471" cy="270022"/>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solidFill>
                        <a:schemeClr val="bg1"/>
                      </a:solidFill>
                      <a:ln w="12700" cap="flat">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90" name="fitbit" title="Icon of a fitness band">
                        <a:extLst>
                          <a:ext uri="{FF2B5EF4-FFF2-40B4-BE49-F238E27FC236}">
                            <a16:creationId xmlns:a16="http://schemas.microsoft.com/office/drawing/2014/main" id="{9F5D1C47-D5DE-460D-8267-FBD0BCC2F7C5}"/>
                          </a:ext>
                        </a:extLst>
                      </p:cNvPr>
                      <p:cNvSpPr>
                        <a:spLocks noChangeAspect="1" noEditPoints="1"/>
                      </p:cNvSpPr>
                      <p:nvPr/>
                    </p:nvSpPr>
                    <p:spPr bwMode="auto">
                      <a:xfrm>
                        <a:off x="9618124" y="5676905"/>
                        <a:ext cx="144152" cy="272538"/>
                      </a:xfrm>
                      <a:custGeom>
                        <a:avLst/>
                        <a:gdLst>
                          <a:gd name="T0" fmla="*/ 0 w 176"/>
                          <a:gd name="T1" fmla="*/ 268 h 335"/>
                          <a:gd name="T2" fmla="*/ 0 w 176"/>
                          <a:gd name="T3" fmla="*/ 46 h 335"/>
                          <a:gd name="T4" fmla="*/ 45 w 176"/>
                          <a:gd name="T5" fmla="*/ 0 h 335"/>
                          <a:gd name="T6" fmla="*/ 131 w 176"/>
                          <a:gd name="T7" fmla="*/ 0 h 335"/>
                          <a:gd name="T8" fmla="*/ 176 w 176"/>
                          <a:gd name="T9" fmla="*/ 156 h 335"/>
                          <a:gd name="T10" fmla="*/ 176 w 176"/>
                          <a:gd name="T11" fmla="*/ 43 h 335"/>
                          <a:gd name="T12" fmla="*/ 131 w 176"/>
                          <a:gd name="T13" fmla="*/ 0 h 335"/>
                          <a:gd name="T14" fmla="*/ 86 w 176"/>
                          <a:gd name="T15" fmla="*/ 43 h 335"/>
                          <a:gd name="T16" fmla="*/ 86 w 176"/>
                          <a:gd name="T17" fmla="*/ 252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43 w 176"/>
                          <a:gd name="T37" fmla="*/ 102 h 335"/>
                          <a:gd name="T38" fmla="*/ 37 w 176"/>
                          <a:gd name="T39" fmla="*/ 107 h 335"/>
                          <a:gd name="T40" fmla="*/ 43 w 176"/>
                          <a:gd name="T41" fmla="*/ 113 h 335"/>
                          <a:gd name="T42" fmla="*/ 49 w 176"/>
                          <a:gd name="T43" fmla="*/ 107 h 335"/>
                          <a:gd name="T44" fmla="*/ 43 w 176"/>
                          <a:gd name="T45" fmla="*/ 102 h 335"/>
                          <a:gd name="T46" fmla="*/ 43 w 176"/>
                          <a:gd name="T47" fmla="*/ 163 h 335"/>
                          <a:gd name="T48" fmla="*/ 37 w 176"/>
                          <a:gd name="T49" fmla="*/ 168 h 335"/>
                          <a:gd name="T50" fmla="*/ 43 w 176"/>
                          <a:gd name="T51" fmla="*/ 174 h 335"/>
                          <a:gd name="T52" fmla="*/ 49 w 176"/>
                          <a:gd name="T53" fmla="*/ 168 h 335"/>
                          <a:gd name="T54" fmla="*/ 43 w 176"/>
                          <a:gd name="T55" fmla="*/ 163 h 335"/>
                          <a:gd name="T56" fmla="*/ 43 w 176"/>
                          <a:gd name="T57" fmla="*/ 224 h 335"/>
                          <a:gd name="T58" fmla="*/ 37 w 176"/>
                          <a:gd name="T59" fmla="*/ 230 h 335"/>
                          <a:gd name="T60" fmla="*/ 43 w 176"/>
                          <a:gd name="T61" fmla="*/ 235 h 335"/>
                          <a:gd name="T62" fmla="*/ 49 w 176"/>
                          <a:gd name="T63" fmla="*/ 230 h 335"/>
                          <a:gd name="T64" fmla="*/ 43 w 176"/>
                          <a:gd name="T65" fmla="*/ 2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335">
                            <a:moveTo>
                              <a:pt x="0" y="268"/>
                            </a:moveTo>
                            <a:cubicBezTo>
                              <a:pt x="0" y="46"/>
                              <a:pt x="0" y="46"/>
                              <a:pt x="0" y="46"/>
                            </a:cubicBezTo>
                            <a:cubicBezTo>
                              <a:pt x="0" y="20"/>
                              <a:pt x="20" y="0"/>
                              <a:pt x="45" y="0"/>
                            </a:cubicBezTo>
                            <a:cubicBezTo>
                              <a:pt x="131" y="0"/>
                              <a:pt x="131" y="0"/>
                              <a:pt x="131" y="0"/>
                            </a:cubicBezTo>
                            <a:moveTo>
                              <a:pt x="176" y="156"/>
                            </a:moveTo>
                            <a:cubicBezTo>
                              <a:pt x="176" y="43"/>
                              <a:pt x="176" y="43"/>
                              <a:pt x="176" y="43"/>
                            </a:cubicBezTo>
                            <a:cubicBezTo>
                              <a:pt x="176" y="19"/>
                              <a:pt x="156" y="0"/>
                              <a:pt x="131" y="0"/>
                            </a:cubicBezTo>
                            <a:cubicBezTo>
                              <a:pt x="106" y="0"/>
                              <a:pt x="86" y="19"/>
                              <a:pt x="86" y="43"/>
                            </a:cubicBezTo>
                            <a:cubicBezTo>
                              <a:pt x="86" y="252"/>
                              <a:pt x="86" y="252"/>
                              <a:pt x="86" y="252"/>
                            </a:cubicBezTo>
                            <a:cubicBezTo>
                              <a:pt x="85" y="264"/>
                              <a:pt x="85" y="264"/>
                              <a:pt x="85" y="264"/>
                            </a:cubicBez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43" y="102"/>
                            </a:moveTo>
                            <a:cubicBezTo>
                              <a:pt x="40" y="102"/>
                              <a:pt x="37" y="104"/>
                              <a:pt x="37" y="107"/>
                            </a:cubicBezTo>
                            <a:cubicBezTo>
                              <a:pt x="37" y="111"/>
                              <a:pt x="40" y="113"/>
                              <a:pt x="43" y="113"/>
                            </a:cubicBezTo>
                            <a:cubicBezTo>
                              <a:pt x="46" y="113"/>
                              <a:pt x="49" y="111"/>
                              <a:pt x="49" y="107"/>
                            </a:cubicBezTo>
                            <a:cubicBezTo>
                              <a:pt x="49" y="104"/>
                              <a:pt x="46" y="102"/>
                              <a:pt x="43" y="102"/>
                            </a:cubicBezTo>
                            <a:close/>
                            <a:moveTo>
                              <a:pt x="43" y="163"/>
                            </a:moveTo>
                            <a:cubicBezTo>
                              <a:pt x="40" y="163"/>
                              <a:pt x="37" y="165"/>
                              <a:pt x="37" y="168"/>
                            </a:cubicBezTo>
                            <a:cubicBezTo>
                              <a:pt x="37" y="172"/>
                              <a:pt x="40" y="174"/>
                              <a:pt x="43" y="174"/>
                            </a:cubicBezTo>
                            <a:cubicBezTo>
                              <a:pt x="46" y="174"/>
                              <a:pt x="49" y="172"/>
                              <a:pt x="49" y="168"/>
                            </a:cubicBezTo>
                            <a:cubicBezTo>
                              <a:pt x="49" y="165"/>
                              <a:pt x="46" y="163"/>
                              <a:pt x="43" y="163"/>
                            </a:cubicBezTo>
                            <a:close/>
                            <a:moveTo>
                              <a:pt x="43" y="224"/>
                            </a:moveTo>
                            <a:cubicBezTo>
                              <a:pt x="40" y="224"/>
                              <a:pt x="37" y="226"/>
                              <a:pt x="37" y="230"/>
                            </a:cubicBezTo>
                            <a:cubicBezTo>
                              <a:pt x="37" y="233"/>
                              <a:pt x="40" y="235"/>
                              <a:pt x="43" y="235"/>
                            </a:cubicBezTo>
                            <a:cubicBezTo>
                              <a:pt x="46" y="235"/>
                              <a:pt x="49" y="233"/>
                              <a:pt x="49" y="230"/>
                            </a:cubicBezTo>
                            <a:cubicBezTo>
                              <a:pt x="49" y="226"/>
                              <a:pt x="46" y="224"/>
                              <a:pt x="43" y="224"/>
                            </a:cubicBezTo>
                            <a:close/>
                          </a:path>
                        </a:pathLst>
                      </a:custGeom>
                      <a:solidFill>
                        <a:schemeClr val="bg1"/>
                      </a:solidFill>
                      <a:ln w="12700"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215" name="Title 1">
                  <a:extLst>
                    <a:ext uri="{FF2B5EF4-FFF2-40B4-BE49-F238E27FC236}">
                      <a16:creationId xmlns:a16="http://schemas.microsoft.com/office/drawing/2014/main" id="{1552452F-428C-4977-AAAE-B01B4B5A16B2}"/>
                    </a:ext>
                  </a:extLst>
                </p:cNvPr>
                <p:cNvSpPr txBox="1">
                  <a:spLocks/>
                </p:cNvSpPr>
                <p:nvPr/>
              </p:nvSpPr>
              <p:spPr>
                <a:xfrm>
                  <a:off x="9969852" y="4514849"/>
                  <a:ext cx="1185789" cy="21878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Anywhere</a:t>
                  </a:r>
                </a:p>
              </p:txBody>
            </p:sp>
          </p:grpSp>
        </p:grpSp>
        <p:cxnSp>
          <p:nvCxnSpPr>
            <p:cNvPr id="77" name="Straight Arrow Connector 76">
              <a:extLst>
                <a:ext uri="{FF2B5EF4-FFF2-40B4-BE49-F238E27FC236}">
                  <a16:creationId xmlns:a16="http://schemas.microsoft.com/office/drawing/2014/main" id="{CFDEC026-6058-49B7-8C84-42A0FEDFEF0D}"/>
                </a:ext>
              </a:extLst>
            </p:cNvPr>
            <p:cNvCxnSpPr>
              <a:stCxn id="166" idx="1"/>
              <a:endCxn id="193" idx="3"/>
            </p:cNvCxnSpPr>
            <p:nvPr/>
          </p:nvCxnSpPr>
          <p:spPr>
            <a:xfrm flipH="1">
              <a:off x="7017075" y="5331381"/>
              <a:ext cx="973347"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4721159A-E22C-431E-B82F-305BDD8F6E4A}"/>
                </a:ext>
              </a:extLst>
            </p:cNvPr>
            <p:cNvCxnSpPr>
              <a:cxnSpLocks/>
              <a:stCxn id="166" idx="3"/>
              <a:endCxn id="191" idx="1"/>
            </p:cNvCxnSpPr>
            <p:nvPr/>
          </p:nvCxnSpPr>
          <p:spPr>
            <a:xfrm>
              <a:off x="8904822" y="5331381"/>
              <a:ext cx="973346"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8" name="Title 1">
              <a:extLst>
                <a:ext uri="{FF2B5EF4-FFF2-40B4-BE49-F238E27FC236}">
                  <a16:creationId xmlns:a16="http://schemas.microsoft.com/office/drawing/2014/main" id="{0F0C731D-9270-4100-B3DD-7FABADA8126C}"/>
                </a:ext>
              </a:extLst>
            </p:cNvPr>
            <p:cNvSpPr txBox="1">
              <a:spLocks/>
            </p:cNvSpPr>
            <p:nvPr/>
          </p:nvSpPr>
          <p:spPr>
            <a:xfrm>
              <a:off x="7854727" y="5937247"/>
              <a:ext cx="1185789" cy="21878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…or…</a:t>
              </a:r>
            </a:p>
          </p:txBody>
        </p:sp>
      </p:grpSp>
      <p:pic>
        <p:nvPicPr>
          <p:cNvPr id="1026" name="x_Picture 29" descr="cid:image002.png@01D58D68.0F3DC800">
            <a:extLst>
              <a:ext uri="{FF2B5EF4-FFF2-40B4-BE49-F238E27FC236}">
                <a16:creationId xmlns:a16="http://schemas.microsoft.com/office/drawing/2014/main" id="{CD31B627-6574-4551-8C90-D16060AD9D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153" y="3750801"/>
            <a:ext cx="534248" cy="281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 name="Group 93">
            <a:extLst>
              <a:ext uri="{FF2B5EF4-FFF2-40B4-BE49-F238E27FC236}">
                <a16:creationId xmlns:a16="http://schemas.microsoft.com/office/drawing/2014/main" id="{0CF0DFE5-4A2D-46E4-AD47-63D56980EFD8}"/>
              </a:ext>
            </a:extLst>
          </p:cNvPr>
          <p:cNvGrpSpPr/>
          <p:nvPr/>
        </p:nvGrpSpPr>
        <p:grpSpPr>
          <a:xfrm>
            <a:off x="1723689" y="98621"/>
            <a:ext cx="8918126" cy="724143"/>
            <a:chOff x="1669761" y="91121"/>
            <a:chExt cx="9096953" cy="738664"/>
          </a:xfrm>
        </p:grpSpPr>
        <p:grpSp>
          <p:nvGrpSpPr>
            <p:cNvPr id="95" name="Group 94">
              <a:extLst>
                <a:ext uri="{FF2B5EF4-FFF2-40B4-BE49-F238E27FC236}">
                  <a16:creationId xmlns:a16="http://schemas.microsoft.com/office/drawing/2014/main" id="{7050F15D-FF0D-4DE5-9E79-2DCF32CDE6B5}"/>
                </a:ext>
              </a:extLst>
            </p:cNvPr>
            <p:cNvGrpSpPr/>
            <p:nvPr/>
          </p:nvGrpSpPr>
          <p:grpSpPr>
            <a:xfrm>
              <a:off x="1669761" y="183454"/>
              <a:ext cx="2078068" cy="553998"/>
              <a:chOff x="1669761" y="183454"/>
              <a:chExt cx="2078068" cy="553998"/>
            </a:xfrm>
          </p:grpSpPr>
          <p:sp>
            <p:nvSpPr>
              <p:cNvPr id="109" name="TextBox 108">
                <a:extLst>
                  <a:ext uri="{FF2B5EF4-FFF2-40B4-BE49-F238E27FC236}">
                    <a16:creationId xmlns:a16="http://schemas.microsoft.com/office/drawing/2014/main" id="{12127371-DB82-42DE-801C-78DADEB86011}"/>
                  </a:ext>
                </a:extLst>
              </p:cNvPr>
              <p:cNvSpPr txBox="1"/>
              <p:nvPr/>
            </p:nvSpPr>
            <p:spPr>
              <a:xfrm>
                <a:off x="2248213" y="183454"/>
                <a:ext cx="1499616" cy="553998"/>
              </a:xfrm>
              <a:prstGeom prst="rect">
                <a:avLst/>
              </a:prstGeom>
              <a:noFill/>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Developer</a:t>
                </a:r>
                <a:b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productivity</a:t>
                </a:r>
              </a:p>
            </p:txBody>
          </p:sp>
          <p:sp>
            <p:nvSpPr>
              <p:cNvPr id="110" name="Oval 109">
                <a:extLst>
                  <a:ext uri="{FF2B5EF4-FFF2-40B4-BE49-F238E27FC236}">
                    <a16:creationId xmlns:a16="http://schemas.microsoft.com/office/drawing/2014/main" id="{A378E624-5B5C-4CE9-A1B9-019EFDED3D99}"/>
                  </a:ext>
                </a:extLst>
              </p:cNvPr>
              <p:cNvSpPr/>
              <p:nvPr/>
            </p:nvSpPr>
            <p:spPr bwMode="auto">
              <a:xfrm rot="16200000">
                <a:off x="166976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1" name="speedometer_2" title="Icon of a spedometer showing fast speed">
                <a:extLst>
                  <a:ext uri="{FF2B5EF4-FFF2-40B4-BE49-F238E27FC236}">
                    <a16:creationId xmlns:a16="http://schemas.microsoft.com/office/drawing/2014/main" id="{6142B4E1-92E5-4664-93D7-E25B73AF29F0}"/>
                  </a:ext>
                </a:extLst>
              </p:cNvPr>
              <p:cNvSpPr>
                <a:spLocks noChangeAspect="1" noEditPoints="1"/>
              </p:cNvSpPr>
              <p:nvPr/>
            </p:nvSpPr>
            <p:spPr bwMode="auto">
              <a:xfrm>
                <a:off x="1797997" y="337195"/>
                <a:ext cx="246515" cy="24651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8C283B68-FDEB-4069-99E2-B650EA5D7F19}"/>
                </a:ext>
              </a:extLst>
            </p:cNvPr>
            <p:cNvGrpSpPr/>
            <p:nvPr/>
          </p:nvGrpSpPr>
          <p:grpSpPr>
            <a:xfrm>
              <a:off x="4007751" y="183454"/>
              <a:ext cx="2079706" cy="553998"/>
              <a:chOff x="4007751" y="183454"/>
              <a:chExt cx="2079706" cy="553998"/>
            </a:xfrm>
          </p:grpSpPr>
          <p:sp>
            <p:nvSpPr>
              <p:cNvPr id="106" name="TextBox 105">
                <a:extLst>
                  <a:ext uri="{FF2B5EF4-FFF2-40B4-BE49-F238E27FC236}">
                    <a16:creationId xmlns:a16="http://schemas.microsoft.com/office/drawing/2014/main" id="{79199556-E40C-4D13-BC29-25A4AA16F62F}"/>
                  </a:ext>
                </a:extLst>
              </p:cNvPr>
              <p:cNvSpPr txBox="1"/>
              <p:nvPr/>
            </p:nvSpPr>
            <p:spPr>
              <a:xfrm>
                <a:off x="4586203"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Security and compliance</a:t>
                </a:r>
              </a:p>
            </p:txBody>
          </p:sp>
          <p:sp>
            <p:nvSpPr>
              <p:cNvPr id="107" name="Oval 106">
                <a:extLst>
                  <a:ext uri="{FF2B5EF4-FFF2-40B4-BE49-F238E27FC236}">
                    <a16:creationId xmlns:a16="http://schemas.microsoft.com/office/drawing/2014/main" id="{88E2EBAB-C322-4FCC-8F9E-F85111069FC8}"/>
                  </a:ext>
                </a:extLst>
              </p:cNvPr>
              <p:cNvSpPr/>
              <p:nvPr/>
            </p:nvSpPr>
            <p:spPr bwMode="auto">
              <a:xfrm rot="16200000">
                <a:off x="400775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8" name="Lock" title="Icon of a padlock">
                <a:extLst>
                  <a:ext uri="{FF2B5EF4-FFF2-40B4-BE49-F238E27FC236}">
                    <a16:creationId xmlns:a16="http://schemas.microsoft.com/office/drawing/2014/main" id="{759C4CFD-AAFF-45A9-8BE9-4513EBFFF2E1}"/>
                  </a:ext>
                </a:extLst>
              </p:cNvPr>
              <p:cNvSpPr>
                <a:spLocks noChangeAspect="1" noEditPoints="1"/>
              </p:cNvSpPr>
              <p:nvPr/>
            </p:nvSpPr>
            <p:spPr bwMode="auto">
              <a:xfrm>
                <a:off x="4170525" y="336453"/>
                <a:ext cx="177440" cy="2480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4F4E488B-8BBA-4819-B245-83DABEF2B950}"/>
                </a:ext>
              </a:extLst>
            </p:cNvPr>
            <p:cNvGrpSpPr/>
            <p:nvPr/>
          </p:nvGrpSpPr>
          <p:grpSpPr>
            <a:xfrm>
              <a:off x="8687008" y="91121"/>
              <a:ext cx="2079706" cy="738664"/>
              <a:chOff x="8687008" y="91121"/>
              <a:chExt cx="2079706" cy="738664"/>
            </a:xfrm>
          </p:grpSpPr>
          <p:sp>
            <p:nvSpPr>
              <p:cNvPr id="102" name="TextBox 101">
                <a:extLst>
                  <a:ext uri="{FF2B5EF4-FFF2-40B4-BE49-F238E27FC236}">
                    <a16:creationId xmlns:a16="http://schemas.microsoft.com/office/drawing/2014/main" id="{D5613126-AAB6-4FC7-9CD8-BDC04132673C}"/>
                  </a:ext>
                </a:extLst>
              </p:cNvPr>
              <p:cNvSpPr txBox="1"/>
              <p:nvPr/>
            </p:nvSpPr>
            <p:spPr>
              <a:xfrm>
                <a:off x="9265460" y="91121"/>
                <a:ext cx="1501254" cy="738664"/>
              </a:xfrm>
              <a:prstGeom prst="rect">
                <a:avLst/>
              </a:prstGeom>
              <a:noFill/>
            </p:spPr>
            <p:txBody>
              <a:bodyPr wrap="square" lIns="89642" tIns="89642" rIns="89642" bIns="89642" rtlCol="0">
                <a:spAutoFit/>
              </a:bodyPr>
              <a:lstStyle>
                <a:defPPr>
                  <a:defRPr lang="en-US"/>
                </a:defPPr>
                <a:lvl1pPr marR="0" lvl="0" indent="0" defTabSz="914367" fontAlgn="auto">
                  <a:lnSpc>
                    <a:spcPct val="100000"/>
                  </a:lnSpc>
                  <a:spcBef>
                    <a:spcPts val="0"/>
                  </a:spcBef>
                  <a:spcAft>
                    <a:spcPts val="588"/>
                  </a:spcAft>
                  <a:buClrTx/>
                  <a:buSzTx/>
                  <a:buFontTx/>
                  <a:buNone/>
                  <a:tabLst/>
                  <a:defRPr sz="1200">
                    <a:solidFill>
                      <a:srgbClr val="0F78D4"/>
                    </a:solidFill>
                    <a:latin typeface="Segoe UI Semibold" panose="020B0702040204020203" pitchFamily="34" charset="0"/>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workload,</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anywhere</a:t>
                </a:r>
              </a:p>
            </p:txBody>
          </p:sp>
          <p:grpSp>
            <p:nvGrpSpPr>
              <p:cNvPr id="103" name="Group 102">
                <a:extLst>
                  <a:ext uri="{FF2B5EF4-FFF2-40B4-BE49-F238E27FC236}">
                    <a16:creationId xmlns:a16="http://schemas.microsoft.com/office/drawing/2014/main" id="{FF991D6F-7A81-4C0B-A874-B6F99416C7C7}"/>
                  </a:ext>
                </a:extLst>
              </p:cNvPr>
              <p:cNvGrpSpPr/>
              <p:nvPr/>
            </p:nvGrpSpPr>
            <p:grpSpPr>
              <a:xfrm>
                <a:off x="8687008" y="208959"/>
                <a:ext cx="502988" cy="502988"/>
                <a:chOff x="5343105" y="4621095"/>
                <a:chExt cx="650530" cy="650530"/>
              </a:xfrm>
            </p:grpSpPr>
            <p:sp>
              <p:nvSpPr>
                <p:cNvPr id="104" name="Oval 103">
                  <a:extLst>
                    <a:ext uri="{FF2B5EF4-FFF2-40B4-BE49-F238E27FC236}">
                      <a16:creationId xmlns:a16="http://schemas.microsoft.com/office/drawing/2014/main" id="{755B6C73-1678-49B2-91D2-22505C5E550F}"/>
                    </a:ext>
                  </a:extLst>
                </p:cNvPr>
                <p:cNvSpPr/>
                <p:nvPr/>
              </p:nvSpPr>
              <p:spPr bwMode="auto">
                <a:xfrm rot="16200000">
                  <a:off x="5343105" y="4621095"/>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5" name="arrow_16" title="Icon of two arrows that crisscross">
                  <a:extLst>
                    <a:ext uri="{FF2B5EF4-FFF2-40B4-BE49-F238E27FC236}">
                      <a16:creationId xmlns:a16="http://schemas.microsoft.com/office/drawing/2014/main" id="{493B02A0-CB2A-46A0-BD01-87D1A0795848}"/>
                    </a:ext>
                  </a:extLst>
                </p:cNvPr>
                <p:cNvSpPr>
                  <a:spLocks noChangeAspect="1" noEditPoints="1"/>
                </p:cNvSpPr>
                <p:nvPr/>
              </p:nvSpPr>
              <p:spPr bwMode="auto">
                <a:xfrm>
                  <a:off x="5524523" y="4840337"/>
                  <a:ext cx="287694" cy="21204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40" tIns="43070" rIns="86140" bIns="43070"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98" name="Group 97">
              <a:extLst>
                <a:ext uri="{FF2B5EF4-FFF2-40B4-BE49-F238E27FC236}">
                  <a16:creationId xmlns:a16="http://schemas.microsoft.com/office/drawing/2014/main" id="{57F5D6FF-E887-4578-B73D-65F5808F38E3}"/>
                </a:ext>
              </a:extLst>
            </p:cNvPr>
            <p:cNvGrpSpPr/>
            <p:nvPr/>
          </p:nvGrpSpPr>
          <p:grpSpPr>
            <a:xfrm>
              <a:off x="6347379" y="183454"/>
              <a:ext cx="2079706" cy="553998"/>
              <a:chOff x="6347379" y="183454"/>
              <a:chExt cx="2079706" cy="553998"/>
            </a:xfrm>
          </p:grpSpPr>
          <p:sp>
            <p:nvSpPr>
              <p:cNvPr id="99" name="TextBox 98">
                <a:extLst>
                  <a:ext uri="{FF2B5EF4-FFF2-40B4-BE49-F238E27FC236}">
                    <a16:creationId xmlns:a16="http://schemas.microsoft.com/office/drawing/2014/main" id="{55B250A9-6B19-4E2A-8FD5-CE2F3D2A6F44}"/>
                  </a:ext>
                </a:extLst>
              </p:cNvPr>
              <p:cNvSpPr txBox="1"/>
              <p:nvPr/>
            </p:nvSpPr>
            <p:spPr>
              <a:xfrm>
                <a:off x="6925831"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defPPr>
                  <a:defRPr lang="en-US"/>
                </a:defPPr>
                <a:lvl1pPr defTabSz="914367">
                  <a:spcAft>
                    <a:spcPts val="588"/>
                  </a:spcAft>
                  <a:defRPr sz="1200">
                    <a:solidFill>
                      <a:schemeClr val="bg1">
                        <a:lumMod val="85000"/>
                      </a:schemeClr>
                    </a:solidFill>
                    <a:latin typeface="Segoe UI"/>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Operational simplicity</a:t>
                </a:r>
              </a:p>
            </p:txBody>
          </p:sp>
          <p:sp>
            <p:nvSpPr>
              <p:cNvPr id="100" name="Oval 99">
                <a:extLst>
                  <a:ext uri="{FF2B5EF4-FFF2-40B4-BE49-F238E27FC236}">
                    <a16:creationId xmlns:a16="http://schemas.microsoft.com/office/drawing/2014/main" id="{9B2E7E8D-45A2-4FB7-9824-75BECB06F4BC}"/>
                  </a:ext>
                </a:extLst>
              </p:cNvPr>
              <p:cNvSpPr/>
              <p:nvPr/>
            </p:nvSpPr>
            <p:spPr bwMode="auto">
              <a:xfrm rot="16200000">
                <a:off x="6347379"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1" name="Processing_E9F5" title="Icon of two interlocked gears">
                <a:extLst>
                  <a:ext uri="{FF2B5EF4-FFF2-40B4-BE49-F238E27FC236}">
                    <a16:creationId xmlns:a16="http://schemas.microsoft.com/office/drawing/2014/main" id="{64517DA1-613A-4975-8A40-FC72F90C5A79}"/>
                  </a:ext>
                </a:extLst>
              </p:cNvPr>
              <p:cNvSpPr>
                <a:spLocks noChangeAspect="1" noEditPoints="1"/>
              </p:cNvSpPr>
              <p:nvPr/>
            </p:nvSpPr>
            <p:spPr bwMode="auto">
              <a:xfrm>
                <a:off x="6452479" y="332953"/>
                <a:ext cx="292789" cy="2550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42094745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3AA3316-94D0-40DF-A0E6-7D08A437A7C6}"/>
              </a:ext>
            </a:extLst>
          </p:cNvPr>
          <p:cNvCxnSpPr/>
          <p:nvPr/>
        </p:nvCxnSpPr>
        <p:spPr>
          <a:xfrm>
            <a:off x="866" y="903649"/>
            <a:ext cx="12190271"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5" name="Group 194">
            <a:extLst>
              <a:ext uri="{FF2B5EF4-FFF2-40B4-BE49-F238E27FC236}">
                <a16:creationId xmlns:a16="http://schemas.microsoft.com/office/drawing/2014/main" id="{FBBA0596-99E9-44E0-849F-7E41641BC141}"/>
              </a:ext>
            </a:extLst>
          </p:cNvPr>
          <p:cNvGrpSpPr/>
          <p:nvPr/>
        </p:nvGrpSpPr>
        <p:grpSpPr>
          <a:xfrm>
            <a:off x="567111" y="1372167"/>
            <a:ext cx="4026443" cy="5020575"/>
            <a:chOff x="577682" y="1540366"/>
            <a:chExt cx="4107766" cy="5121972"/>
          </a:xfrm>
        </p:grpSpPr>
        <p:sp>
          <p:nvSpPr>
            <p:cNvPr id="212" name="TextBox 211">
              <a:extLst>
                <a:ext uri="{FF2B5EF4-FFF2-40B4-BE49-F238E27FC236}">
                  <a16:creationId xmlns:a16="http://schemas.microsoft.com/office/drawing/2014/main" id="{4B8A6615-B812-4F8E-952C-9DDD161A16B6}"/>
                </a:ext>
              </a:extLst>
            </p:cNvPr>
            <p:cNvSpPr txBox="1"/>
            <p:nvPr/>
          </p:nvSpPr>
          <p:spPr>
            <a:xfrm>
              <a:off x="1079589" y="6251761"/>
              <a:ext cx="3103953" cy="410577"/>
            </a:xfrm>
            <a:prstGeom prst="rect">
              <a:avLst/>
            </a:prstGeom>
            <a:noFill/>
          </p:spPr>
          <p:txBody>
            <a:bodyPr wrap="square" lIns="89630" tIns="89630" rIns="89630" bIns="8963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solidFill>
                    <a:srgbClr val="000000"/>
                  </a:solidFill>
                  <a:effectLst/>
                  <a:uLnTx/>
                  <a:uFillTx/>
                  <a:latin typeface="Segoe UI Semibold"/>
                  <a:ea typeface="+mn-ea"/>
                  <a:cs typeface="+mn-cs"/>
                </a:rPr>
                <a:t>Generally available Q4 CY19</a:t>
              </a:r>
            </a:p>
          </p:txBody>
        </p:sp>
        <p:sp>
          <p:nvSpPr>
            <p:cNvPr id="213" name="Rectangle 212">
              <a:extLst>
                <a:ext uri="{FF2B5EF4-FFF2-40B4-BE49-F238E27FC236}">
                  <a16:creationId xmlns:a16="http://schemas.microsoft.com/office/drawing/2014/main" id="{E7B69A3A-24CD-43EB-B4F2-368091AB5850}"/>
                </a:ext>
              </a:extLst>
            </p:cNvPr>
            <p:cNvSpPr/>
            <p:nvPr/>
          </p:nvSpPr>
          <p:spPr bwMode="auto">
            <a:xfrm>
              <a:off x="640686" y="2317514"/>
              <a:ext cx="3981758" cy="3837662"/>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ts val="1175"/>
                </a:spcAft>
                <a:buClrTx/>
                <a:buSzTx/>
                <a:buFontTx/>
                <a:buNone/>
                <a:tabLst/>
                <a:defRPr/>
              </a:pPr>
              <a:endParaRPr kumimoji="0" lang="en-US" sz="1567"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14" name="Rectangle 213">
              <a:extLst>
                <a:ext uri="{FF2B5EF4-FFF2-40B4-BE49-F238E27FC236}">
                  <a16:creationId xmlns:a16="http://schemas.microsoft.com/office/drawing/2014/main" id="{9ABF5079-D84F-4F48-A0AE-1519176490FB}"/>
                </a:ext>
              </a:extLst>
            </p:cNvPr>
            <p:cNvSpPr/>
            <p:nvPr/>
          </p:nvSpPr>
          <p:spPr bwMode="auto">
            <a:xfrm>
              <a:off x="577682" y="1540366"/>
              <a:ext cx="4107766" cy="45701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ts val="1175"/>
                </a:spcAft>
                <a:buClrTx/>
                <a:buSzTx/>
                <a:buFontTx/>
                <a:buNone/>
                <a:tabLst/>
                <a:defRPr/>
              </a:pPr>
              <a:r>
                <a:rPr kumimoji="0" lang="en-US" sz="1961" b="0" i="0" u="none" strike="noStrike" kern="1200" cap="none" spc="0" normalizeH="0" baseline="0" noProof="0" dirty="0">
                  <a:ln>
                    <a:noFill/>
                  </a:ln>
                  <a:solidFill>
                    <a:srgbClr val="0F78D4"/>
                  </a:solidFill>
                  <a:effectLst/>
                  <a:uLnTx/>
                  <a:uFillTx/>
                  <a:latin typeface="Segoe UI Semibold"/>
                  <a:ea typeface="Segoe UI" pitchFamily="34" charset="0"/>
                  <a:cs typeface="Segoe UI" pitchFamily="34" charset="0"/>
                </a:rPr>
                <a:t>Kubernetes on Azure Stack Hub</a:t>
              </a:r>
              <a:endParaRPr kumimoji="0" lang="en-US" sz="1961"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0" marR="0" lvl="0" indent="0" algn="l" defTabSz="913927" rtl="0" eaLnBrk="1" fontAlgn="base" latinLnBrk="0" hangingPunct="1">
                <a:lnSpc>
                  <a:spcPct val="90000"/>
                </a:lnSpc>
                <a:spcBef>
                  <a:spcPct val="0"/>
                </a:spcBef>
                <a:spcAft>
                  <a:spcPts val="1765"/>
                </a:spcAft>
                <a:buClrTx/>
                <a:buSzTx/>
                <a:buFontTx/>
                <a:buNone/>
                <a:tabLst/>
                <a:defRPr/>
              </a:pPr>
              <a:r>
                <a:rPr kumimoji="0" lang="en-US" sz="1567"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Easily provision Kubernetes clusters on Azure Stack​ Hub</a:t>
              </a:r>
            </a:p>
            <a:p>
              <a:pPr marL="0" marR="0" lvl="0" indent="0" algn="l" defTabSz="913927" rtl="0" eaLnBrk="1" fontAlgn="base" latinLnBrk="0" hangingPunct="1">
                <a:lnSpc>
                  <a:spcPct val="90000"/>
                </a:lnSpc>
                <a:spcBef>
                  <a:spcPct val="0"/>
                </a:spcBef>
                <a:spcAft>
                  <a:spcPts val="1765"/>
                </a:spcAft>
                <a:buClrTx/>
                <a:buSzTx/>
                <a:buFontTx/>
                <a:buNone/>
                <a:tabLst/>
                <a:defRPr/>
              </a:pPr>
              <a:r>
                <a:rPr kumimoji="0" lang="en-US" sz="1567"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Automate creation, update and deletion of cluster using simple commands</a:t>
              </a:r>
            </a:p>
            <a:p>
              <a:pPr marL="0" marR="0" lvl="0" indent="0" algn="l" defTabSz="913927" rtl="0" eaLnBrk="1" fontAlgn="base" latinLnBrk="0" hangingPunct="1">
                <a:lnSpc>
                  <a:spcPct val="90000"/>
                </a:lnSpc>
                <a:spcBef>
                  <a:spcPct val="0"/>
                </a:spcBef>
                <a:spcAft>
                  <a:spcPts val="1765"/>
                </a:spcAft>
                <a:buClrTx/>
                <a:buSzTx/>
                <a:buFontTx/>
                <a:buNone/>
                <a:tabLst/>
                <a:defRPr/>
              </a:pPr>
              <a:r>
                <a:rPr kumimoji="0" lang="en-US" sz="1567"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Fully supported by </a:t>
              </a:r>
              <a:r>
                <a:rPr kumimoji="0" lang="en-US" sz="1567" b="0" i="0" u="none" strike="noStrike" kern="1200" cap="none" spc="0" normalizeH="0" baseline="0" noProof="0" dirty="0">
                  <a:ln>
                    <a:noFill/>
                  </a:ln>
                  <a:solidFill>
                    <a:srgbClr val="000000"/>
                  </a:solidFill>
                  <a:effectLst/>
                  <a:uLnTx/>
                  <a:uFillTx/>
                  <a:latin typeface="Segoe UI"/>
                  <a:ea typeface="+mn-ea"/>
                  <a:cs typeface="Segoe UI" pitchFamily="34" charset="0"/>
                </a:rPr>
                <a:t>Microsoft in environments that are connected to the Internet or disconnected </a:t>
              </a:r>
            </a:p>
            <a:p>
              <a:pPr marL="0" marR="0" lvl="0" indent="0" algn="l" defTabSz="913927" rtl="0" eaLnBrk="1" fontAlgn="base" latinLnBrk="0" hangingPunct="1">
                <a:lnSpc>
                  <a:spcPct val="90000"/>
                </a:lnSpc>
                <a:spcBef>
                  <a:spcPct val="0"/>
                </a:spcBef>
                <a:spcAft>
                  <a:spcPts val="1765"/>
                </a:spcAft>
                <a:buClrTx/>
                <a:buSzTx/>
                <a:buFontTx/>
                <a:buNone/>
                <a:tabLst/>
                <a:defRPr/>
              </a:pPr>
              <a:endParaRPr kumimoji="0" lang="en-US" sz="1567"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125786ED-FC4C-47DC-A242-AFEB82C6863A}"/>
              </a:ext>
            </a:extLst>
          </p:cNvPr>
          <p:cNvSpPr txBox="1"/>
          <p:nvPr/>
        </p:nvSpPr>
        <p:spPr>
          <a:xfrm>
            <a:off x="10513138" y="6482387"/>
            <a:ext cx="1609582" cy="316767"/>
          </a:xfrm>
          <a:prstGeom prst="rect">
            <a:avLst/>
          </a:prstGeom>
          <a:noFill/>
        </p:spPr>
        <p:txBody>
          <a:bodyPr wrap="square" lIns="89630" tIns="89630" rIns="89630" bIns="89630" rtlCol="0">
            <a:spAutoFit/>
          </a:bodyPr>
          <a:lstStyle/>
          <a:p>
            <a:pPr marL="0" marR="0" lvl="0" indent="0" algn="r"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solidFill>
                  <a:srgbClr val="3C3C41">
                    <a:alpha val="50000"/>
                  </a:srgbClr>
                </a:solidFill>
                <a:effectLst/>
                <a:uLnTx/>
                <a:uFillTx/>
                <a:latin typeface="Segoe UI"/>
                <a:ea typeface="+mn-ea"/>
                <a:cs typeface="+mn-cs"/>
              </a:rPr>
              <a:t>Microsoft Confidential</a:t>
            </a:r>
          </a:p>
        </p:txBody>
      </p:sp>
      <p:grpSp>
        <p:nvGrpSpPr>
          <p:cNvPr id="22" name="Group 21">
            <a:extLst>
              <a:ext uri="{FF2B5EF4-FFF2-40B4-BE49-F238E27FC236}">
                <a16:creationId xmlns:a16="http://schemas.microsoft.com/office/drawing/2014/main" id="{EDD7D4A4-2880-4E4E-BBCE-9D79171E76D3}"/>
              </a:ext>
            </a:extLst>
          </p:cNvPr>
          <p:cNvGrpSpPr/>
          <p:nvPr/>
        </p:nvGrpSpPr>
        <p:grpSpPr>
          <a:xfrm>
            <a:off x="6528936" y="2863751"/>
            <a:ext cx="3843751" cy="2033368"/>
            <a:chOff x="6600271" y="2920595"/>
            <a:chExt cx="3921381" cy="2074435"/>
          </a:xfrm>
        </p:grpSpPr>
        <p:sp>
          <p:nvSpPr>
            <p:cNvPr id="20" name="Isosceles Triangle 19">
              <a:extLst>
                <a:ext uri="{FF2B5EF4-FFF2-40B4-BE49-F238E27FC236}">
                  <a16:creationId xmlns:a16="http://schemas.microsoft.com/office/drawing/2014/main" id="{B72E20A4-FCA5-4056-A107-D12BADDB09F7}"/>
                </a:ext>
              </a:extLst>
            </p:cNvPr>
            <p:cNvSpPr/>
            <p:nvPr/>
          </p:nvSpPr>
          <p:spPr bwMode="auto">
            <a:xfrm rot="16200000">
              <a:off x="8260223" y="3284724"/>
              <a:ext cx="1129048" cy="1625168"/>
            </a:xfrm>
            <a:prstGeom prst="triangle">
              <a:avLst/>
            </a:prstGeom>
            <a:solidFill>
              <a:srgbClr val="0F78D4">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Rounded Corners 118">
              <a:extLst>
                <a:ext uri="{FF2B5EF4-FFF2-40B4-BE49-F238E27FC236}">
                  <a16:creationId xmlns:a16="http://schemas.microsoft.com/office/drawing/2014/main" id="{8E84165E-B1D9-42ED-AFC6-172F4784E41A}"/>
                </a:ext>
              </a:extLst>
            </p:cNvPr>
            <p:cNvSpPr/>
            <p:nvPr/>
          </p:nvSpPr>
          <p:spPr bwMode="auto">
            <a:xfrm>
              <a:off x="9277875" y="3475420"/>
              <a:ext cx="1243777" cy="1243777"/>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60" name="Title 1">
              <a:extLst>
                <a:ext uri="{FF2B5EF4-FFF2-40B4-BE49-F238E27FC236}">
                  <a16:creationId xmlns:a16="http://schemas.microsoft.com/office/drawing/2014/main" id="{A59D115E-96BF-4815-A936-E45391C81B2A}"/>
                </a:ext>
              </a:extLst>
            </p:cNvPr>
            <p:cNvSpPr txBox="1">
              <a:spLocks/>
            </p:cNvSpPr>
            <p:nvPr/>
          </p:nvSpPr>
          <p:spPr>
            <a:xfrm>
              <a:off x="9302545" y="3004046"/>
              <a:ext cx="992043" cy="36894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175"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on-premises</a:t>
              </a:r>
            </a:p>
          </p:txBody>
        </p:sp>
        <p:sp>
          <p:nvSpPr>
            <p:cNvPr id="100" name="Rectangle: Rounded Corners 118">
              <a:extLst>
                <a:ext uri="{FF2B5EF4-FFF2-40B4-BE49-F238E27FC236}">
                  <a16:creationId xmlns:a16="http://schemas.microsoft.com/office/drawing/2014/main" id="{DE148320-79A5-4898-8116-B1FC31C31EAB}"/>
                </a:ext>
              </a:extLst>
            </p:cNvPr>
            <p:cNvSpPr/>
            <p:nvPr/>
          </p:nvSpPr>
          <p:spPr bwMode="auto">
            <a:xfrm>
              <a:off x="6600272" y="3199587"/>
              <a:ext cx="1795443" cy="1795443"/>
            </a:xfrm>
            <a:prstGeom prst="roundRect">
              <a:avLst>
                <a:gd name="adj" fmla="val 3125"/>
              </a:avLst>
            </a:prstGeom>
            <a:solidFill>
              <a:srgbClr val="FCFDFE"/>
            </a:solid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21" name="Group 20">
              <a:extLst>
                <a:ext uri="{FF2B5EF4-FFF2-40B4-BE49-F238E27FC236}">
                  <a16:creationId xmlns:a16="http://schemas.microsoft.com/office/drawing/2014/main" id="{F62F4B41-FA3A-43A4-BCA1-AF41353066CA}"/>
                </a:ext>
              </a:extLst>
            </p:cNvPr>
            <p:cNvGrpSpPr/>
            <p:nvPr/>
          </p:nvGrpSpPr>
          <p:grpSpPr>
            <a:xfrm>
              <a:off x="6735399" y="3585765"/>
              <a:ext cx="1525188" cy="1023086"/>
              <a:chOff x="8903816" y="2472447"/>
              <a:chExt cx="1525188" cy="1023086"/>
            </a:xfrm>
          </p:grpSpPr>
          <p:sp>
            <p:nvSpPr>
              <p:cNvPr id="39" name="cloud" title="Icon of a cloud">
                <a:extLst>
                  <a:ext uri="{FF2B5EF4-FFF2-40B4-BE49-F238E27FC236}">
                    <a16:creationId xmlns:a16="http://schemas.microsoft.com/office/drawing/2014/main" id="{391A4369-2238-4DDC-A5E5-90AE5F481496}"/>
                  </a:ext>
                </a:extLst>
              </p:cNvPr>
              <p:cNvSpPr>
                <a:spLocks noChangeAspect="1"/>
              </p:cNvSpPr>
              <p:nvPr/>
            </p:nvSpPr>
            <p:spPr bwMode="auto">
              <a:xfrm>
                <a:off x="8903816" y="2647680"/>
                <a:ext cx="1330807" cy="84785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2700" cap="sq">
                <a:solidFill>
                  <a:srgbClr val="0F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0E18BC0-05E6-481C-B659-2EE9A3297EA1}"/>
                  </a:ext>
                </a:extLst>
              </p:cNvPr>
              <p:cNvGrpSpPr/>
              <p:nvPr/>
            </p:nvGrpSpPr>
            <p:grpSpPr>
              <a:xfrm>
                <a:off x="9676530" y="2472447"/>
                <a:ext cx="752474" cy="752474"/>
                <a:chOff x="9440230" y="4782628"/>
                <a:chExt cx="752474" cy="752474"/>
              </a:xfrm>
            </p:grpSpPr>
            <p:sp>
              <p:nvSpPr>
                <p:cNvPr id="81" name="Oval 80">
                  <a:extLst>
                    <a:ext uri="{FF2B5EF4-FFF2-40B4-BE49-F238E27FC236}">
                      <a16:creationId xmlns:a16="http://schemas.microsoft.com/office/drawing/2014/main" id="{905F5B33-DA14-42C4-8646-63E2D89526DF}"/>
                    </a:ext>
                  </a:extLst>
                </p:cNvPr>
                <p:cNvSpPr/>
                <p:nvPr/>
              </p:nvSpPr>
              <p:spPr bwMode="auto">
                <a:xfrm>
                  <a:off x="9440230" y="4782628"/>
                  <a:ext cx="752474" cy="752474"/>
                </a:xfrm>
                <a:prstGeom prst="ellipse">
                  <a:avLst/>
                </a:prstGeom>
                <a:solidFill>
                  <a:schemeClr val="bg1"/>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4410C57B-6292-4680-B4EF-EDF028F2F1E3}"/>
                    </a:ext>
                  </a:extLst>
                </p:cNvPr>
                <p:cNvGrpSpPr/>
                <p:nvPr/>
              </p:nvGrpSpPr>
              <p:grpSpPr>
                <a:xfrm>
                  <a:off x="9567453" y="4923623"/>
                  <a:ext cx="497994" cy="470485"/>
                  <a:chOff x="2902430" y="3956049"/>
                  <a:chExt cx="355366" cy="335734"/>
                </a:xfrm>
              </p:grpSpPr>
              <p:sp>
                <p:nvSpPr>
                  <p:cNvPr id="85" name="Freeform: Shape 84">
                    <a:extLst>
                      <a:ext uri="{FF2B5EF4-FFF2-40B4-BE49-F238E27FC236}">
                        <a16:creationId xmlns:a16="http://schemas.microsoft.com/office/drawing/2014/main" id="{D22682B4-2920-4DE2-9C29-2FD2389C014D}"/>
                      </a:ext>
                    </a:extLst>
                  </p:cNvPr>
                  <p:cNvSpPr/>
                  <p:nvPr/>
                </p:nvSpPr>
                <p:spPr>
                  <a:xfrm>
                    <a:off x="2963549" y="3956049"/>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699F0CB-60E6-4992-8085-A93B99408483}"/>
                      </a:ext>
                    </a:extLst>
                  </p:cNvPr>
                  <p:cNvSpPr/>
                  <p:nvPr/>
                </p:nvSpPr>
                <p:spPr>
                  <a:xfrm>
                    <a:off x="3095833" y="3956049"/>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4D4E5944-2E53-4FCA-8C66-032C74744ADF}"/>
                      </a:ext>
                    </a:extLst>
                  </p:cNvPr>
                  <p:cNvSpPr/>
                  <p:nvPr/>
                </p:nvSpPr>
                <p:spPr>
                  <a:xfrm>
                    <a:off x="2902430" y="4068658"/>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16377BC0-EE02-4AE0-B434-9662FDFE5A6D}"/>
                      </a:ext>
                    </a:extLst>
                  </p:cNvPr>
                  <p:cNvSpPr/>
                  <p:nvPr/>
                </p:nvSpPr>
                <p:spPr>
                  <a:xfrm>
                    <a:off x="3029692" y="4068658"/>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FED8A311-5716-4A5B-BC47-93F1B3B6C7B9}"/>
                      </a:ext>
                    </a:extLst>
                  </p:cNvPr>
                  <p:cNvSpPr/>
                  <p:nvPr/>
                </p:nvSpPr>
                <p:spPr>
                  <a:xfrm>
                    <a:off x="3156953" y="4068658"/>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AD12CC7E-C44A-4608-919E-8D53150FDA44}"/>
                      </a:ext>
                    </a:extLst>
                  </p:cNvPr>
                  <p:cNvSpPr/>
                  <p:nvPr/>
                </p:nvSpPr>
                <p:spPr>
                  <a:xfrm>
                    <a:off x="2963549" y="4181267"/>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3F4F5628-D7B1-4808-92DA-88FCE7613D17}"/>
                      </a:ext>
                    </a:extLst>
                  </p:cNvPr>
                  <p:cNvSpPr/>
                  <p:nvPr/>
                </p:nvSpPr>
                <p:spPr>
                  <a:xfrm>
                    <a:off x="3095833" y="4181267"/>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02" name="Title 1">
              <a:extLst>
                <a:ext uri="{FF2B5EF4-FFF2-40B4-BE49-F238E27FC236}">
                  <a16:creationId xmlns:a16="http://schemas.microsoft.com/office/drawing/2014/main" id="{C5A28FC4-EBBF-46A0-AAE5-5A521E23A154}"/>
                </a:ext>
              </a:extLst>
            </p:cNvPr>
            <p:cNvSpPr txBox="1">
              <a:spLocks/>
            </p:cNvSpPr>
            <p:nvPr/>
          </p:nvSpPr>
          <p:spPr>
            <a:xfrm>
              <a:off x="6600271" y="2920595"/>
              <a:ext cx="1725139" cy="18447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175"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in the cloud</a:t>
              </a:r>
            </a:p>
          </p:txBody>
        </p:sp>
        <p:grpSp>
          <p:nvGrpSpPr>
            <p:cNvPr id="19" name="Group 18">
              <a:extLst>
                <a:ext uri="{FF2B5EF4-FFF2-40B4-BE49-F238E27FC236}">
                  <a16:creationId xmlns:a16="http://schemas.microsoft.com/office/drawing/2014/main" id="{A72DB33B-C95B-48A4-A07B-D164B907047B}"/>
                </a:ext>
              </a:extLst>
            </p:cNvPr>
            <p:cNvGrpSpPr/>
            <p:nvPr/>
          </p:nvGrpSpPr>
          <p:grpSpPr>
            <a:xfrm>
              <a:off x="9384571" y="3687328"/>
              <a:ext cx="1030385" cy="819961"/>
              <a:chOff x="9422692" y="3732052"/>
              <a:chExt cx="1030385" cy="819961"/>
            </a:xfrm>
          </p:grpSpPr>
          <p:sp>
            <p:nvSpPr>
              <p:cNvPr id="92" name="building_7" title="Icon of a building with a curved section protruding from it">
                <a:extLst>
                  <a:ext uri="{FF2B5EF4-FFF2-40B4-BE49-F238E27FC236}">
                    <a16:creationId xmlns:a16="http://schemas.microsoft.com/office/drawing/2014/main" id="{017E0A7D-712F-4356-968C-FF00712CFA3D}"/>
                  </a:ext>
                </a:extLst>
              </p:cNvPr>
              <p:cNvSpPr>
                <a:spLocks noChangeAspect="1" noEditPoints="1"/>
              </p:cNvSpPr>
              <p:nvPr/>
            </p:nvSpPr>
            <p:spPr bwMode="auto">
              <a:xfrm>
                <a:off x="9422692" y="3732052"/>
                <a:ext cx="724151" cy="819961"/>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912CC154-8D47-402C-B13A-5074053F9887}"/>
                  </a:ext>
                </a:extLst>
              </p:cNvPr>
              <p:cNvGrpSpPr/>
              <p:nvPr/>
            </p:nvGrpSpPr>
            <p:grpSpPr>
              <a:xfrm>
                <a:off x="9931807" y="3935025"/>
                <a:ext cx="521270" cy="521269"/>
                <a:chOff x="9931807" y="3935025"/>
                <a:chExt cx="521270" cy="521269"/>
              </a:xfrm>
            </p:grpSpPr>
            <p:sp>
              <p:nvSpPr>
                <p:cNvPr id="12" name="Oval 11">
                  <a:extLst>
                    <a:ext uri="{FF2B5EF4-FFF2-40B4-BE49-F238E27FC236}">
                      <a16:creationId xmlns:a16="http://schemas.microsoft.com/office/drawing/2014/main" id="{38C8A86F-CFC9-4A89-950F-8B26961217FD}"/>
                    </a:ext>
                  </a:extLst>
                </p:cNvPr>
                <p:cNvSpPr/>
                <p:nvPr/>
              </p:nvSpPr>
              <p:spPr bwMode="auto">
                <a:xfrm>
                  <a:off x="9931807" y="3935025"/>
                  <a:ext cx="521270" cy="521269"/>
                </a:xfrm>
                <a:prstGeom prst="ellipse">
                  <a:avLst/>
                </a:prstGeom>
                <a:solidFill>
                  <a:schemeClr val="bg1"/>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E7C47E1F-F6F5-4D56-A998-DC8F43CA461A}"/>
                    </a:ext>
                  </a:extLst>
                </p:cNvPr>
                <p:cNvGrpSpPr/>
                <p:nvPr/>
              </p:nvGrpSpPr>
              <p:grpSpPr>
                <a:xfrm>
                  <a:off x="10019940" y="4032710"/>
                  <a:ext cx="344981" cy="325925"/>
                  <a:chOff x="2902430" y="3956049"/>
                  <a:chExt cx="355366" cy="335734"/>
                </a:xfrm>
              </p:grpSpPr>
              <p:sp>
                <p:nvSpPr>
                  <p:cNvPr id="61" name="Freeform: Shape 60">
                    <a:extLst>
                      <a:ext uri="{FF2B5EF4-FFF2-40B4-BE49-F238E27FC236}">
                        <a16:creationId xmlns:a16="http://schemas.microsoft.com/office/drawing/2014/main" id="{4B39755D-A28C-4723-91C5-1075638DBA81}"/>
                      </a:ext>
                    </a:extLst>
                  </p:cNvPr>
                  <p:cNvSpPr/>
                  <p:nvPr/>
                </p:nvSpPr>
                <p:spPr>
                  <a:xfrm>
                    <a:off x="2963549" y="3956049"/>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4CEFB7E-3ECB-4E0C-AED7-6BC5AC102B05}"/>
                      </a:ext>
                    </a:extLst>
                  </p:cNvPr>
                  <p:cNvSpPr/>
                  <p:nvPr/>
                </p:nvSpPr>
                <p:spPr>
                  <a:xfrm>
                    <a:off x="3095833" y="3956049"/>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DE29E86-8E2C-4D4A-9477-F47953B8B435}"/>
                      </a:ext>
                    </a:extLst>
                  </p:cNvPr>
                  <p:cNvSpPr/>
                  <p:nvPr/>
                </p:nvSpPr>
                <p:spPr>
                  <a:xfrm>
                    <a:off x="2902430" y="4068658"/>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35498115-ABF4-4D61-B84E-4E779F0653A1}"/>
                      </a:ext>
                    </a:extLst>
                  </p:cNvPr>
                  <p:cNvSpPr/>
                  <p:nvPr/>
                </p:nvSpPr>
                <p:spPr>
                  <a:xfrm>
                    <a:off x="3029692" y="4068658"/>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957F6269-AB21-4EFB-A0B4-F6190BA36B4F}"/>
                      </a:ext>
                    </a:extLst>
                  </p:cNvPr>
                  <p:cNvSpPr/>
                  <p:nvPr/>
                </p:nvSpPr>
                <p:spPr>
                  <a:xfrm>
                    <a:off x="3156953" y="4068658"/>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D8EB5A3D-7FAC-4D06-8ECD-BF57464C7DF2}"/>
                      </a:ext>
                    </a:extLst>
                  </p:cNvPr>
                  <p:cNvSpPr/>
                  <p:nvPr/>
                </p:nvSpPr>
                <p:spPr>
                  <a:xfrm>
                    <a:off x="2963549" y="4181267"/>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1953A7B1-4E88-442C-9071-90CDC5C83A0D}"/>
                      </a:ext>
                    </a:extLst>
                  </p:cNvPr>
                  <p:cNvSpPr/>
                  <p:nvPr/>
                </p:nvSpPr>
                <p:spPr>
                  <a:xfrm>
                    <a:off x="3095833" y="4181267"/>
                    <a:ext cx="100843" cy="1105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01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77" name="Group 76">
            <a:extLst>
              <a:ext uri="{FF2B5EF4-FFF2-40B4-BE49-F238E27FC236}">
                <a16:creationId xmlns:a16="http://schemas.microsoft.com/office/drawing/2014/main" id="{72F579D8-77A1-47E1-B5C4-48144074754B}"/>
              </a:ext>
            </a:extLst>
          </p:cNvPr>
          <p:cNvGrpSpPr/>
          <p:nvPr/>
        </p:nvGrpSpPr>
        <p:grpSpPr>
          <a:xfrm>
            <a:off x="1723689" y="98621"/>
            <a:ext cx="8918126" cy="724143"/>
            <a:chOff x="1669761" y="91121"/>
            <a:chExt cx="9096953" cy="738664"/>
          </a:xfrm>
        </p:grpSpPr>
        <p:grpSp>
          <p:nvGrpSpPr>
            <p:cNvPr id="93" name="Group 92">
              <a:extLst>
                <a:ext uri="{FF2B5EF4-FFF2-40B4-BE49-F238E27FC236}">
                  <a16:creationId xmlns:a16="http://schemas.microsoft.com/office/drawing/2014/main" id="{DB6CE5FD-029A-435E-B9CA-91C416137CE7}"/>
                </a:ext>
              </a:extLst>
            </p:cNvPr>
            <p:cNvGrpSpPr/>
            <p:nvPr/>
          </p:nvGrpSpPr>
          <p:grpSpPr>
            <a:xfrm>
              <a:off x="1669761" y="183454"/>
              <a:ext cx="2078068" cy="553998"/>
              <a:chOff x="1669761" y="183454"/>
              <a:chExt cx="2078068" cy="553998"/>
            </a:xfrm>
          </p:grpSpPr>
          <p:sp>
            <p:nvSpPr>
              <p:cNvPr id="109" name="TextBox 108">
                <a:extLst>
                  <a:ext uri="{FF2B5EF4-FFF2-40B4-BE49-F238E27FC236}">
                    <a16:creationId xmlns:a16="http://schemas.microsoft.com/office/drawing/2014/main" id="{1F67B4BF-70D7-4713-A873-01051A31394F}"/>
                  </a:ext>
                </a:extLst>
              </p:cNvPr>
              <p:cNvSpPr txBox="1"/>
              <p:nvPr/>
            </p:nvSpPr>
            <p:spPr>
              <a:xfrm>
                <a:off x="2248213" y="183454"/>
                <a:ext cx="1499616" cy="553998"/>
              </a:xfrm>
              <a:prstGeom prst="rect">
                <a:avLst/>
              </a:prstGeom>
              <a:noFill/>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Developer</a:t>
                </a:r>
                <a:b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productivity</a:t>
                </a:r>
              </a:p>
            </p:txBody>
          </p:sp>
          <p:sp>
            <p:nvSpPr>
              <p:cNvPr id="110" name="Oval 109">
                <a:extLst>
                  <a:ext uri="{FF2B5EF4-FFF2-40B4-BE49-F238E27FC236}">
                    <a16:creationId xmlns:a16="http://schemas.microsoft.com/office/drawing/2014/main" id="{20CFAB87-8171-4F29-9CF2-032C058D4436}"/>
                  </a:ext>
                </a:extLst>
              </p:cNvPr>
              <p:cNvSpPr/>
              <p:nvPr/>
            </p:nvSpPr>
            <p:spPr bwMode="auto">
              <a:xfrm rot="16200000">
                <a:off x="166976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2" name="speedometer_2" title="Icon of a spedometer showing fast speed">
                <a:extLst>
                  <a:ext uri="{FF2B5EF4-FFF2-40B4-BE49-F238E27FC236}">
                    <a16:creationId xmlns:a16="http://schemas.microsoft.com/office/drawing/2014/main" id="{63C08437-8947-4F0A-ADE4-26664FDC9E3A}"/>
                  </a:ext>
                </a:extLst>
              </p:cNvPr>
              <p:cNvSpPr>
                <a:spLocks noChangeAspect="1" noEditPoints="1"/>
              </p:cNvSpPr>
              <p:nvPr/>
            </p:nvSpPr>
            <p:spPr bwMode="auto">
              <a:xfrm>
                <a:off x="1797997" y="337195"/>
                <a:ext cx="246515" cy="24651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4" name="Group 93">
              <a:extLst>
                <a:ext uri="{FF2B5EF4-FFF2-40B4-BE49-F238E27FC236}">
                  <a16:creationId xmlns:a16="http://schemas.microsoft.com/office/drawing/2014/main" id="{4CB5AACB-AC76-49C0-9F25-416D18C47F1E}"/>
                </a:ext>
              </a:extLst>
            </p:cNvPr>
            <p:cNvGrpSpPr/>
            <p:nvPr/>
          </p:nvGrpSpPr>
          <p:grpSpPr>
            <a:xfrm>
              <a:off x="4007751" y="183454"/>
              <a:ext cx="2079706" cy="553998"/>
              <a:chOff x="4007751" y="183454"/>
              <a:chExt cx="2079706" cy="553998"/>
            </a:xfrm>
          </p:grpSpPr>
          <p:sp>
            <p:nvSpPr>
              <p:cNvPr id="106" name="TextBox 105">
                <a:extLst>
                  <a:ext uri="{FF2B5EF4-FFF2-40B4-BE49-F238E27FC236}">
                    <a16:creationId xmlns:a16="http://schemas.microsoft.com/office/drawing/2014/main" id="{361A0CF7-C2F6-4B83-AAEB-F76B3937B252}"/>
                  </a:ext>
                </a:extLst>
              </p:cNvPr>
              <p:cNvSpPr txBox="1"/>
              <p:nvPr/>
            </p:nvSpPr>
            <p:spPr>
              <a:xfrm>
                <a:off x="4586203"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Security and compliance</a:t>
                </a:r>
              </a:p>
            </p:txBody>
          </p:sp>
          <p:sp>
            <p:nvSpPr>
              <p:cNvPr id="107" name="Oval 106">
                <a:extLst>
                  <a:ext uri="{FF2B5EF4-FFF2-40B4-BE49-F238E27FC236}">
                    <a16:creationId xmlns:a16="http://schemas.microsoft.com/office/drawing/2014/main" id="{573C02A0-2500-4DA7-A6B6-CC591B81AF84}"/>
                  </a:ext>
                </a:extLst>
              </p:cNvPr>
              <p:cNvSpPr/>
              <p:nvPr/>
            </p:nvSpPr>
            <p:spPr bwMode="auto">
              <a:xfrm rot="16200000">
                <a:off x="400775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8" name="Lock" title="Icon of a padlock">
                <a:extLst>
                  <a:ext uri="{FF2B5EF4-FFF2-40B4-BE49-F238E27FC236}">
                    <a16:creationId xmlns:a16="http://schemas.microsoft.com/office/drawing/2014/main" id="{8BFD348E-B134-472A-978B-78E6063FD33F}"/>
                  </a:ext>
                </a:extLst>
              </p:cNvPr>
              <p:cNvSpPr>
                <a:spLocks noChangeAspect="1" noEditPoints="1"/>
              </p:cNvSpPr>
              <p:nvPr/>
            </p:nvSpPr>
            <p:spPr bwMode="auto">
              <a:xfrm>
                <a:off x="4170525" y="336453"/>
                <a:ext cx="177440" cy="2480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88CB7DB8-5BB5-4124-AF42-961BC4DA8C8A}"/>
                </a:ext>
              </a:extLst>
            </p:cNvPr>
            <p:cNvGrpSpPr/>
            <p:nvPr/>
          </p:nvGrpSpPr>
          <p:grpSpPr>
            <a:xfrm>
              <a:off x="8687008" y="91121"/>
              <a:ext cx="2079706" cy="738664"/>
              <a:chOff x="8687008" y="91121"/>
              <a:chExt cx="2079706" cy="738664"/>
            </a:xfrm>
          </p:grpSpPr>
          <p:sp>
            <p:nvSpPr>
              <p:cNvPr id="101" name="TextBox 100">
                <a:extLst>
                  <a:ext uri="{FF2B5EF4-FFF2-40B4-BE49-F238E27FC236}">
                    <a16:creationId xmlns:a16="http://schemas.microsoft.com/office/drawing/2014/main" id="{4C2B9623-DC03-4E4B-A981-BA74B4CFED39}"/>
                  </a:ext>
                </a:extLst>
              </p:cNvPr>
              <p:cNvSpPr txBox="1"/>
              <p:nvPr/>
            </p:nvSpPr>
            <p:spPr>
              <a:xfrm>
                <a:off x="9265460" y="91121"/>
                <a:ext cx="1501254" cy="738664"/>
              </a:xfrm>
              <a:prstGeom prst="rect">
                <a:avLst/>
              </a:prstGeom>
              <a:noFill/>
            </p:spPr>
            <p:txBody>
              <a:bodyPr wrap="square" lIns="89642" tIns="89642" rIns="89642" bIns="89642" rtlCol="0">
                <a:spAutoFit/>
              </a:bodyPr>
              <a:lstStyle>
                <a:defPPr>
                  <a:defRPr lang="en-US"/>
                </a:defPPr>
                <a:lvl1pPr marR="0" lvl="0" indent="0" defTabSz="914367" fontAlgn="auto">
                  <a:lnSpc>
                    <a:spcPct val="100000"/>
                  </a:lnSpc>
                  <a:spcBef>
                    <a:spcPts val="0"/>
                  </a:spcBef>
                  <a:spcAft>
                    <a:spcPts val="588"/>
                  </a:spcAft>
                  <a:buClrTx/>
                  <a:buSzTx/>
                  <a:buFontTx/>
                  <a:buNone/>
                  <a:tabLst/>
                  <a:defRPr sz="1200">
                    <a:solidFill>
                      <a:srgbClr val="0F78D4"/>
                    </a:solidFill>
                    <a:latin typeface="Segoe UI Semibold" panose="020B0702040204020203" pitchFamily="34" charset="0"/>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workload,</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anywhere</a:t>
                </a:r>
              </a:p>
            </p:txBody>
          </p:sp>
          <p:grpSp>
            <p:nvGrpSpPr>
              <p:cNvPr id="103" name="Group 102">
                <a:extLst>
                  <a:ext uri="{FF2B5EF4-FFF2-40B4-BE49-F238E27FC236}">
                    <a16:creationId xmlns:a16="http://schemas.microsoft.com/office/drawing/2014/main" id="{84E3E7A7-150A-4AE3-8EA5-66CC9A2A5D58}"/>
                  </a:ext>
                </a:extLst>
              </p:cNvPr>
              <p:cNvGrpSpPr/>
              <p:nvPr/>
            </p:nvGrpSpPr>
            <p:grpSpPr>
              <a:xfrm>
                <a:off x="8687008" y="208959"/>
                <a:ext cx="502988" cy="502988"/>
                <a:chOff x="5343105" y="4621095"/>
                <a:chExt cx="650530" cy="650530"/>
              </a:xfrm>
            </p:grpSpPr>
            <p:sp>
              <p:nvSpPr>
                <p:cNvPr id="104" name="Oval 103">
                  <a:extLst>
                    <a:ext uri="{FF2B5EF4-FFF2-40B4-BE49-F238E27FC236}">
                      <a16:creationId xmlns:a16="http://schemas.microsoft.com/office/drawing/2014/main" id="{114FAB56-C842-48CA-B98A-8E02CB0C6160}"/>
                    </a:ext>
                  </a:extLst>
                </p:cNvPr>
                <p:cNvSpPr/>
                <p:nvPr/>
              </p:nvSpPr>
              <p:spPr bwMode="auto">
                <a:xfrm rot="16200000">
                  <a:off x="5343105" y="4621095"/>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5" name="arrow_16" title="Icon of two arrows that crisscross">
                  <a:extLst>
                    <a:ext uri="{FF2B5EF4-FFF2-40B4-BE49-F238E27FC236}">
                      <a16:creationId xmlns:a16="http://schemas.microsoft.com/office/drawing/2014/main" id="{9DEB5F79-C1CB-4314-AB5B-D5A1C8993D0A}"/>
                    </a:ext>
                  </a:extLst>
                </p:cNvPr>
                <p:cNvSpPr>
                  <a:spLocks noChangeAspect="1" noEditPoints="1"/>
                </p:cNvSpPr>
                <p:nvPr/>
              </p:nvSpPr>
              <p:spPr bwMode="auto">
                <a:xfrm>
                  <a:off x="5524523" y="4840337"/>
                  <a:ext cx="287694" cy="21204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40" tIns="43070" rIns="86140" bIns="43070"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96" name="Group 95">
              <a:extLst>
                <a:ext uri="{FF2B5EF4-FFF2-40B4-BE49-F238E27FC236}">
                  <a16:creationId xmlns:a16="http://schemas.microsoft.com/office/drawing/2014/main" id="{E98170A2-123A-4BCE-8441-5250FF8A6973}"/>
                </a:ext>
              </a:extLst>
            </p:cNvPr>
            <p:cNvGrpSpPr/>
            <p:nvPr/>
          </p:nvGrpSpPr>
          <p:grpSpPr>
            <a:xfrm>
              <a:off x="6347379" y="183454"/>
              <a:ext cx="2079706" cy="553998"/>
              <a:chOff x="6347379" y="183454"/>
              <a:chExt cx="2079706" cy="553998"/>
            </a:xfrm>
          </p:grpSpPr>
          <p:sp>
            <p:nvSpPr>
              <p:cNvPr id="97" name="TextBox 96">
                <a:extLst>
                  <a:ext uri="{FF2B5EF4-FFF2-40B4-BE49-F238E27FC236}">
                    <a16:creationId xmlns:a16="http://schemas.microsoft.com/office/drawing/2014/main" id="{77B54350-D13F-4EED-B8AD-C078C7702366}"/>
                  </a:ext>
                </a:extLst>
              </p:cNvPr>
              <p:cNvSpPr txBox="1"/>
              <p:nvPr/>
            </p:nvSpPr>
            <p:spPr>
              <a:xfrm>
                <a:off x="6925831"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defPPr>
                  <a:defRPr lang="en-US"/>
                </a:defPPr>
                <a:lvl1pPr defTabSz="914367">
                  <a:spcAft>
                    <a:spcPts val="588"/>
                  </a:spcAft>
                  <a:defRPr sz="1200">
                    <a:solidFill>
                      <a:schemeClr val="bg1">
                        <a:lumMod val="85000"/>
                      </a:schemeClr>
                    </a:solidFill>
                    <a:latin typeface="Segoe UI"/>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Operational simplicity</a:t>
                </a:r>
              </a:p>
            </p:txBody>
          </p:sp>
          <p:sp>
            <p:nvSpPr>
              <p:cNvPr id="98" name="Oval 97">
                <a:extLst>
                  <a:ext uri="{FF2B5EF4-FFF2-40B4-BE49-F238E27FC236}">
                    <a16:creationId xmlns:a16="http://schemas.microsoft.com/office/drawing/2014/main" id="{8C3A64B3-22FB-4718-AC65-B12C620AF30F}"/>
                  </a:ext>
                </a:extLst>
              </p:cNvPr>
              <p:cNvSpPr/>
              <p:nvPr/>
            </p:nvSpPr>
            <p:spPr bwMode="auto">
              <a:xfrm rot="16200000">
                <a:off x="6347379"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9" name="Processing_E9F5" title="Icon of two interlocked gears">
                <a:extLst>
                  <a:ext uri="{FF2B5EF4-FFF2-40B4-BE49-F238E27FC236}">
                    <a16:creationId xmlns:a16="http://schemas.microsoft.com/office/drawing/2014/main" id="{4A9963C1-FF3C-4DBA-BCA3-3CF247178E38}"/>
                  </a:ext>
                </a:extLst>
              </p:cNvPr>
              <p:cNvSpPr>
                <a:spLocks noChangeAspect="1" noEditPoints="1"/>
              </p:cNvSpPr>
              <p:nvPr/>
            </p:nvSpPr>
            <p:spPr bwMode="auto">
              <a:xfrm>
                <a:off x="6452479" y="332953"/>
                <a:ext cx="292789" cy="2550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383704532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3AA3316-94D0-40DF-A0E6-7D08A437A7C6}"/>
              </a:ext>
            </a:extLst>
          </p:cNvPr>
          <p:cNvCxnSpPr/>
          <p:nvPr/>
        </p:nvCxnSpPr>
        <p:spPr>
          <a:xfrm>
            <a:off x="1" y="903290"/>
            <a:ext cx="1219200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3416D26-C03A-41BF-A4BA-8613979E0B60}"/>
              </a:ext>
            </a:extLst>
          </p:cNvPr>
          <p:cNvSpPr txBox="1"/>
          <p:nvPr/>
        </p:nvSpPr>
        <p:spPr>
          <a:xfrm>
            <a:off x="1058367" y="5990652"/>
            <a:ext cx="3042936" cy="398279"/>
          </a:xfrm>
          <a:prstGeom prst="rect">
            <a:avLst/>
          </a:prstGeom>
          <a:noFill/>
        </p:spPr>
        <p:txBody>
          <a:bodyPr wrap="square" lIns="89642" tIns="89642" rIns="89642" bIns="89642"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Semibold"/>
                <a:ea typeface="+mn-ea"/>
                <a:cs typeface="+mn-cs"/>
              </a:rPr>
              <a:t>Public Preview Q4 CY19</a:t>
            </a:r>
          </a:p>
        </p:txBody>
      </p:sp>
      <p:sp>
        <p:nvSpPr>
          <p:cNvPr id="203" name="Rectangle 202">
            <a:extLst>
              <a:ext uri="{FF2B5EF4-FFF2-40B4-BE49-F238E27FC236}">
                <a16:creationId xmlns:a16="http://schemas.microsoft.com/office/drawing/2014/main" id="{D6B695A9-D8E5-48A9-8EAF-459DF30D6E17}"/>
              </a:ext>
            </a:extLst>
          </p:cNvPr>
          <p:cNvSpPr/>
          <p:nvPr/>
        </p:nvSpPr>
        <p:spPr bwMode="auto">
          <a:xfrm>
            <a:off x="628092" y="2133743"/>
            <a:ext cx="3903485" cy="3762222"/>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1176"/>
              </a:spcAft>
              <a:buClrTx/>
              <a:buSzTx/>
              <a:buFontTx/>
              <a:buNone/>
              <a:tabLst/>
              <a:defRPr/>
            </a:pPr>
            <a:endParaRPr kumimoji="0" lang="en-US" sz="1568"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02" name="Rectangle 201">
            <a:extLst>
              <a:ext uri="{FF2B5EF4-FFF2-40B4-BE49-F238E27FC236}">
                <a16:creationId xmlns:a16="http://schemas.microsoft.com/office/drawing/2014/main" id="{A72D2D67-C66E-4068-A1DE-F1F1E37A3027}"/>
              </a:ext>
            </a:extLst>
          </p:cNvPr>
          <p:cNvSpPr/>
          <p:nvPr/>
        </p:nvSpPr>
        <p:spPr bwMode="auto">
          <a:xfrm>
            <a:off x="566326" y="1371873"/>
            <a:ext cx="4027016" cy="44803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1176"/>
              </a:spcAft>
              <a:buClrTx/>
              <a:buSzTx/>
              <a:buFontTx/>
              <a:buNone/>
              <a:tabLst/>
              <a:defRPr/>
            </a:pPr>
            <a:r>
              <a:rPr kumimoji="0" lang="en-US" sz="1961" b="0" i="0" u="none" strike="noStrike" kern="1200" cap="none" spc="0" normalizeH="0" baseline="0" noProof="0" dirty="0">
                <a:ln>
                  <a:noFill/>
                </a:ln>
                <a:solidFill>
                  <a:srgbClr val="0F78D4"/>
                </a:solidFill>
                <a:effectLst/>
                <a:uLnTx/>
                <a:uFillTx/>
                <a:latin typeface="Segoe UI Semibold"/>
                <a:ea typeface="Segoe UI" pitchFamily="34" charset="0"/>
                <a:cs typeface="Segoe UI" pitchFamily="34" charset="0"/>
              </a:rPr>
              <a:t>Azure Monitor for containers </a:t>
            </a:r>
            <a:br>
              <a:rPr kumimoji="0" lang="en-US" sz="1961" b="0" i="0" u="none" strike="noStrike" kern="1200" cap="none" spc="0" normalizeH="0" baseline="0" noProof="0" dirty="0">
                <a:ln>
                  <a:noFill/>
                </a:ln>
                <a:solidFill>
                  <a:srgbClr val="0F78D4"/>
                </a:solidFill>
                <a:effectLst/>
                <a:uLnTx/>
                <a:uFillTx/>
                <a:latin typeface="Segoe UI Semibold"/>
                <a:ea typeface="Segoe UI" pitchFamily="34" charset="0"/>
                <a:cs typeface="Segoe UI" pitchFamily="34" charset="0"/>
              </a:rPr>
            </a:br>
            <a:r>
              <a:rPr kumimoji="0" lang="en-US" sz="1961" b="0" i="0" u="none" strike="noStrike" kern="1200" cap="none" spc="0" normalizeH="0" baseline="0" noProof="0" dirty="0">
                <a:ln>
                  <a:noFill/>
                </a:ln>
                <a:solidFill>
                  <a:srgbClr val="0F78D4"/>
                </a:solidFill>
                <a:effectLst/>
                <a:uLnTx/>
                <a:uFillTx/>
                <a:latin typeface="Segoe UI Semibold"/>
                <a:ea typeface="Segoe UI" pitchFamily="34" charset="0"/>
                <a:cs typeface="Segoe UI" pitchFamily="34" charset="0"/>
              </a:rPr>
              <a:t>in hybrid environments</a:t>
            </a:r>
          </a:p>
          <a:p>
            <a:pPr marL="0" marR="0" lvl="0" indent="0" algn="l" defTabSz="914102" rtl="0" eaLnBrk="1" fontAlgn="base" latinLnBrk="0" hangingPunct="1">
              <a:lnSpc>
                <a:spcPct val="90000"/>
              </a:lnSpc>
              <a:spcBef>
                <a:spcPct val="0"/>
              </a:spcBef>
              <a:spcAft>
                <a:spcPts val="1765"/>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Create alerts and get insights into </a:t>
            </a:r>
            <a:br>
              <a:rPr kumimoji="0" lang="en-US" sz="1568"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br>
            <a:r>
              <a:rPr kumimoji="0" lang="en-US" sz="1568"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the performance of your on-premises workloads along with your AKS workloads in the Azure portal</a:t>
            </a:r>
          </a:p>
          <a:p>
            <a:pPr marL="0" marR="0" lvl="0" indent="0" algn="l" defTabSz="914102" rtl="0" eaLnBrk="1" fontAlgn="base" latinLnBrk="0" hangingPunct="1">
              <a:lnSpc>
                <a:spcPct val="90000"/>
              </a:lnSpc>
              <a:spcBef>
                <a:spcPct val="0"/>
              </a:spcBef>
              <a:spcAft>
                <a:spcPts val="1765"/>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Supports Kubernetes deployments on-premises and on Azure Stack</a:t>
            </a:r>
          </a:p>
        </p:txBody>
      </p:sp>
      <p:sp>
        <p:nvSpPr>
          <p:cNvPr id="238" name="TextBox 237">
            <a:extLst>
              <a:ext uri="{FF2B5EF4-FFF2-40B4-BE49-F238E27FC236}">
                <a16:creationId xmlns:a16="http://schemas.microsoft.com/office/drawing/2014/main" id="{670E7269-799A-403E-90A1-D0AC5D6E8CCC}"/>
              </a:ext>
            </a:extLst>
          </p:cNvPr>
          <p:cNvSpPr txBox="1"/>
          <p:nvPr/>
        </p:nvSpPr>
        <p:spPr>
          <a:xfrm>
            <a:off x="10513765" y="6482819"/>
            <a:ext cx="1609810" cy="316812"/>
          </a:xfrm>
          <a:prstGeom prst="rect">
            <a:avLst/>
          </a:prstGeom>
          <a:noFill/>
        </p:spPr>
        <p:txBody>
          <a:bodyPr wrap="square" lIns="89642" tIns="89642" rIns="89642"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solidFill>
                  <a:srgbClr val="3C3C41">
                    <a:alpha val="50000"/>
                  </a:srgbClr>
                </a:solidFill>
                <a:effectLst/>
                <a:uLnTx/>
                <a:uFillTx/>
                <a:latin typeface="Segoe UI"/>
                <a:ea typeface="+mn-ea"/>
                <a:cs typeface="+mn-cs"/>
              </a:rPr>
              <a:t>Microsoft Confidential</a:t>
            </a:r>
          </a:p>
        </p:txBody>
      </p:sp>
      <p:grpSp>
        <p:nvGrpSpPr>
          <p:cNvPr id="29" name="Group 28">
            <a:extLst>
              <a:ext uri="{FF2B5EF4-FFF2-40B4-BE49-F238E27FC236}">
                <a16:creationId xmlns:a16="http://schemas.microsoft.com/office/drawing/2014/main" id="{1B7A6DED-C937-46FD-B901-25DA4A475B62}"/>
              </a:ext>
            </a:extLst>
          </p:cNvPr>
          <p:cNvGrpSpPr/>
          <p:nvPr/>
        </p:nvGrpSpPr>
        <p:grpSpPr>
          <a:xfrm>
            <a:off x="6547682" y="1765103"/>
            <a:ext cx="4006660" cy="3693850"/>
            <a:chOff x="5470655" y="1849110"/>
            <a:chExt cx="4087002" cy="3767919"/>
          </a:xfrm>
        </p:grpSpPr>
        <p:grpSp>
          <p:nvGrpSpPr>
            <p:cNvPr id="17" name="Group 16">
              <a:extLst>
                <a:ext uri="{FF2B5EF4-FFF2-40B4-BE49-F238E27FC236}">
                  <a16:creationId xmlns:a16="http://schemas.microsoft.com/office/drawing/2014/main" id="{28C70EE4-0D63-4357-A149-913C6D55772E}"/>
                </a:ext>
              </a:extLst>
            </p:cNvPr>
            <p:cNvGrpSpPr/>
            <p:nvPr/>
          </p:nvGrpSpPr>
          <p:grpSpPr>
            <a:xfrm>
              <a:off x="5470655" y="2557413"/>
              <a:ext cx="962821" cy="1547374"/>
              <a:chOff x="5470655" y="2557413"/>
              <a:chExt cx="962821" cy="1547374"/>
            </a:xfrm>
          </p:grpSpPr>
          <p:sp>
            <p:nvSpPr>
              <p:cNvPr id="171" name="Title 1">
                <a:extLst>
                  <a:ext uri="{FF2B5EF4-FFF2-40B4-BE49-F238E27FC236}">
                    <a16:creationId xmlns:a16="http://schemas.microsoft.com/office/drawing/2014/main" id="{50C8D811-4AE7-4885-881B-D9A33CB4DA8C}"/>
                  </a:ext>
                </a:extLst>
              </p:cNvPr>
              <p:cNvSpPr txBox="1">
                <a:spLocks/>
              </p:cNvSpPr>
              <p:nvPr/>
            </p:nvSpPr>
            <p:spPr>
              <a:xfrm>
                <a:off x="5470655" y="2557413"/>
                <a:ext cx="962821" cy="55399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7852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 for containers</a:t>
                </a:r>
                <a:endParaRPr kumimoji="0" lang="en-US" sz="1176" b="0" i="1"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5" name="Group 14">
                <a:extLst>
                  <a:ext uri="{FF2B5EF4-FFF2-40B4-BE49-F238E27FC236}">
                    <a16:creationId xmlns:a16="http://schemas.microsoft.com/office/drawing/2014/main" id="{8A994A3E-CE82-4047-981E-AF8C00ECA88B}"/>
                  </a:ext>
                </a:extLst>
              </p:cNvPr>
              <p:cNvGrpSpPr/>
              <p:nvPr/>
            </p:nvGrpSpPr>
            <p:grpSpPr>
              <a:xfrm>
                <a:off x="5494865" y="3190387"/>
                <a:ext cx="914400" cy="914400"/>
                <a:chOff x="5494865" y="3409708"/>
                <a:chExt cx="914400" cy="914400"/>
              </a:xfrm>
            </p:grpSpPr>
            <p:sp>
              <p:nvSpPr>
                <p:cNvPr id="172" name="Rectangle: Rounded Corners 68">
                  <a:extLst>
                    <a:ext uri="{FF2B5EF4-FFF2-40B4-BE49-F238E27FC236}">
                      <a16:creationId xmlns:a16="http://schemas.microsoft.com/office/drawing/2014/main" id="{097E5832-88C5-4A37-B29B-5957F76FE207}"/>
                    </a:ext>
                  </a:extLst>
                </p:cNvPr>
                <p:cNvSpPr/>
                <p:nvPr/>
              </p:nvSpPr>
              <p:spPr bwMode="auto">
                <a:xfrm>
                  <a:off x="5494865" y="3409708"/>
                  <a:ext cx="914400" cy="91440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AD92B50E-4A96-4A7A-8F40-75099595A4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7902" y="3512745"/>
                  <a:ext cx="708326" cy="708326"/>
                </a:xfrm>
                <a:prstGeom prst="rect">
                  <a:avLst/>
                </a:prstGeom>
              </p:spPr>
            </p:pic>
          </p:grpSp>
        </p:grpSp>
        <p:grpSp>
          <p:nvGrpSpPr>
            <p:cNvPr id="4" name="Group 3">
              <a:extLst>
                <a:ext uri="{FF2B5EF4-FFF2-40B4-BE49-F238E27FC236}">
                  <a16:creationId xmlns:a16="http://schemas.microsoft.com/office/drawing/2014/main" id="{1E3AE190-EDDC-4071-97DA-119089EF8744}"/>
                </a:ext>
              </a:extLst>
            </p:cNvPr>
            <p:cNvGrpSpPr/>
            <p:nvPr/>
          </p:nvGrpSpPr>
          <p:grpSpPr>
            <a:xfrm>
              <a:off x="6898561" y="1849110"/>
              <a:ext cx="962821" cy="1548978"/>
              <a:chOff x="6733440" y="3209831"/>
              <a:chExt cx="962821" cy="1548978"/>
            </a:xfrm>
          </p:grpSpPr>
          <p:sp>
            <p:nvSpPr>
              <p:cNvPr id="178" name="Title 1">
                <a:extLst>
                  <a:ext uri="{FF2B5EF4-FFF2-40B4-BE49-F238E27FC236}">
                    <a16:creationId xmlns:a16="http://schemas.microsoft.com/office/drawing/2014/main" id="{A7455F84-A837-4906-9F06-8FF536B7B793}"/>
                  </a:ext>
                </a:extLst>
              </p:cNvPr>
              <p:cNvSpPr txBox="1">
                <a:spLocks/>
              </p:cNvSpPr>
              <p:nvPr/>
            </p:nvSpPr>
            <p:spPr>
              <a:xfrm>
                <a:off x="6733440" y="3209831"/>
                <a:ext cx="962821" cy="55399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7852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Kubernetes Service</a:t>
                </a:r>
                <a:endParaRPr kumimoji="0" lang="en-US" sz="1176" b="0" i="1"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80" name="Rectangle: Rounded Corners 68">
                <a:extLst>
                  <a:ext uri="{FF2B5EF4-FFF2-40B4-BE49-F238E27FC236}">
                    <a16:creationId xmlns:a16="http://schemas.microsoft.com/office/drawing/2014/main" id="{EBBB1267-E2A3-4D73-8894-4958DC8AE7AD}"/>
                  </a:ext>
                </a:extLst>
              </p:cNvPr>
              <p:cNvSpPr/>
              <p:nvPr/>
            </p:nvSpPr>
            <p:spPr bwMode="auto">
              <a:xfrm>
                <a:off x="6757650" y="3844409"/>
                <a:ext cx="914400" cy="91440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41" name="Group 240">
                <a:extLst>
                  <a:ext uri="{FF2B5EF4-FFF2-40B4-BE49-F238E27FC236}">
                    <a16:creationId xmlns:a16="http://schemas.microsoft.com/office/drawing/2014/main" id="{C3562797-61F9-48A0-B63A-F8DDFEF2A967}"/>
                  </a:ext>
                </a:extLst>
              </p:cNvPr>
              <p:cNvGrpSpPr/>
              <p:nvPr/>
            </p:nvGrpSpPr>
            <p:grpSpPr>
              <a:xfrm>
                <a:off x="6873331" y="3978957"/>
                <a:ext cx="683038" cy="645304"/>
                <a:chOff x="3172902" y="4132385"/>
                <a:chExt cx="355417" cy="335781"/>
              </a:xfrm>
            </p:grpSpPr>
            <p:grpSp>
              <p:nvGrpSpPr>
                <p:cNvPr id="242" name="Group 241">
                  <a:extLst>
                    <a:ext uri="{FF2B5EF4-FFF2-40B4-BE49-F238E27FC236}">
                      <a16:creationId xmlns:a16="http://schemas.microsoft.com/office/drawing/2014/main" id="{CBFE8C68-3139-4FE4-8944-C5F9FDD8DDD0}"/>
                    </a:ext>
                  </a:extLst>
                </p:cNvPr>
                <p:cNvGrpSpPr/>
                <p:nvPr/>
              </p:nvGrpSpPr>
              <p:grpSpPr>
                <a:xfrm>
                  <a:off x="3234030" y="4132385"/>
                  <a:ext cx="233160" cy="110531"/>
                  <a:chOff x="3234867" y="4132385"/>
                  <a:chExt cx="233160" cy="110531"/>
                </a:xfrm>
              </p:grpSpPr>
              <p:sp>
                <p:nvSpPr>
                  <p:cNvPr id="250" name="Freeform: Shape 249">
                    <a:extLst>
                      <a:ext uri="{FF2B5EF4-FFF2-40B4-BE49-F238E27FC236}">
                        <a16:creationId xmlns:a16="http://schemas.microsoft.com/office/drawing/2014/main" id="{2FF80FED-C8D0-4293-A46E-1329CDE515CF}"/>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E187B7B9-7753-4866-B65C-75637975AE9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3" name="Group 242">
                  <a:extLst>
                    <a:ext uri="{FF2B5EF4-FFF2-40B4-BE49-F238E27FC236}">
                      <a16:creationId xmlns:a16="http://schemas.microsoft.com/office/drawing/2014/main" id="{DEAE5E4B-4647-47DB-91AC-1B2EA2E49468}"/>
                    </a:ext>
                  </a:extLst>
                </p:cNvPr>
                <p:cNvGrpSpPr/>
                <p:nvPr/>
              </p:nvGrpSpPr>
              <p:grpSpPr>
                <a:xfrm>
                  <a:off x="3172902" y="4245010"/>
                  <a:ext cx="355417" cy="110531"/>
                  <a:chOff x="3172902" y="4244590"/>
                  <a:chExt cx="355417" cy="110531"/>
                </a:xfrm>
              </p:grpSpPr>
              <p:sp>
                <p:nvSpPr>
                  <p:cNvPr id="247" name="Freeform: Shape 246">
                    <a:extLst>
                      <a:ext uri="{FF2B5EF4-FFF2-40B4-BE49-F238E27FC236}">
                        <a16:creationId xmlns:a16="http://schemas.microsoft.com/office/drawing/2014/main" id="{89DDE878-C637-48C6-BB33-0B16B91868EB}"/>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0F0D8927-3CC1-4CBF-851E-5D7DBB36FA7F}"/>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7212DBD6-1F61-480D-B125-FFF4E93EC81B}"/>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4" name="Group 243">
                  <a:extLst>
                    <a:ext uri="{FF2B5EF4-FFF2-40B4-BE49-F238E27FC236}">
                      <a16:creationId xmlns:a16="http://schemas.microsoft.com/office/drawing/2014/main" id="{58ABD6D6-0D26-40DD-B67F-0F1778DD89FC}"/>
                    </a:ext>
                  </a:extLst>
                </p:cNvPr>
                <p:cNvGrpSpPr/>
                <p:nvPr/>
              </p:nvGrpSpPr>
              <p:grpSpPr>
                <a:xfrm>
                  <a:off x="3234030" y="4357635"/>
                  <a:ext cx="233160" cy="110531"/>
                  <a:chOff x="3234867" y="4132385"/>
                  <a:chExt cx="233160" cy="110531"/>
                </a:xfrm>
              </p:grpSpPr>
              <p:sp>
                <p:nvSpPr>
                  <p:cNvPr id="245" name="Freeform: Shape 244">
                    <a:extLst>
                      <a:ext uri="{FF2B5EF4-FFF2-40B4-BE49-F238E27FC236}">
                        <a16:creationId xmlns:a16="http://schemas.microsoft.com/office/drawing/2014/main" id="{2C711A46-96E6-4216-AB40-7F9026E69CCC}"/>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34C44A1D-02B7-4D50-8D64-7FE5769D5626}"/>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4" name="Group 13">
              <a:extLst>
                <a:ext uri="{FF2B5EF4-FFF2-40B4-BE49-F238E27FC236}">
                  <a16:creationId xmlns:a16="http://schemas.microsoft.com/office/drawing/2014/main" id="{7A224B41-F889-449C-BA42-DC6E1BA53C11}"/>
                </a:ext>
              </a:extLst>
            </p:cNvPr>
            <p:cNvGrpSpPr/>
            <p:nvPr/>
          </p:nvGrpSpPr>
          <p:grpSpPr>
            <a:xfrm>
              <a:off x="6922229" y="3897086"/>
              <a:ext cx="2635428" cy="1719943"/>
              <a:chOff x="6922229" y="3897086"/>
              <a:chExt cx="2635428" cy="1719943"/>
            </a:xfrm>
          </p:grpSpPr>
          <p:grpSp>
            <p:nvGrpSpPr>
              <p:cNvPr id="13" name="Group 12">
                <a:extLst>
                  <a:ext uri="{FF2B5EF4-FFF2-40B4-BE49-F238E27FC236}">
                    <a16:creationId xmlns:a16="http://schemas.microsoft.com/office/drawing/2014/main" id="{44B022DB-13CD-494E-BA48-844A3E154EC3}"/>
                  </a:ext>
                </a:extLst>
              </p:cNvPr>
              <p:cNvGrpSpPr/>
              <p:nvPr/>
            </p:nvGrpSpPr>
            <p:grpSpPr>
              <a:xfrm>
                <a:off x="7151655" y="4074901"/>
                <a:ext cx="2176577" cy="1364312"/>
                <a:chOff x="7163425" y="4036754"/>
                <a:chExt cx="2176577" cy="1364312"/>
              </a:xfrm>
            </p:grpSpPr>
            <p:grpSp>
              <p:nvGrpSpPr>
                <p:cNvPr id="266" name="Group 265">
                  <a:extLst>
                    <a:ext uri="{FF2B5EF4-FFF2-40B4-BE49-F238E27FC236}">
                      <a16:creationId xmlns:a16="http://schemas.microsoft.com/office/drawing/2014/main" id="{C5AAA4B9-DA4D-48E0-9860-2FA354D12F30}"/>
                    </a:ext>
                  </a:extLst>
                </p:cNvPr>
                <p:cNvGrpSpPr/>
                <p:nvPr/>
              </p:nvGrpSpPr>
              <p:grpSpPr>
                <a:xfrm>
                  <a:off x="8377181" y="4036754"/>
                  <a:ext cx="962821" cy="1364312"/>
                  <a:chOff x="7163425" y="4036754"/>
                  <a:chExt cx="962821" cy="1364312"/>
                </a:xfrm>
              </p:grpSpPr>
              <p:sp>
                <p:nvSpPr>
                  <p:cNvPr id="267" name="Title 1">
                    <a:extLst>
                      <a:ext uri="{FF2B5EF4-FFF2-40B4-BE49-F238E27FC236}">
                        <a16:creationId xmlns:a16="http://schemas.microsoft.com/office/drawing/2014/main" id="{3D253C5D-3646-4CF0-BD6D-F615472D9932}"/>
                      </a:ext>
                    </a:extLst>
                  </p:cNvPr>
                  <p:cNvSpPr txBox="1">
                    <a:spLocks/>
                  </p:cNvSpPr>
                  <p:nvPr/>
                </p:nvSpPr>
                <p:spPr>
                  <a:xfrm>
                    <a:off x="7163425" y="4036754"/>
                    <a:ext cx="962821" cy="369332"/>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7852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Stack</a:t>
                    </a:r>
                    <a:endParaRPr kumimoji="0" lang="en-US" sz="1176" b="0" i="1"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68" name="Rectangle: Rounded Corners 68">
                    <a:extLst>
                      <a:ext uri="{FF2B5EF4-FFF2-40B4-BE49-F238E27FC236}">
                        <a16:creationId xmlns:a16="http://schemas.microsoft.com/office/drawing/2014/main" id="{5C34C1E4-515A-4652-BE81-BF223DC0734C}"/>
                      </a:ext>
                    </a:extLst>
                  </p:cNvPr>
                  <p:cNvSpPr/>
                  <p:nvPr/>
                </p:nvSpPr>
                <p:spPr bwMode="auto">
                  <a:xfrm>
                    <a:off x="7187635" y="4486666"/>
                    <a:ext cx="914400" cy="91440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69" name="Picture 268" descr="A picture containing drawing&#10;&#10;Description automatically generated">
                    <a:extLst>
                      <a:ext uri="{FF2B5EF4-FFF2-40B4-BE49-F238E27FC236}">
                        <a16:creationId xmlns:a16="http://schemas.microsoft.com/office/drawing/2014/main" id="{3B662EBA-9B44-4660-BD7D-F41AFFDB5E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542" y="4614573"/>
                    <a:ext cx="658587" cy="658587"/>
                  </a:xfrm>
                  <a:prstGeom prst="rect">
                    <a:avLst/>
                  </a:prstGeom>
                </p:spPr>
              </p:pic>
            </p:grpSp>
            <p:grpSp>
              <p:nvGrpSpPr>
                <p:cNvPr id="12" name="Group 11">
                  <a:extLst>
                    <a:ext uri="{FF2B5EF4-FFF2-40B4-BE49-F238E27FC236}">
                      <a16:creationId xmlns:a16="http://schemas.microsoft.com/office/drawing/2014/main" id="{58830544-6F56-4062-85A6-E12358F0BADB}"/>
                    </a:ext>
                  </a:extLst>
                </p:cNvPr>
                <p:cNvGrpSpPr/>
                <p:nvPr/>
              </p:nvGrpSpPr>
              <p:grpSpPr>
                <a:xfrm>
                  <a:off x="7163425" y="4036754"/>
                  <a:ext cx="962821" cy="1364312"/>
                  <a:chOff x="7163425" y="4036754"/>
                  <a:chExt cx="962821" cy="1364312"/>
                </a:xfrm>
              </p:grpSpPr>
              <p:sp>
                <p:nvSpPr>
                  <p:cNvPr id="253" name="Title 1">
                    <a:extLst>
                      <a:ext uri="{FF2B5EF4-FFF2-40B4-BE49-F238E27FC236}">
                        <a16:creationId xmlns:a16="http://schemas.microsoft.com/office/drawing/2014/main" id="{16D4278C-492E-4D0F-B537-9B1021D93265}"/>
                      </a:ext>
                    </a:extLst>
                  </p:cNvPr>
                  <p:cNvSpPr txBox="1">
                    <a:spLocks/>
                  </p:cNvSpPr>
                  <p:nvPr/>
                </p:nvSpPr>
                <p:spPr>
                  <a:xfrm>
                    <a:off x="7163425" y="4036754"/>
                    <a:ext cx="962821" cy="369332"/>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7852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Kubernetes</a:t>
                    </a:r>
                    <a:endParaRPr kumimoji="0" lang="en-US" sz="1176" b="0" i="1"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54" name="Rectangle: Rounded Corners 68">
                    <a:extLst>
                      <a:ext uri="{FF2B5EF4-FFF2-40B4-BE49-F238E27FC236}">
                        <a16:creationId xmlns:a16="http://schemas.microsoft.com/office/drawing/2014/main" id="{97AD7CD8-C55D-4E51-8C0D-2F704E61AC14}"/>
                      </a:ext>
                    </a:extLst>
                  </p:cNvPr>
                  <p:cNvSpPr/>
                  <p:nvPr/>
                </p:nvSpPr>
                <p:spPr bwMode="auto">
                  <a:xfrm>
                    <a:off x="7187635" y="4486666"/>
                    <a:ext cx="914400" cy="91440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1EF1AAC3-58A9-40D6-97D4-6948B903404F}"/>
                      </a:ext>
                    </a:extLst>
                  </p:cNvPr>
                  <p:cNvGrpSpPr/>
                  <p:nvPr/>
                </p:nvGrpSpPr>
                <p:grpSpPr>
                  <a:xfrm>
                    <a:off x="7288666" y="4628668"/>
                    <a:ext cx="712338" cy="630397"/>
                    <a:chOff x="7321321" y="4599800"/>
                    <a:chExt cx="712338" cy="630397"/>
                  </a:xfrm>
                </p:grpSpPr>
                <p:sp>
                  <p:nvSpPr>
                    <p:cNvPr id="275" name="building_7" title="Icon of a building with a curved section protruding from it">
                      <a:extLst>
                        <a:ext uri="{FF2B5EF4-FFF2-40B4-BE49-F238E27FC236}">
                          <a16:creationId xmlns:a16="http://schemas.microsoft.com/office/drawing/2014/main" id="{F3D6F313-8C17-4C31-A6EF-E0B40608BAA8}"/>
                        </a:ext>
                      </a:extLst>
                    </p:cNvPr>
                    <p:cNvSpPr>
                      <a:spLocks noChangeAspect="1" noEditPoints="1"/>
                    </p:cNvSpPr>
                    <p:nvPr/>
                  </p:nvSpPr>
                  <p:spPr bwMode="auto">
                    <a:xfrm>
                      <a:off x="7321321" y="4599800"/>
                      <a:ext cx="465749" cy="527371"/>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grpSp>
                  <p:nvGrpSpPr>
                    <p:cNvPr id="270" name="Graphic 13">
                      <a:extLst>
                        <a:ext uri="{FF2B5EF4-FFF2-40B4-BE49-F238E27FC236}">
                          <a16:creationId xmlns:a16="http://schemas.microsoft.com/office/drawing/2014/main" id="{EFC01659-8C12-461F-9461-5FBFAC133DDC}"/>
                        </a:ext>
                      </a:extLst>
                    </p:cNvPr>
                    <p:cNvGrpSpPr/>
                    <p:nvPr/>
                  </p:nvGrpSpPr>
                  <p:grpSpPr>
                    <a:xfrm>
                      <a:off x="7516779" y="4721269"/>
                      <a:ext cx="516880" cy="508928"/>
                      <a:chOff x="4854743" y="2207524"/>
                      <a:chExt cx="2476500" cy="2438400"/>
                    </a:xfrm>
                  </p:grpSpPr>
                  <p:sp>
                    <p:nvSpPr>
                      <p:cNvPr id="271" name="Freeform: Shape 270">
                        <a:extLst>
                          <a:ext uri="{FF2B5EF4-FFF2-40B4-BE49-F238E27FC236}">
                            <a16:creationId xmlns:a16="http://schemas.microsoft.com/office/drawing/2014/main" id="{91869E4F-1604-4E35-A48B-5EBA9C4447F1}"/>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2FA9B2DD-A468-48FB-BA52-E0D811D930D5}"/>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3" name="Freeform: Shape 272">
                        <a:extLst>
                          <a:ext uri="{FF2B5EF4-FFF2-40B4-BE49-F238E27FC236}">
                            <a16:creationId xmlns:a16="http://schemas.microsoft.com/office/drawing/2014/main" id="{FEB8A08E-FAD7-48C9-91AE-93F6226E8F96}"/>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A79BEC76-AD96-4ED5-8BFF-5DAB99A98D01}"/>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
            <p:nvSpPr>
              <p:cNvPr id="276" name="Rectangle: Rounded Corners 118">
                <a:extLst>
                  <a:ext uri="{FF2B5EF4-FFF2-40B4-BE49-F238E27FC236}">
                    <a16:creationId xmlns:a16="http://schemas.microsoft.com/office/drawing/2014/main" id="{322C6135-01E3-4CB2-8038-D4C1CB84ADB2}"/>
                  </a:ext>
                </a:extLst>
              </p:cNvPr>
              <p:cNvSpPr/>
              <p:nvPr/>
            </p:nvSpPr>
            <p:spPr bwMode="auto">
              <a:xfrm>
                <a:off x="6922229" y="3897086"/>
                <a:ext cx="2635428" cy="171994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cxnSp>
          <p:nvCxnSpPr>
            <p:cNvPr id="20" name="Connector: Elbow 19">
              <a:extLst>
                <a:ext uri="{FF2B5EF4-FFF2-40B4-BE49-F238E27FC236}">
                  <a16:creationId xmlns:a16="http://schemas.microsoft.com/office/drawing/2014/main" id="{777CC3B2-B70F-4FE6-938D-EB475F64495D}"/>
                </a:ext>
              </a:extLst>
            </p:cNvPr>
            <p:cNvCxnSpPr>
              <a:stCxn id="172" idx="3"/>
              <a:endCxn id="180" idx="1"/>
            </p:cNvCxnSpPr>
            <p:nvPr/>
          </p:nvCxnSpPr>
          <p:spPr>
            <a:xfrm flipV="1">
              <a:off x="6409265" y="2940888"/>
              <a:ext cx="513506" cy="706699"/>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2F112E48-683E-4735-8F88-29AB5639D95F}"/>
                </a:ext>
              </a:extLst>
            </p:cNvPr>
            <p:cNvCxnSpPr>
              <a:cxnSpLocks/>
              <a:stCxn id="172" idx="3"/>
              <a:endCxn id="276" idx="1"/>
            </p:cNvCxnSpPr>
            <p:nvPr/>
          </p:nvCxnSpPr>
          <p:spPr>
            <a:xfrm>
              <a:off x="6409265" y="3647587"/>
              <a:ext cx="512964" cy="1109471"/>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E3D83F3-F36F-425A-8CA9-418F33DDE9D7}"/>
              </a:ext>
            </a:extLst>
          </p:cNvPr>
          <p:cNvGrpSpPr/>
          <p:nvPr/>
        </p:nvGrpSpPr>
        <p:grpSpPr>
          <a:xfrm>
            <a:off x="1723689" y="98621"/>
            <a:ext cx="8918126" cy="724143"/>
            <a:chOff x="1669761" y="91121"/>
            <a:chExt cx="9096953" cy="738664"/>
          </a:xfrm>
        </p:grpSpPr>
        <p:grpSp>
          <p:nvGrpSpPr>
            <p:cNvPr id="83" name="Group 82">
              <a:extLst>
                <a:ext uri="{FF2B5EF4-FFF2-40B4-BE49-F238E27FC236}">
                  <a16:creationId xmlns:a16="http://schemas.microsoft.com/office/drawing/2014/main" id="{A46EFBF4-6EFC-4C10-85FE-315108C09BF7}"/>
                </a:ext>
              </a:extLst>
            </p:cNvPr>
            <p:cNvGrpSpPr/>
            <p:nvPr/>
          </p:nvGrpSpPr>
          <p:grpSpPr>
            <a:xfrm>
              <a:off x="1669761" y="183454"/>
              <a:ext cx="2078068" cy="553998"/>
              <a:chOff x="1669761" y="183454"/>
              <a:chExt cx="2078068" cy="553998"/>
            </a:xfrm>
          </p:grpSpPr>
          <p:sp>
            <p:nvSpPr>
              <p:cNvPr id="97" name="TextBox 96">
                <a:extLst>
                  <a:ext uri="{FF2B5EF4-FFF2-40B4-BE49-F238E27FC236}">
                    <a16:creationId xmlns:a16="http://schemas.microsoft.com/office/drawing/2014/main" id="{40E7DAF1-EE1D-4FE0-A1F1-DB0606540FFC}"/>
                  </a:ext>
                </a:extLst>
              </p:cNvPr>
              <p:cNvSpPr txBox="1"/>
              <p:nvPr/>
            </p:nvSpPr>
            <p:spPr>
              <a:xfrm>
                <a:off x="2248213" y="183454"/>
                <a:ext cx="1499616" cy="553998"/>
              </a:xfrm>
              <a:prstGeom prst="rect">
                <a:avLst/>
              </a:prstGeom>
              <a:noFill/>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Developer</a:t>
                </a:r>
                <a:b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productivity</a:t>
                </a:r>
              </a:p>
            </p:txBody>
          </p:sp>
          <p:sp>
            <p:nvSpPr>
              <p:cNvPr id="98" name="Oval 97">
                <a:extLst>
                  <a:ext uri="{FF2B5EF4-FFF2-40B4-BE49-F238E27FC236}">
                    <a16:creationId xmlns:a16="http://schemas.microsoft.com/office/drawing/2014/main" id="{3CDA6698-47CF-4AB8-A1A9-5769D1543217}"/>
                  </a:ext>
                </a:extLst>
              </p:cNvPr>
              <p:cNvSpPr/>
              <p:nvPr/>
            </p:nvSpPr>
            <p:spPr bwMode="auto">
              <a:xfrm rot="16200000">
                <a:off x="166976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9" name="speedometer_2" title="Icon of a spedometer showing fast speed">
                <a:extLst>
                  <a:ext uri="{FF2B5EF4-FFF2-40B4-BE49-F238E27FC236}">
                    <a16:creationId xmlns:a16="http://schemas.microsoft.com/office/drawing/2014/main" id="{3DE425E2-5F33-4E00-8128-8E2A1D1516F8}"/>
                  </a:ext>
                </a:extLst>
              </p:cNvPr>
              <p:cNvSpPr>
                <a:spLocks noChangeAspect="1" noEditPoints="1"/>
              </p:cNvSpPr>
              <p:nvPr/>
            </p:nvSpPr>
            <p:spPr bwMode="auto">
              <a:xfrm>
                <a:off x="1797997" y="337195"/>
                <a:ext cx="246515" cy="24651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E8D34FE4-845F-446D-A5AE-58D1320C2124}"/>
                </a:ext>
              </a:extLst>
            </p:cNvPr>
            <p:cNvGrpSpPr/>
            <p:nvPr/>
          </p:nvGrpSpPr>
          <p:grpSpPr>
            <a:xfrm>
              <a:off x="4007751" y="183454"/>
              <a:ext cx="2079706" cy="553998"/>
              <a:chOff x="4007751" y="183454"/>
              <a:chExt cx="2079706" cy="553998"/>
            </a:xfrm>
          </p:grpSpPr>
          <p:sp>
            <p:nvSpPr>
              <p:cNvPr id="94" name="TextBox 93">
                <a:extLst>
                  <a:ext uri="{FF2B5EF4-FFF2-40B4-BE49-F238E27FC236}">
                    <a16:creationId xmlns:a16="http://schemas.microsoft.com/office/drawing/2014/main" id="{B07E72A4-0CA2-4978-978C-0713788CA8B1}"/>
                  </a:ext>
                </a:extLst>
              </p:cNvPr>
              <p:cNvSpPr txBox="1"/>
              <p:nvPr/>
            </p:nvSpPr>
            <p:spPr>
              <a:xfrm>
                <a:off x="4586203"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Security and compliance</a:t>
                </a:r>
              </a:p>
            </p:txBody>
          </p:sp>
          <p:sp>
            <p:nvSpPr>
              <p:cNvPr id="95" name="Oval 94">
                <a:extLst>
                  <a:ext uri="{FF2B5EF4-FFF2-40B4-BE49-F238E27FC236}">
                    <a16:creationId xmlns:a16="http://schemas.microsoft.com/office/drawing/2014/main" id="{A8B4AF16-C3C1-475A-B3B9-8FEC01D1EDEC}"/>
                  </a:ext>
                </a:extLst>
              </p:cNvPr>
              <p:cNvSpPr/>
              <p:nvPr/>
            </p:nvSpPr>
            <p:spPr bwMode="auto">
              <a:xfrm rot="16200000">
                <a:off x="400775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6" name="Lock" title="Icon of a padlock">
                <a:extLst>
                  <a:ext uri="{FF2B5EF4-FFF2-40B4-BE49-F238E27FC236}">
                    <a16:creationId xmlns:a16="http://schemas.microsoft.com/office/drawing/2014/main" id="{E261467B-27A9-4381-A343-50722B08E403}"/>
                  </a:ext>
                </a:extLst>
              </p:cNvPr>
              <p:cNvSpPr>
                <a:spLocks noChangeAspect="1" noEditPoints="1"/>
              </p:cNvSpPr>
              <p:nvPr/>
            </p:nvSpPr>
            <p:spPr bwMode="auto">
              <a:xfrm>
                <a:off x="4170525" y="336453"/>
                <a:ext cx="177440" cy="2480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5" name="Group 84">
              <a:extLst>
                <a:ext uri="{FF2B5EF4-FFF2-40B4-BE49-F238E27FC236}">
                  <a16:creationId xmlns:a16="http://schemas.microsoft.com/office/drawing/2014/main" id="{0F6DF5DB-031D-49D5-9036-34055C8D5C84}"/>
                </a:ext>
              </a:extLst>
            </p:cNvPr>
            <p:cNvGrpSpPr/>
            <p:nvPr/>
          </p:nvGrpSpPr>
          <p:grpSpPr>
            <a:xfrm>
              <a:off x="8687008" y="91121"/>
              <a:ext cx="2079706" cy="738664"/>
              <a:chOff x="8687008" y="91121"/>
              <a:chExt cx="2079706" cy="738664"/>
            </a:xfrm>
          </p:grpSpPr>
          <p:sp>
            <p:nvSpPr>
              <p:cNvPr id="90" name="TextBox 89">
                <a:extLst>
                  <a:ext uri="{FF2B5EF4-FFF2-40B4-BE49-F238E27FC236}">
                    <a16:creationId xmlns:a16="http://schemas.microsoft.com/office/drawing/2014/main" id="{25A23215-4686-42E0-8ECB-15177715E9C2}"/>
                  </a:ext>
                </a:extLst>
              </p:cNvPr>
              <p:cNvSpPr txBox="1"/>
              <p:nvPr/>
            </p:nvSpPr>
            <p:spPr>
              <a:xfrm>
                <a:off x="9265460" y="91121"/>
                <a:ext cx="1501254" cy="738664"/>
              </a:xfrm>
              <a:prstGeom prst="rect">
                <a:avLst/>
              </a:prstGeom>
              <a:noFill/>
            </p:spPr>
            <p:txBody>
              <a:bodyPr wrap="square" lIns="89642" tIns="89642" rIns="89642" bIns="89642" rtlCol="0">
                <a:spAutoFit/>
              </a:bodyPr>
              <a:lstStyle>
                <a:defPPr>
                  <a:defRPr lang="en-US"/>
                </a:defPPr>
                <a:lvl1pPr marR="0" lvl="0" indent="0" defTabSz="914367" fontAlgn="auto">
                  <a:lnSpc>
                    <a:spcPct val="100000"/>
                  </a:lnSpc>
                  <a:spcBef>
                    <a:spcPts val="0"/>
                  </a:spcBef>
                  <a:spcAft>
                    <a:spcPts val="588"/>
                  </a:spcAft>
                  <a:buClrTx/>
                  <a:buSzTx/>
                  <a:buFontTx/>
                  <a:buNone/>
                  <a:tabLst/>
                  <a:defRPr sz="1200">
                    <a:solidFill>
                      <a:srgbClr val="0F78D4"/>
                    </a:solidFill>
                    <a:latin typeface="Segoe UI Semibold" panose="020B0702040204020203" pitchFamily="34" charset="0"/>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workload,</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anywhere</a:t>
                </a:r>
              </a:p>
            </p:txBody>
          </p:sp>
          <p:grpSp>
            <p:nvGrpSpPr>
              <p:cNvPr id="91" name="Group 90">
                <a:extLst>
                  <a:ext uri="{FF2B5EF4-FFF2-40B4-BE49-F238E27FC236}">
                    <a16:creationId xmlns:a16="http://schemas.microsoft.com/office/drawing/2014/main" id="{1A775DB5-38C6-47D2-A558-18232D6E3BBE}"/>
                  </a:ext>
                </a:extLst>
              </p:cNvPr>
              <p:cNvGrpSpPr/>
              <p:nvPr/>
            </p:nvGrpSpPr>
            <p:grpSpPr>
              <a:xfrm>
                <a:off x="8687008" y="208959"/>
                <a:ext cx="502988" cy="502988"/>
                <a:chOff x="5343105" y="4621095"/>
                <a:chExt cx="650530" cy="650530"/>
              </a:xfrm>
            </p:grpSpPr>
            <p:sp>
              <p:nvSpPr>
                <p:cNvPr id="92" name="Oval 91">
                  <a:extLst>
                    <a:ext uri="{FF2B5EF4-FFF2-40B4-BE49-F238E27FC236}">
                      <a16:creationId xmlns:a16="http://schemas.microsoft.com/office/drawing/2014/main" id="{9E02A6FF-4E0D-4EEA-9086-A63B7DF0064A}"/>
                    </a:ext>
                  </a:extLst>
                </p:cNvPr>
                <p:cNvSpPr/>
                <p:nvPr/>
              </p:nvSpPr>
              <p:spPr bwMode="auto">
                <a:xfrm rot="16200000">
                  <a:off x="5343105" y="4621095"/>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3" name="arrow_16" title="Icon of two arrows that crisscross">
                  <a:extLst>
                    <a:ext uri="{FF2B5EF4-FFF2-40B4-BE49-F238E27FC236}">
                      <a16:creationId xmlns:a16="http://schemas.microsoft.com/office/drawing/2014/main" id="{ABEADDF6-8A1D-4CC9-B29A-587567FBF4D9}"/>
                    </a:ext>
                  </a:extLst>
                </p:cNvPr>
                <p:cNvSpPr>
                  <a:spLocks noChangeAspect="1" noEditPoints="1"/>
                </p:cNvSpPr>
                <p:nvPr/>
              </p:nvSpPr>
              <p:spPr bwMode="auto">
                <a:xfrm>
                  <a:off x="5524523" y="4840337"/>
                  <a:ext cx="287694" cy="21204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40" tIns="43070" rIns="86140" bIns="43070"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86" name="Group 85">
              <a:extLst>
                <a:ext uri="{FF2B5EF4-FFF2-40B4-BE49-F238E27FC236}">
                  <a16:creationId xmlns:a16="http://schemas.microsoft.com/office/drawing/2014/main" id="{A04BF2D4-086A-49DA-A9AA-34DD0B2D012E}"/>
                </a:ext>
              </a:extLst>
            </p:cNvPr>
            <p:cNvGrpSpPr/>
            <p:nvPr/>
          </p:nvGrpSpPr>
          <p:grpSpPr>
            <a:xfrm>
              <a:off x="6347379" y="183454"/>
              <a:ext cx="2079706" cy="553998"/>
              <a:chOff x="6347379" y="183454"/>
              <a:chExt cx="2079706" cy="553998"/>
            </a:xfrm>
          </p:grpSpPr>
          <p:sp>
            <p:nvSpPr>
              <p:cNvPr id="87" name="TextBox 86">
                <a:extLst>
                  <a:ext uri="{FF2B5EF4-FFF2-40B4-BE49-F238E27FC236}">
                    <a16:creationId xmlns:a16="http://schemas.microsoft.com/office/drawing/2014/main" id="{1D1E2BAB-B529-4D14-B1EB-FE5EF6E4AE36}"/>
                  </a:ext>
                </a:extLst>
              </p:cNvPr>
              <p:cNvSpPr txBox="1"/>
              <p:nvPr/>
            </p:nvSpPr>
            <p:spPr>
              <a:xfrm>
                <a:off x="6925831"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defPPr>
                  <a:defRPr lang="en-US"/>
                </a:defPPr>
                <a:lvl1pPr defTabSz="914367">
                  <a:spcAft>
                    <a:spcPts val="588"/>
                  </a:spcAft>
                  <a:defRPr sz="1200">
                    <a:solidFill>
                      <a:schemeClr val="bg1">
                        <a:lumMod val="85000"/>
                      </a:schemeClr>
                    </a:solidFill>
                    <a:latin typeface="Segoe UI"/>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Operational simplicity</a:t>
                </a:r>
              </a:p>
            </p:txBody>
          </p:sp>
          <p:sp>
            <p:nvSpPr>
              <p:cNvPr id="88" name="Oval 87">
                <a:extLst>
                  <a:ext uri="{FF2B5EF4-FFF2-40B4-BE49-F238E27FC236}">
                    <a16:creationId xmlns:a16="http://schemas.microsoft.com/office/drawing/2014/main" id="{2B3D258F-00D4-4965-8D61-67A508B165BF}"/>
                  </a:ext>
                </a:extLst>
              </p:cNvPr>
              <p:cNvSpPr/>
              <p:nvPr/>
            </p:nvSpPr>
            <p:spPr bwMode="auto">
              <a:xfrm rot="16200000">
                <a:off x="6347379"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9" name="Processing_E9F5" title="Icon of two interlocked gears">
                <a:extLst>
                  <a:ext uri="{FF2B5EF4-FFF2-40B4-BE49-F238E27FC236}">
                    <a16:creationId xmlns:a16="http://schemas.microsoft.com/office/drawing/2014/main" id="{F1315D16-4278-42BE-8096-783A555A165B}"/>
                  </a:ext>
                </a:extLst>
              </p:cNvPr>
              <p:cNvSpPr>
                <a:spLocks noChangeAspect="1" noEditPoints="1"/>
              </p:cNvSpPr>
              <p:nvPr/>
            </p:nvSpPr>
            <p:spPr bwMode="auto">
              <a:xfrm>
                <a:off x="6452479" y="332953"/>
                <a:ext cx="292789" cy="2550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33480769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object, chessman, table, indoor&#10;&#10;Description automatically generated">
            <a:extLst>
              <a:ext uri="{FF2B5EF4-FFF2-40B4-BE49-F238E27FC236}">
                <a16:creationId xmlns:a16="http://schemas.microsoft.com/office/drawing/2014/main" id="{B7BA78A3-C9DF-40B7-AA71-DBA45EAD706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0" name="Rectangle 9">
            <a:extLst>
              <a:ext uri="{FF2B5EF4-FFF2-40B4-BE49-F238E27FC236}">
                <a16:creationId xmlns:a16="http://schemas.microsoft.com/office/drawing/2014/main" id="{52506F42-89EB-40C6-B33D-0FB0AF28D6EC}"/>
              </a:ext>
            </a:extLst>
          </p:cNvPr>
          <p:cNvSpPr/>
          <p:nvPr/>
        </p:nvSpPr>
        <p:spPr bwMode="auto">
          <a:xfrm>
            <a:off x="25400" y="0"/>
            <a:ext cx="12192000" cy="6857026"/>
          </a:xfrm>
          <a:prstGeom prst="rect">
            <a:avLst/>
          </a:prstGeom>
          <a:solidFill>
            <a:srgbClr val="000000">
              <a:alpha val="43000"/>
            </a:srgbClr>
          </a:solidFill>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EB437B07-35DA-4CBE-8F4C-370014C2D958}"/>
              </a:ext>
            </a:extLst>
          </p:cNvPr>
          <p:cNvSpPr>
            <a:spLocks noGrp="1"/>
          </p:cNvSpPr>
          <p:nvPr>
            <p:ph type="title" idx="4294967295"/>
          </p:nvPr>
        </p:nvSpPr>
        <p:spPr>
          <a:xfrm>
            <a:off x="0" y="228600"/>
            <a:ext cx="9631363" cy="1793875"/>
          </a:xfrm>
        </p:spPr>
        <p:txBody>
          <a:bodyPr/>
          <a:lstStyle/>
          <a:p>
            <a:r>
              <a:rPr lang="en-US" sz="5400" dirty="0">
                <a:solidFill>
                  <a:schemeClr val="bg1"/>
                </a:solidFill>
                <a:latin typeface="Segoe UI Light" panose="020B0502040204020203" pitchFamily="34" charset="0"/>
                <a:cs typeface="Segoe UI Light" panose="020B0502040204020203" pitchFamily="34" charset="0"/>
              </a:rPr>
              <a:t>Cloud Native</a:t>
            </a:r>
          </a:p>
        </p:txBody>
      </p:sp>
      <p:sp>
        <p:nvSpPr>
          <p:cNvPr id="11" name="Title 1">
            <a:extLst>
              <a:ext uri="{FF2B5EF4-FFF2-40B4-BE49-F238E27FC236}">
                <a16:creationId xmlns:a16="http://schemas.microsoft.com/office/drawing/2014/main" id="{73681138-4AF5-4234-9898-D141D9854949}"/>
              </a:ext>
            </a:extLst>
          </p:cNvPr>
          <p:cNvSpPr txBox="1">
            <a:spLocks/>
          </p:cNvSpPr>
          <p:nvPr/>
        </p:nvSpPr>
        <p:spPr bwMode="auto">
          <a:xfrm>
            <a:off x="838200" y="2217784"/>
            <a:ext cx="9631363" cy="1793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8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5pPr>
            <a:lvl6pPr marL="609585"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6pPr>
            <a:lvl7pPr marL="1219170"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7pPr>
            <a:lvl8pPr marL="1828754"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8pPr>
            <a:lvl9pPr marL="2438339"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9pPr>
          </a:lstStyle>
          <a:p>
            <a:r>
              <a:rPr lang="en-US" sz="5400" dirty="0">
                <a:solidFill>
                  <a:schemeClr val="bg1"/>
                </a:solidFill>
                <a:latin typeface="Segoe UI Light" panose="020B0502040204020203" pitchFamily="34" charset="0"/>
                <a:cs typeface="Segoe UI Light" panose="020B0502040204020203" pitchFamily="34" charset="0"/>
              </a:rPr>
              <a:t>What…</a:t>
            </a:r>
          </a:p>
          <a:p>
            <a:r>
              <a:rPr lang="en-US" sz="5400" dirty="0">
                <a:solidFill>
                  <a:schemeClr val="bg1"/>
                </a:solidFill>
                <a:latin typeface="Segoe UI Light" panose="020B0502040204020203" pitchFamily="34" charset="0"/>
                <a:cs typeface="Segoe UI Light" panose="020B0502040204020203" pitchFamily="34" charset="0"/>
              </a:rPr>
              <a:t>	Why…</a:t>
            </a:r>
          </a:p>
        </p:txBody>
      </p:sp>
    </p:spTree>
    <p:extLst>
      <p:ext uri="{BB962C8B-B14F-4D97-AF65-F5344CB8AC3E}">
        <p14:creationId xmlns:p14="http://schemas.microsoft.com/office/powerpoint/2010/main" val="1485030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0" name="Connector: Elbow 419">
            <a:extLst>
              <a:ext uri="{FF2B5EF4-FFF2-40B4-BE49-F238E27FC236}">
                <a16:creationId xmlns:a16="http://schemas.microsoft.com/office/drawing/2014/main" id="{830828B5-FAB0-436E-A312-9B9FA58D93E3}"/>
              </a:ext>
            </a:extLst>
          </p:cNvPr>
          <p:cNvCxnSpPr>
            <a:cxnSpLocks/>
            <a:endCxn id="380" idx="1"/>
          </p:cNvCxnSpPr>
          <p:nvPr/>
        </p:nvCxnSpPr>
        <p:spPr>
          <a:xfrm rot="16200000" flipH="1">
            <a:off x="2638909" y="2710862"/>
            <a:ext cx="1595190" cy="2893289"/>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3AA3316-94D0-40DF-A0E6-7D08A437A7C6}"/>
              </a:ext>
            </a:extLst>
          </p:cNvPr>
          <p:cNvCxnSpPr/>
          <p:nvPr/>
        </p:nvCxnSpPr>
        <p:spPr>
          <a:xfrm>
            <a:off x="1" y="903290"/>
            <a:ext cx="1219200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9ACBC67E-37C5-4638-A72C-9C46BBA295E8}"/>
              </a:ext>
            </a:extLst>
          </p:cNvPr>
          <p:cNvSpPr txBox="1"/>
          <p:nvPr/>
        </p:nvSpPr>
        <p:spPr>
          <a:xfrm>
            <a:off x="10794449" y="6343523"/>
            <a:ext cx="1169761" cy="452590"/>
          </a:xfrm>
          <a:prstGeom prst="rect">
            <a:avLst/>
          </a:prstGeom>
          <a:noFill/>
        </p:spPr>
        <p:txBody>
          <a:bodyPr wrap="square" lIns="89642" tIns="89642" rIns="89642"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solidFill>
                  <a:srgbClr val="3C3C41">
                    <a:alpha val="50000"/>
                  </a:srgbClr>
                </a:solidFill>
                <a:effectLst/>
                <a:uLnTx/>
                <a:uFillTx/>
                <a:latin typeface="Segoe UI"/>
                <a:ea typeface="+mn-ea"/>
                <a:cs typeface="+mn-cs"/>
              </a:rPr>
              <a:t>Microsoft Confidential</a:t>
            </a:r>
          </a:p>
        </p:txBody>
      </p:sp>
      <p:grpSp>
        <p:nvGrpSpPr>
          <p:cNvPr id="148" name="Group 147">
            <a:extLst>
              <a:ext uri="{FF2B5EF4-FFF2-40B4-BE49-F238E27FC236}">
                <a16:creationId xmlns:a16="http://schemas.microsoft.com/office/drawing/2014/main" id="{571958C5-20FD-48CE-8C68-C1220ECD640D}"/>
              </a:ext>
            </a:extLst>
          </p:cNvPr>
          <p:cNvGrpSpPr/>
          <p:nvPr/>
        </p:nvGrpSpPr>
        <p:grpSpPr>
          <a:xfrm>
            <a:off x="3712010" y="2136180"/>
            <a:ext cx="762210" cy="1001422"/>
            <a:chOff x="5901017" y="2255120"/>
            <a:chExt cx="777494" cy="1021503"/>
          </a:xfrm>
        </p:grpSpPr>
        <p:sp>
          <p:nvSpPr>
            <p:cNvPr id="406" name="Title 1">
              <a:extLst>
                <a:ext uri="{FF2B5EF4-FFF2-40B4-BE49-F238E27FC236}">
                  <a16:creationId xmlns:a16="http://schemas.microsoft.com/office/drawing/2014/main" id="{153A98EB-A31E-4B31-A88A-7F0514A877B1}"/>
                </a:ext>
              </a:extLst>
            </p:cNvPr>
            <p:cNvSpPr txBox="1">
              <a:spLocks/>
            </p:cNvSpPr>
            <p:nvPr/>
          </p:nvSpPr>
          <p:spPr>
            <a:xfrm>
              <a:off x="5901017" y="2255120"/>
              <a:ext cx="777494" cy="400110"/>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RP</a:t>
              </a:r>
              <a:b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84"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Connected cluster</a:t>
              </a:r>
            </a:p>
          </p:txBody>
        </p:sp>
        <p:grpSp>
          <p:nvGrpSpPr>
            <p:cNvPr id="407" name="Group 406">
              <a:extLst>
                <a:ext uri="{FF2B5EF4-FFF2-40B4-BE49-F238E27FC236}">
                  <a16:creationId xmlns:a16="http://schemas.microsoft.com/office/drawing/2014/main" id="{B07DC8D4-5853-4656-8B52-261C0F34E0BD}"/>
                </a:ext>
              </a:extLst>
            </p:cNvPr>
            <p:cNvGrpSpPr/>
            <p:nvPr/>
          </p:nvGrpSpPr>
          <p:grpSpPr>
            <a:xfrm>
              <a:off x="6017658" y="2732413"/>
              <a:ext cx="544212" cy="544210"/>
              <a:chOff x="2121266" y="3372343"/>
              <a:chExt cx="533589" cy="533589"/>
            </a:xfrm>
            <a:solidFill>
              <a:schemeClr val="bg1"/>
            </a:solidFill>
          </p:grpSpPr>
          <p:sp>
            <p:nvSpPr>
              <p:cNvPr id="408" name="Rectangle: Rounded Corners 407">
                <a:extLst>
                  <a:ext uri="{FF2B5EF4-FFF2-40B4-BE49-F238E27FC236}">
                    <a16:creationId xmlns:a16="http://schemas.microsoft.com/office/drawing/2014/main" id="{2C1A1770-BA86-40C2-A1D5-77B349ACC64B}"/>
                  </a:ext>
                </a:extLst>
              </p:cNvPr>
              <p:cNvSpPr/>
              <p:nvPr/>
            </p:nvSpPr>
            <p:spPr bwMode="auto">
              <a:xfrm>
                <a:off x="2121266" y="3372343"/>
                <a:ext cx="533589" cy="533589"/>
              </a:xfrm>
              <a:prstGeom prst="roundRect">
                <a:avLst>
                  <a:gd name="adj" fmla="val 3125"/>
                </a:avLst>
              </a:prstGeom>
              <a:grp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09" name="Group 408">
                <a:extLst>
                  <a:ext uri="{FF2B5EF4-FFF2-40B4-BE49-F238E27FC236}">
                    <a16:creationId xmlns:a16="http://schemas.microsoft.com/office/drawing/2014/main" id="{8877C74B-6358-4CF5-AAE9-4FD9AEAD8F6F}"/>
                  </a:ext>
                </a:extLst>
              </p:cNvPr>
              <p:cNvGrpSpPr/>
              <p:nvPr/>
            </p:nvGrpSpPr>
            <p:grpSpPr>
              <a:xfrm>
                <a:off x="2210352" y="3471248"/>
                <a:ext cx="355417" cy="335781"/>
                <a:chOff x="3172902" y="4132385"/>
                <a:chExt cx="355417" cy="335781"/>
              </a:xfrm>
              <a:grpFill/>
            </p:grpSpPr>
            <p:grpSp>
              <p:nvGrpSpPr>
                <p:cNvPr id="410" name="Group 409">
                  <a:extLst>
                    <a:ext uri="{FF2B5EF4-FFF2-40B4-BE49-F238E27FC236}">
                      <a16:creationId xmlns:a16="http://schemas.microsoft.com/office/drawing/2014/main" id="{6A7644BA-0C96-4E3F-882C-4B15C5E2DA35}"/>
                    </a:ext>
                  </a:extLst>
                </p:cNvPr>
                <p:cNvGrpSpPr/>
                <p:nvPr/>
              </p:nvGrpSpPr>
              <p:grpSpPr>
                <a:xfrm>
                  <a:off x="3234030" y="4132385"/>
                  <a:ext cx="233160" cy="110531"/>
                  <a:chOff x="3234867" y="4132385"/>
                  <a:chExt cx="233160" cy="110531"/>
                </a:xfrm>
                <a:grpFill/>
              </p:grpSpPr>
              <p:sp>
                <p:nvSpPr>
                  <p:cNvPr id="418" name="Freeform: Shape 417">
                    <a:extLst>
                      <a:ext uri="{FF2B5EF4-FFF2-40B4-BE49-F238E27FC236}">
                        <a16:creationId xmlns:a16="http://schemas.microsoft.com/office/drawing/2014/main" id="{4E58BDED-10BA-4325-968C-82C5CEFB70C7}"/>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9" name="Freeform: Shape 418">
                    <a:extLst>
                      <a:ext uri="{FF2B5EF4-FFF2-40B4-BE49-F238E27FC236}">
                        <a16:creationId xmlns:a16="http://schemas.microsoft.com/office/drawing/2014/main" id="{43866900-96EB-4F89-8036-68BC116185B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11" name="Group 410">
                  <a:extLst>
                    <a:ext uri="{FF2B5EF4-FFF2-40B4-BE49-F238E27FC236}">
                      <a16:creationId xmlns:a16="http://schemas.microsoft.com/office/drawing/2014/main" id="{7CE59558-2300-48D4-970F-944F202331FB}"/>
                    </a:ext>
                  </a:extLst>
                </p:cNvPr>
                <p:cNvGrpSpPr/>
                <p:nvPr/>
              </p:nvGrpSpPr>
              <p:grpSpPr>
                <a:xfrm>
                  <a:off x="3172902" y="4245010"/>
                  <a:ext cx="355417" cy="110531"/>
                  <a:chOff x="3172902" y="4244590"/>
                  <a:chExt cx="355417" cy="110531"/>
                </a:xfrm>
                <a:grpFill/>
              </p:grpSpPr>
              <p:sp>
                <p:nvSpPr>
                  <p:cNvPr id="415" name="Freeform: Shape 414">
                    <a:extLst>
                      <a:ext uri="{FF2B5EF4-FFF2-40B4-BE49-F238E27FC236}">
                        <a16:creationId xmlns:a16="http://schemas.microsoft.com/office/drawing/2014/main" id="{29AEA95A-C33B-48FE-A6F9-DECA388EF904}"/>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6" name="Freeform: Shape 415">
                    <a:extLst>
                      <a:ext uri="{FF2B5EF4-FFF2-40B4-BE49-F238E27FC236}">
                        <a16:creationId xmlns:a16="http://schemas.microsoft.com/office/drawing/2014/main" id="{E84F4B18-EAAD-4666-ADB5-E0AD660AA3E2}"/>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7" name="Freeform: Shape 416">
                    <a:extLst>
                      <a:ext uri="{FF2B5EF4-FFF2-40B4-BE49-F238E27FC236}">
                        <a16:creationId xmlns:a16="http://schemas.microsoft.com/office/drawing/2014/main" id="{89433349-A1F1-4009-AAA2-396E8837E70D}"/>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12" name="Group 411">
                  <a:extLst>
                    <a:ext uri="{FF2B5EF4-FFF2-40B4-BE49-F238E27FC236}">
                      <a16:creationId xmlns:a16="http://schemas.microsoft.com/office/drawing/2014/main" id="{2110DF1E-54B2-4907-BCF5-6BE9C6546A3D}"/>
                    </a:ext>
                  </a:extLst>
                </p:cNvPr>
                <p:cNvGrpSpPr/>
                <p:nvPr/>
              </p:nvGrpSpPr>
              <p:grpSpPr>
                <a:xfrm>
                  <a:off x="3234030" y="4357635"/>
                  <a:ext cx="233160" cy="110531"/>
                  <a:chOff x="3234867" y="4132385"/>
                  <a:chExt cx="233160" cy="110531"/>
                </a:xfrm>
                <a:grpFill/>
              </p:grpSpPr>
              <p:sp>
                <p:nvSpPr>
                  <p:cNvPr id="413" name="Freeform: Shape 412">
                    <a:extLst>
                      <a:ext uri="{FF2B5EF4-FFF2-40B4-BE49-F238E27FC236}">
                        <a16:creationId xmlns:a16="http://schemas.microsoft.com/office/drawing/2014/main" id="{91B8CC8E-4EC1-4B39-B839-1451C26063DC}"/>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4" name="Freeform: Shape 413">
                    <a:extLst>
                      <a:ext uri="{FF2B5EF4-FFF2-40B4-BE49-F238E27FC236}">
                        <a16:creationId xmlns:a16="http://schemas.microsoft.com/office/drawing/2014/main" id="{339F5F98-58D1-4180-8B58-AAE2F43A154C}"/>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49" name="Group 148">
            <a:extLst>
              <a:ext uri="{FF2B5EF4-FFF2-40B4-BE49-F238E27FC236}">
                <a16:creationId xmlns:a16="http://schemas.microsoft.com/office/drawing/2014/main" id="{D7FB832C-6375-4F85-B6C2-AC1FCD5BD6E4}"/>
              </a:ext>
            </a:extLst>
          </p:cNvPr>
          <p:cNvGrpSpPr/>
          <p:nvPr/>
        </p:nvGrpSpPr>
        <p:grpSpPr>
          <a:xfrm>
            <a:off x="2935351" y="3079234"/>
            <a:ext cx="608164" cy="1110820"/>
            <a:chOff x="6309278" y="4473129"/>
            <a:chExt cx="620359" cy="1133094"/>
          </a:xfrm>
        </p:grpSpPr>
        <p:grpSp>
          <p:nvGrpSpPr>
            <p:cNvPr id="402" name="Group 401">
              <a:extLst>
                <a:ext uri="{FF2B5EF4-FFF2-40B4-BE49-F238E27FC236}">
                  <a16:creationId xmlns:a16="http://schemas.microsoft.com/office/drawing/2014/main" id="{BBA97ACA-E296-4192-9EE1-1CD54FB39496}"/>
                </a:ext>
              </a:extLst>
            </p:cNvPr>
            <p:cNvGrpSpPr/>
            <p:nvPr/>
          </p:nvGrpSpPr>
          <p:grpSpPr>
            <a:xfrm>
              <a:off x="6349874" y="5057583"/>
              <a:ext cx="548640" cy="548640"/>
              <a:chOff x="6158123" y="4068804"/>
              <a:chExt cx="548640" cy="548640"/>
            </a:xfrm>
          </p:grpSpPr>
          <p:sp>
            <p:nvSpPr>
              <p:cNvPr id="404" name="Rectangle: Rounded Corners 403">
                <a:extLst>
                  <a:ext uri="{FF2B5EF4-FFF2-40B4-BE49-F238E27FC236}">
                    <a16:creationId xmlns:a16="http://schemas.microsoft.com/office/drawing/2014/main" id="{1D4EBC9F-98E3-40A8-84FB-92FF05679233}"/>
                  </a:ext>
                </a:extLst>
              </p:cNvPr>
              <p:cNvSpPr/>
              <p:nvPr/>
            </p:nvSpPr>
            <p:spPr bwMode="auto">
              <a:xfrm>
                <a:off x="6158123" y="4068804"/>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405" name="Picture 404" descr="A close up of a sign&#10;&#10;Description automatically generated">
                <a:extLst>
                  <a:ext uri="{FF2B5EF4-FFF2-40B4-BE49-F238E27FC236}">
                    <a16:creationId xmlns:a16="http://schemas.microsoft.com/office/drawing/2014/main" id="{E75D9A21-AFBC-4321-BFF2-A4609974E9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7371" y="4148052"/>
                <a:ext cx="390145" cy="390145"/>
              </a:xfrm>
              <a:prstGeom prst="rect">
                <a:avLst/>
              </a:prstGeom>
            </p:spPr>
          </p:pic>
        </p:grpSp>
        <p:sp>
          <p:nvSpPr>
            <p:cNvPr id="403" name="Title 1">
              <a:extLst>
                <a:ext uri="{FF2B5EF4-FFF2-40B4-BE49-F238E27FC236}">
                  <a16:creationId xmlns:a16="http://schemas.microsoft.com/office/drawing/2014/main" id="{B2031AE5-96D7-453B-8405-905C176C6CFE}"/>
                </a:ext>
              </a:extLst>
            </p:cNvPr>
            <p:cNvSpPr txBox="1">
              <a:spLocks/>
            </p:cNvSpPr>
            <p:nvPr/>
          </p:nvSpPr>
          <p:spPr>
            <a:xfrm>
              <a:off x="6309278" y="4473129"/>
              <a:ext cx="620359" cy="507831"/>
            </a:xfrm>
            <a:prstGeom prst="rect">
              <a:avLst/>
            </a:prstGeom>
          </p:spPr>
          <p:txBody>
            <a:bodyPr vert="horz" wrap="square" lIns="0" tIns="44821"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Resource Manager</a:t>
              </a:r>
            </a:p>
          </p:txBody>
        </p:sp>
      </p:grpSp>
      <p:sp>
        <p:nvSpPr>
          <p:cNvPr id="150" name="Rectangle: Rounded Corners 149">
            <a:extLst>
              <a:ext uri="{FF2B5EF4-FFF2-40B4-BE49-F238E27FC236}">
                <a16:creationId xmlns:a16="http://schemas.microsoft.com/office/drawing/2014/main" id="{870802AC-EE46-42BD-9D14-8235313B7FB7}"/>
              </a:ext>
            </a:extLst>
          </p:cNvPr>
          <p:cNvSpPr/>
          <p:nvPr/>
        </p:nvSpPr>
        <p:spPr bwMode="auto">
          <a:xfrm>
            <a:off x="4722060" y="3297736"/>
            <a:ext cx="5960439" cy="331091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151" name="Group 150">
            <a:extLst>
              <a:ext uri="{FF2B5EF4-FFF2-40B4-BE49-F238E27FC236}">
                <a16:creationId xmlns:a16="http://schemas.microsoft.com/office/drawing/2014/main" id="{11312277-65E6-4116-9E1B-4A9C7783D6DB}"/>
              </a:ext>
            </a:extLst>
          </p:cNvPr>
          <p:cNvGrpSpPr/>
          <p:nvPr/>
        </p:nvGrpSpPr>
        <p:grpSpPr>
          <a:xfrm>
            <a:off x="6274922" y="3435023"/>
            <a:ext cx="533514" cy="910621"/>
            <a:chOff x="6220168" y="3503405"/>
            <a:chExt cx="544212" cy="928881"/>
          </a:xfrm>
        </p:grpSpPr>
        <p:sp>
          <p:nvSpPr>
            <p:cNvPr id="388" name="Title 1">
              <a:extLst>
                <a:ext uri="{FF2B5EF4-FFF2-40B4-BE49-F238E27FC236}">
                  <a16:creationId xmlns:a16="http://schemas.microsoft.com/office/drawing/2014/main" id="{A9ADF5CA-35E5-4C89-AB9C-9A58AD1FA978}"/>
                </a:ext>
              </a:extLst>
            </p:cNvPr>
            <p:cNvSpPr txBox="1">
              <a:spLocks/>
            </p:cNvSpPr>
            <p:nvPr/>
          </p:nvSpPr>
          <p:spPr>
            <a:xfrm>
              <a:off x="6220168" y="3503405"/>
              <a:ext cx="544212"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agent</a:t>
              </a:r>
            </a:p>
          </p:txBody>
        </p:sp>
        <p:grpSp>
          <p:nvGrpSpPr>
            <p:cNvPr id="389" name="Group 388">
              <a:extLst>
                <a:ext uri="{FF2B5EF4-FFF2-40B4-BE49-F238E27FC236}">
                  <a16:creationId xmlns:a16="http://schemas.microsoft.com/office/drawing/2014/main" id="{DAB9F895-5144-410F-AEFB-F0B7EF662602}"/>
                </a:ext>
              </a:extLst>
            </p:cNvPr>
            <p:cNvGrpSpPr/>
            <p:nvPr/>
          </p:nvGrpSpPr>
          <p:grpSpPr>
            <a:xfrm>
              <a:off x="6220168" y="3888076"/>
              <a:ext cx="544212" cy="544210"/>
              <a:chOff x="2121266" y="3372343"/>
              <a:chExt cx="533589" cy="533589"/>
            </a:xfrm>
          </p:grpSpPr>
          <p:sp>
            <p:nvSpPr>
              <p:cNvPr id="390" name="Rectangle: Rounded Corners 389">
                <a:extLst>
                  <a:ext uri="{FF2B5EF4-FFF2-40B4-BE49-F238E27FC236}">
                    <a16:creationId xmlns:a16="http://schemas.microsoft.com/office/drawing/2014/main" id="{87912961-EA7F-437A-89B7-CB63A15108FE}"/>
                  </a:ext>
                </a:extLst>
              </p:cNvPr>
              <p:cNvSpPr/>
              <p:nvPr/>
            </p:nvSpPr>
            <p:spPr bwMode="auto">
              <a:xfrm>
                <a:off x="2121266" y="3372343"/>
                <a:ext cx="533589" cy="533589"/>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91" name="Group 390">
                <a:extLst>
                  <a:ext uri="{FF2B5EF4-FFF2-40B4-BE49-F238E27FC236}">
                    <a16:creationId xmlns:a16="http://schemas.microsoft.com/office/drawing/2014/main" id="{57B82C94-4B95-4CF4-903E-EF4E7EFE6B56}"/>
                  </a:ext>
                </a:extLst>
              </p:cNvPr>
              <p:cNvGrpSpPr/>
              <p:nvPr/>
            </p:nvGrpSpPr>
            <p:grpSpPr>
              <a:xfrm>
                <a:off x="2210352" y="3471248"/>
                <a:ext cx="355417" cy="335781"/>
                <a:chOff x="3172902" y="4132385"/>
                <a:chExt cx="355417" cy="335781"/>
              </a:xfrm>
            </p:grpSpPr>
            <p:grpSp>
              <p:nvGrpSpPr>
                <p:cNvPr id="392" name="Group 391">
                  <a:extLst>
                    <a:ext uri="{FF2B5EF4-FFF2-40B4-BE49-F238E27FC236}">
                      <a16:creationId xmlns:a16="http://schemas.microsoft.com/office/drawing/2014/main" id="{EA034643-D008-4766-A019-C350D63ADAB3}"/>
                    </a:ext>
                  </a:extLst>
                </p:cNvPr>
                <p:cNvGrpSpPr/>
                <p:nvPr/>
              </p:nvGrpSpPr>
              <p:grpSpPr>
                <a:xfrm>
                  <a:off x="3234030" y="4132385"/>
                  <a:ext cx="233160" cy="110531"/>
                  <a:chOff x="3234867" y="4132385"/>
                  <a:chExt cx="233160" cy="110531"/>
                </a:xfrm>
              </p:grpSpPr>
              <p:sp>
                <p:nvSpPr>
                  <p:cNvPr id="400" name="Freeform: Shape 399">
                    <a:extLst>
                      <a:ext uri="{FF2B5EF4-FFF2-40B4-BE49-F238E27FC236}">
                        <a16:creationId xmlns:a16="http://schemas.microsoft.com/office/drawing/2014/main" id="{7E0BAAB1-2DD8-4153-9FCD-923F260C7E8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1" name="Freeform: Shape 400">
                    <a:extLst>
                      <a:ext uri="{FF2B5EF4-FFF2-40B4-BE49-F238E27FC236}">
                        <a16:creationId xmlns:a16="http://schemas.microsoft.com/office/drawing/2014/main" id="{F22E9C3B-EBFD-4B77-B26E-75B6DE4FB85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F6F246B6-33FC-4FC5-AC9A-71936F42C876}"/>
                    </a:ext>
                  </a:extLst>
                </p:cNvPr>
                <p:cNvGrpSpPr/>
                <p:nvPr/>
              </p:nvGrpSpPr>
              <p:grpSpPr>
                <a:xfrm>
                  <a:off x="3172902" y="4245010"/>
                  <a:ext cx="355417" cy="110531"/>
                  <a:chOff x="3172902" y="4244590"/>
                  <a:chExt cx="355417" cy="110531"/>
                </a:xfrm>
              </p:grpSpPr>
              <p:sp>
                <p:nvSpPr>
                  <p:cNvPr id="397" name="Freeform: Shape 396">
                    <a:extLst>
                      <a:ext uri="{FF2B5EF4-FFF2-40B4-BE49-F238E27FC236}">
                        <a16:creationId xmlns:a16="http://schemas.microsoft.com/office/drawing/2014/main" id="{CA22F999-E243-4124-99E0-3A4EBBB1FFCF}"/>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8" name="Freeform: Shape 397">
                    <a:extLst>
                      <a:ext uri="{FF2B5EF4-FFF2-40B4-BE49-F238E27FC236}">
                        <a16:creationId xmlns:a16="http://schemas.microsoft.com/office/drawing/2014/main" id="{20B0A0EA-F9DB-40FC-AB54-A62FBCA1186D}"/>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9" name="Freeform: Shape 398">
                    <a:extLst>
                      <a:ext uri="{FF2B5EF4-FFF2-40B4-BE49-F238E27FC236}">
                        <a16:creationId xmlns:a16="http://schemas.microsoft.com/office/drawing/2014/main" id="{404A65C3-80DA-42BA-BCDB-C264E306D1AE}"/>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4" name="Group 393">
                  <a:extLst>
                    <a:ext uri="{FF2B5EF4-FFF2-40B4-BE49-F238E27FC236}">
                      <a16:creationId xmlns:a16="http://schemas.microsoft.com/office/drawing/2014/main" id="{12D1E048-050C-41E5-B328-07FBF3B622AC}"/>
                    </a:ext>
                  </a:extLst>
                </p:cNvPr>
                <p:cNvGrpSpPr/>
                <p:nvPr/>
              </p:nvGrpSpPr>
              <p:grpSpPr>
                <a:xfrm>
                  <a:off x="3234030" y="4357635"/>
                  <a:ext cx="233160" cy="110531"/>
                  <a:chOff x="3234867" y="4132385"/>
                  <a:chExt cx="233160" cy="110531"/>
                </a:xfrm>
              </p:grpSpPr>
              <p:sp>
                <p:nvSpPr>
                  <p:cNvPr id="395" name="Freeform: Shape 394">
                    <a:extLst>
                      <a:ext uri="{FF2B5EF4-FFF2-40B4-BE49-F238E27FC236}">
                        <a16:creationId xmlns:a16="http://schemas.microsoft.com/office/drawing/2014/main" id="{5AE07921-3097-42DF-B381-46F975CD962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6" name="Freeform: Shape 395">
                    <a:extLst>
                      <a:ext uri="{FF2B5EF4-FFF2-40B4-BE49-F238E27FC236}">
                        <a16:creationId xmlns:a16="http://schemas.microsoft.com/office/drawing/2014/main" id="{29881A42-D4D1-4E3A-A23F-43B2DDF579B5}"/>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52" name="Group 151">
            <a:extLst>
              <a:ext uri="{FF2B5EF4-FFF2-40B4-BE49-F238E27FC236}">
                <a16:creationId xmlns:a16="http://schemas.microsoft.com/office/drawing/2014/main" id="{D6945618-26EC-4232-93A5-B62C958343FE}"/>
              </a:ext>
            </a:extLst>
          </p:cNvPr>
          <p:cNvGrpSpPr/>
          <p:nvPr/>
        </p:nvGrpSpPr>
        <p:grpSpPr>
          <a:xfrm>
            <a:off x="3527454" y="5469450"/>
            <a:ext cx="608164" cy="907242"/>
            <a:chOff x="11349991" y="5243632"/>
            <a:chExt cx="620359" cy="925434"/>
          </a:xfrm>
        </p:grpSpPr>
        <p:sp>
          <p:nvSpPr>
            <p:cNvPr id="382" name="Title 1">
              <a:extLst>
                <a:ext uri="{FF2B5EF4-FFF2-40B4-BE49-F238E27FC236}">
                  <a16:creationId xmlns:a16="http://schemas.microsoft.com/office/drawing/2014/main" id="{FDD1E639-EE62-426E-AEF2-344F917A9F70}"/>
                </a:ext>
              </a:extLst>
            </p:cNvPr>
            <p:cNvSpPr txBox="1">
              <a:spLocks/>
            </p:cNvSpPr>
            <p:nvPr/>
          </p:nvSpPr>
          <p:spPr>
            <a:xfrm>
              <a:off x="11349991" y="5243632"/>
              <a:ext cx="620359"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a:t>
              </a:r>
            </a:p>
          </p:txBody>
        </p:sp>
        <p:sp>
          <p:nvSpPr>
            <p:cNvPr id="383" name="Rectangle: Rounded Corners 382">
              <a:extLst>
                <a:ext uri="{FF2B5EF4-FFF2-40B4-BE49-F238E27FC236}">
                  <a16:creationId xmlns:a16="http://schemas.microsoft.com/office/drawing/2014/main" id="{3467A055-6005-4795-8A55-978DBC210E37}"/>
                </a:ext>
              </a:extLst>
            </p:cNvPr>
            <p:cNvSpPr/>
            <p:nvPr/>
          </p:nvSpPr>
          <p:spPr bwMode="auto">
            <a:xfrm>
              <a:off x="11385851" y="5620426"/>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384" name="Group 383">
              <a:extLst>
                <a:ext uri="{FF2B5EF4-FFF2-40B4-BE49-F238E27FC236}">
                  <a16:creationId xmlns:a16="http://schemas.microsoft.com/office/drawing/2014/main" id="{D7AA180B-ED48-49DD-80D9-9FDC03F4F20B}"/>
                </a:ext>
              </a:extLst>
            </p:cNvPr>
            <p:cNvGrpSpPr/>
            <p:nvPr/>
          </p:nvGrpSpPr>
          <p:grpSpPr>
            <a:xfrm>
              <a:off x="11464150" y="5694222"/>
              <a:ext cx="401050" cy="401048"/>
              <a:chOff x="8048290" y="2866510"/>
              <a:chExt cx="390525" cy="390525"/>
            </a:xfrm>
            <a:solidFill>
              <a:srgbClr val="0078D4"/>
            </a:solidFill>
          </p:grpSpPr>
          <p:sp>
            <p:nvSpPr>
              <p:cNvPr id="385" name="Freeform: Shape 93">
                <a:extLst>
                  <a:ext uri="{FF2B5EF4-FFF2-40B4-BE49-F238E27FC236}">
                    <a16:creationId xmlns:a16="http://schemas.microsoft.com/office/drawing/2014/main" id="{E1FE79DA-C7B4-4342-8345-104DC628D8A5}"/>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386" name="Freeform: Shape 108">
                <a:extLst>
                  <a:ext uri="{FF2B5EF4-FFF2-40B4-BE49-F238E27FC236}">
                    <a16:creationId xmlns:a16="http://schemas.microsoft.com/office/drawing/2014/main" id="{D1177B61-C770-416C-B625-AAACD7F5E5FD}"/>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387" name="Freeform: Shape 109">
                <a:extLst>
                  <a:ext uri="{FF2B5EF4-FFF2-40B4-BE49-F238E27FC236}">
                    <a16:creationId xmlns:a16="http://schemas.microsoft.com/office/drawing/2014/main" id="{048D0CC6-C383-4DB3-8A67-B2A200155F76}"/>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53" name="Rectangle: Rounded Corners 118">
            <a:extLst>
              <a:ext uri="{FF2B5EF4-FFF2-40B4-BE49-F238E27FC236}">
                <a16:creationId xmlns:a16="http://schemas.microsoft.com/office/drawing/2014/main" id="{570BB75B-5BD4-48AE-841D-DA3763BC7268}"/>
              </a:ext>
            </a:extLst>
          </p:cNvPr>
          <p:cNvSpPr/>
          <p:nvPr/>
        </p:nvSpPr>
        <p:spPr bwMode="auto">
          <a:xfrm>
            <a:off x="6259056" y="5838837"/>
            <a:ext cx="537855" cy="537855"/>
          </a:xfrm>
          <a:prstGeom prst="roundRect">
            <a:avLst>
              <a:gd name="adj" fmla="val 3125"/>
            </a:avLst>
          </a:prstGeom>
          <a:noFill/>
          <a:ln w="12700">
            <a:solidFill>
              <a:srgbClr val="7030A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54" name="Title 1">
            <a:extLst>
              <a:ext uri="{FF2B5EF4-FFF2-40B4-BE49-F238E27FC236}">
                <a16:creationId xmlns:a16="http://schemas.microsoft.com/office/drawing/2014/main" id="{E1DDBC74-F430-4200-BDA2-C017DE2F0A53}"/>
              </a:ext>
            </a:extLst>
          </p:cNvPr>
          <p:cNvSpPr txBox="1">
            <a:spLocks/>
          </p:cNvSpPr>
          <p:nvPr/>
        </p:nvSpPr>
        <p:spPr>
          <a:xfrm>
            <a:off x="6072878" y="5377628"/>
            <a:ext cx="937603" cy="362072"/>
          </a:xfrm>
          <a:prstGeom prst="rect">
            <a:avLst/>
          </a:prstGeom>
        </p:spPr>
        <p:txBody>
          <a:bodyPr vert="horz" wrap="square" lIns="0" tIns="0" rIns="0" bIns="0" rtlCol="0" anchor="b">
            <a:no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Operator</a:t>
            </a:r>
            <a:b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84" b="0" i="0" u="none" strike="noStrike" kern="1200" cap="none" spc="0" normalizeH="0" baseline="0" noProof="0" dirty="0" err="1">
                <a:ln w="3175">
                  <a:noFill/>
                </a:ln>
                <a:solidFill>
                  <a:srgbClr val="000000"/>
                </a:solidFill>
                <a:effectLst/>
                <a:uLnTx/>
                <a:uFillTx/>
                <a:latin typeface="Segoe UI" panose="020B0502040204020203" pitchFamily="34" charset="0"/>
                <a:ea typeface="+mn-ea"/>
                <a:cs typeface="Segoe UI" panose="020B0502040204020203" pitchFamily="34" charset="0"/>
              </a:rPr>
              <a:t>AzureClusterIdentity</a:t>
            </a:r>
            <a:endPar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155" name="Group 154">
            <a:extLst>
              <a:ext uri="{FF2B5EF4-FFF2-40B4-BE49-F238E27FC236}">
                <a16:creationId xmlns:a16="http://schemas.microsoft.com/office/drawing/2014/main" id="{2AAE84DF-C4B6-4FCB-881D-06F7DFEB4C4B}"/>
              </a:ext>
            </a:extLst>
          </p:cNvPr>
          <p:cNvGrpSpPr/>
          <p:nvPr/>
        </p:nvGrpSpPr>
        <p:grpSpPr>
          <a:xfrm>
            <a:off x="4748685" y="4244570"/>
            <a:ext cx="806782" cy="979461"/>
            <a:chOff x="2677035" y="3870144"/>
            <a:chExt cx="822960" cy="999101"/>
          </a:xfrm>
        </p:grpSpPr>
        <p:sp>
          <p:nvSpPr>
            <p:cNvPr id="379" name="Title 1">
              <a:extLst>
                <a:ext uri="{FF2B5EF4-FFF2-40B4-BE49-F238E27FC236}">
                  <a16:creationId xmlns:a16="http://schemas.microsoft.com/office/drawing/2014/main" id="{A93AA516-D811-4ADC-824B-285B651D1FEC}"/>
                </a:ext>
              </a:extLst>
            </p:cNvPr>
            <p:cNvSpPr txBox="1">
              <a:spLocks/>
            </p:cNvSpPr>
            <p:nvPr/>
          </p:nvSpPr>
          <p:spPr>
            <a:xfrm>
              <a:off x="2677035" y="3870144"/>
              <a:ext cx="822960" cy="369332"/>
            </a:xfrm>
            <a:prstGeom prst="rect">
              <a:avLst/>
            </a:prstGeom>
          </p:spPr>
          <p:txBody>
            <a:bodyPr vert="horz" wrap="square" lIns="0" tIns="0" rIns="0" bIns="0" rtlCol="0" anchor="b">
              <a:no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380" name="Rectangle: Rounded Corners 379">
              <a:extLst>
                <a:ext uri="{FF2B5EF4-FFF2-40B4-BE49-F238E27FC236}">
                  <a16:creationId xmlns:a16="http://schemas.microsoft.com/office/drawing/2014/main" id="{39643792-7A0B-4EE3-A27E-B2634FA94405}"/>
                </a:ext>
              </a:extLst>
            </p:cNvPr>
            <p:cNvSpPr/>
            <p:nvPr/>
          </p:nvSpPr>
          <p:spPr bwMode="auto">
            <a:xfrm>
              <a:off x="2814195" y="4320605"/>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381" name="server" title="Icon of a server tower">
              <a:extLst>
                <a:ext uri="{FF2B5EF4-FFF2-40B4-BE49-F238E27FC236}">
                  <a16:creationId xmlns:a16="http://schemas.microsoft.com/office/drawing/2014/main" id="{F7D349D6-0D67-4FEC-8806-45E5CF6DFB4F}"/>
                </a:ext>
              </a:extLst>
            </p:cNvPr>
            <p:cNvSpPr>
              <a:spLocks noChangeAspect="1" noEditPoints="1"/>
            </p:cNvSpPr>
            <p:nvPr/>
          </p:nvSpPr>
          <p:spPr bwMode="auto">
            <a:xfrm>
              <a:off x="2994392" y="4416150"/>
              <a:ext cx="188247" cy="35755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2F2B5F89-A4CF-4498-98AC-3AE80D7F29E1}"/>
              </a:ext>
            </a:extLst>
          </p:cNvPr>
          <p:cNvGrpSpPr/>
          <p:nvPr/>
        </p:nvGrpSpPr>
        <p:grpSpPr>
          <a:xfrm>
            <a:off x="1509502" y="2610123"/>
            <a:ext cx="960715" cy="749789"/>
            <a:chOff x="742105" y="2331029"/>
            <a:chExt cx="979979" cy="764824"/>
          </a:xfrm>
        </p:grpSpPr>
        <p:sp>
          <p:nvSpPr>
            <p:cNvPr id="376" name="Oval 375">
              <a:extLst>
                <a:ext uri="{FF2B5EF4-FFF2-40B4-BE49-F238E27FC236}">
                  <a16:creationId xmlns:a16="http://schemas.microsoft.com/office/drawing/2014/main" id="{52A22270-552E-4740-BB35-2C09D34BCE1D}"/>
                </a:ext>
              </a:extLst>
            </p:cNvPr>
            <p:cNvSpPr/>
            <p:nvPr/>
          </p:nvSpPr>
          <p:spPr bwMode="auto">
            <a:xfrm>
              <a:off x="1004558" y="2331029"/>
              <a:ext cx="455073" cy="455073"/>
            </a:xfrm>
            <a:prstGeom prst="ellipse">
              <a:avLst/>
            </a:prstGeom>
            <a:solidFill>
              <a:srgbClr val="7030A0">
                <a:alpha val="5000"/>
              </a:srgbClr>
            </a:solidFill>
            <a:ln w="1270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8" name="Title 1">
              <a:extLst>
                <a:ext uri="{FF2B5EF4-FFF2-40B4-BE49-F238E27FC236}">
                  <a16:creationId xmlns:a16="http://schemas.microsoft.com/office/drawing/2014/main" id="{59DAFDA6-EE64-4E91-A8DA-26E7550ADD12}"/>
                </a:ext>
              </a:extLst>
            </p:cNvPr>
            <p:cNvSpPr txBox="1">
              <a:spLocks/>
            </p:cNvSpPr>
            <p:nvPr/>
          </p:nvSpPr>
          <p:spPr>
            <a:xfrm>
              <a:off x="742105" y="2865021"/>
              <a:ext cx="979979" cy="230832"/>
            </a:xfrm>
            <a:prstGeom prst="rect">
              <a:avLst/>
            </a:prstGeom>
          </p:spPr>
          <p:txBody>
            <a:bodyPr vert="horz" wrap="square" lIns="0" tIns="0" rIns="0" bIns="44821" rtlCol="0" anchor="t">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7030A0"/>
                  </a:solidFill>
                  <a:effectLst/>
                  <a:uLnTx/>
                  <a:uFillTx/>
                  <a:latin typeface="Segoe UI Semibold"/>
                  <a:ea typeface="+mn-ea"/>
                  <a:cs typeface="Segoe UI" panose="020B0502040204020203" pitchFamily="34" charset="0"/>
                </a:rPr>
                <a:t>Arc Agent</a:t>
              </a:r>
              <a:endParaRPr kumimoji="0" lang="en-US" sz="1176" b="0" i="1" u="none" strike="noStrike" kern="1200" cap="none" spc="0" normalizeH="0" baseline="0" noProof="0" dirty="0">
                <a:ln w="3175">
                  <a:noFill/>
                </a:ln>
                <a:solidFill>
                  <a:srgbClr val="7030A0"/>
                </a:solidFill>
                <a:effectLst/>
                <a:uLnTx/>
                <a:uFillTx/>
                <a:latin typeface="Segoe UI"/>
                <a:ea typeface="+mn-ea"/>
                <a:cs typeface="Segoe UI" panose="020B0502040204020203" pitchFamily="34" charset="0"/>
              </a:endParaRPr>
            </a:p>
          </p:txBody>
        </p:sp>
        <p:sp>
          <p:nvSpPr>
            <p:cNvPr id="377" name="people_4" title="Icon of a person">
              <a:extLst>
                <a:ext uri="{FF2B5EF4-FFF2-40B4-BE49-F238E27FC236}">
                  <a16:creationId xmlns:a16="http://schemas.microsoft.com/office/drawing/2014/main" id="{9E6B568A-52F2-4411-900F-0338E2848D07}"/>
                </a:ext>
              </a:extLst>
            </p:cNvPr>
            <p:cNvSpPr>
              <a:spLocks noChangeAspect="1" noEditPoints="1"/>
            </p:cNvSpPr>
            <p:nvPr/>
          </p:nvSpPr>
          <p:spPr bwMode="auto">
            <a:xfrm>
              <a:off x="1120785" y="2441986"/>
              <a:ext cx="222619" cy="23315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049BE436-8C6E-44BD-8F3E-1E4F5DA72EF4}"/>
              </a:ext>
            </a:extLst>
          </p:cNvPr>
          <p:cNvGrpSpPr/>
          <p:nvPr/>
        </p:nvGrpSpPr>
        <p:grpSpPr>
          <a:xfrm>
            <a:off x="5982093" y="4497768"/>
            <a:ext cx="1119175" cy="727738"/>
            <a:chOff x="6311431" y="4321471"/>
            <a:chExt cx="1141617" cy="742331"/>
          </a:xfrm>
        </p:grpSpPr>
        <p:grpSp>
          <p:nvGrpSpPr>
            <p:cNvPr id="364" name="Group 363">
              <a:extLst>
                <a:ext uri="{FF2B5EF4-FFF2-40B4-BE49-F238E27FC236}">
                  <a16:creationId xmlns:a16="http://schemas.microsoft.com/office/drawing/2014/main" id="{A271F67C-92F8-4985-8A7A-9068ACBA56D3}"/>
                </a:ext>
              </a:extLst>
            </p:cNvPr>
            <p:cNvGrpSpPr/>
            <p:nvPr/>
          </p:nvGrpSpPr>
          <p:grpSpPr>
            <a:xfrm>
              <a:off x="6359208" y="4596189"/>
              <a:ext cx="1046063" cy="467613"/>
              <a:chOff x="10400368" y="5134752"/>
              <a:chExt cx="1126671" cy="503646"/>
            </a:xfrm>
          </p:grpSpPr>
          <p:sp>
            <p:nvSpPr>
              <p:cNvPr id="366" name="Rectangle: Rounded Corners 118">
                <a:extLst>
                  <a:ext uri="{FF2B5EF4-FFF2-40B4-BE49-F238E27FC236}">
                    <a16:creationId xmlns:a16="http://schemas.microsoft.com/office/drawing/2014/main" id="{22B36132-7AAD-4D3C-AF2A-88A838AA917F}"/>
                  </a:ext>
                </a:extLst>
              </p:cNvPr>
              <p:cNvSpPr/>
              <p:nvPr/>
            </p:nvSpPr>
            <p:spPr bwMode="auto">
              <a:xfrm rot="5400000">
                <a:off x="10711881" y="4823239"/>
                <a:ext cx="503646" cy="1126671"/>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367" name="Group 366">
                <a:extLst>
                  <a:ext uri="{FF2B5EF4-FFF2-40B4-BE49-F238E27FC236}">
                    <a16:creationId xmlns:a16="http://schemas.microsoft.com/office/drawing/2014/main" id="{9FDCFAE8-4989-4410-9932-121F7F9FCB06}"/>
                  </a:ext>
                </a:extLst>
              </p:cNvPr>
              <p:cNvGrpSpPr/>
              <p:nvPr/>
            </p:nvGrpSpPr>
            <p:grpSpPr>
              <a:xfrm>
                <a:off x="10509358" y="5256880"/>
                <a:ext cx="260992" cy="259389"/>
                <a:chOff x="6980831" y="2646919"/>
                <a:chExt cx="429768" cy="427128"/>
              </a:xfrm>
            </p:grpSpPr>
            <p:sp>
              <p:nvSpPr>
                <p:cNvPr id="374" name="Rectangle: Rounded Corners 118">
                  <a:extLst>
                    <a:ext uri="{FF2B5EF4-FFF2-40B4-BE49-F238E27FC236}">
                      <a16:creationId xmlns:a16="http://schemas.microsoft.com/office/drawing/2014/main" id="{6C7BCC1F-F375-4BC2-8706-D32C1F81A95C}"/>
                    </a:ext>
                  </a:extLst>
                </p:cNvPr>
                <p:cNvSpPr/>
                <p:nvPr/>
              </p:nvSpPr>
              <p:spPr bwMode="auto">
                <a:xfrm>
                  <a:off x="6980831" y="2646919"/>
                  <a:ext cx="429768" cy="42712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375" name="Script_F03A" title="Icon of an unrolled document with writing on it">
                  <a:extLst>
                    <a:ext uri="{FF2B5EF4-FFF2-40B4-BE49-F238E27FC236}">
                      <a16:creationId xmlns:a16="http://schemas.microsoft.com/office/drawing/2014/main" id="{DC716B56-113F-418A-BEE9-E72E1C514E81}"/>
                    </a:ext>
                  </a:extLst>
                </p:cNvPr>
                <p:cNvSpPr>
                  <a:spLocks noChangeAspect="1" noEditPoints="1"/>
                </p:cNvSpPr>
                <p:nvPr/>
              </p:nvSpPr>
              <p:spPr bwMode="auto">
                <a:xfrm>
                  <a:off x="7083577" y="2748290"/>
                  <a:ext cx="224277" cy="224386"/>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68" name="Group 367">
                <a:extLst>
                  <a:ext uri="{FF2B5EF4-FFF2-40B4-BE49-F238E27FC236}">
                    <a16:creationId xmlns:a16="http://schemas.microsoft.com/office/drawing/2014/main" id="{CE6041D7-3BCB-4586-A589-2AA15AE264A1}"/>
                  </a:ext>
                </a:extLst>
              </p:cNvPr>
              <p:cNvGrpSpPr/>
              <p:nvPr/>
            </p:nvGrpSpPr>
            <p:grpSpPr>
              <a:xfrm>
                <a:off x="10835930" y="5256880"/>
                <a:ext cx="260992" cy="259389"/>
                <a:chOff x="6233800" y="2646919"/>
                <a:chExt cx="429768" cy="427128"/>
              </a:xfrm>
            </p:grpSpPr>
            <p:sp>
              <p:nvSpPr>
                <p:cNvPr id="372" name="Rectangle: Rounded Corners 118">
                  <a:extLst>
                    <a:ext uri="{FF2B5EF4-FFF2-40B4-BE49-F238E27FC236}">
                      <a16:creationId xmlns:a16="http://schemas.microsoft.com/office/drawing/2014/main" id="{79AB9BD0-448C-44AD-A5B4-A0830F11303E}"/>
                    </a:ext>
                  </a:extLst>
                </p:cNvPr>
                <p:cNvSpPr/>
                <p:nvPr/>
              </p:nvSpPr>
              <p:spPr bwMode="auto">
                <a:xfrm>
                  <a:off x="6233800" y="2646919"/>
                  <a:ext cx="429768" cy="42712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373" name="speech_2" title="Icon of a chat bubble">
                  <a:extLst>
                    <a:ext uri="{FF2B5EF4-FFF2-40B4-BE49-F238E27FC236}">
                      <a16:creationId xmlns:a16="http://schemas.microsoft.com/office/drawing/2014/main" id="{8C9C5D76-617E-4583-9E5E-67929C194197}"/>
                    </a:ext>
                  </a:extLst>
                </p:cNvPr>
                <p:cNvSpPr>
                  <a:spLocks noChangeAspect="1" noEditPoints="1"/>
                </p:cNvSpPr>
                <p:nvPr/>
              </p:nvSpPr>
              <p:spPr bwMode="auto">
                <a:xfrm>
                  <a:off x="6344904" y="2768287"/>
                  <a:ext cx="207561" cy="18439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69" name="Group 368">
                <a:extLst>
                  <a:ext uri="{FF2B5EF4-FFF2-40B4-BE49-F238E27FC236}">
                    <a16:creationId xmlns:a16="http://schemas.microsoft.com/office/drawing/2014/main" id="{338E7D3A-A106-416D-B422-9622A79805CF}"/>
                  </a:ext>
                </a:extLst>
              </p:cNvPr>
              <p:cNvGrpSpPr/>
              <p:nvPr/>
            </p:nvGrpSpPr>
            <p:grpSpPr>
              <a:xfrm>
                <a:off x="11157058" y="5256880"/>
                <a:ext cx="260992" cy="259389"/>
                <a:chOff x="5486768" y="2646919"/>
                <a:chExt cx="429768" cy="427128"/>
              </a:xfrm>
            </p:grpSpPr>
            <p:sp>
              <p:nvSpPr>
                <p:cNvPr id="370" name="Rectangle: Rounded Corners 118">
                  <a:extLst>
                    <a:ext uri="{FF2B5EF4-FFF2-40B4-BE49-F238E27FC236}">
                      <a16:creationId xmlns:a16="http://schemas.microsoft.com/office/drawing/2014/main" id="{90DC55DC-8338-4AA3-98C5-74C0CA12EF6F}"/>
                    </a:ext>
                  </a:extLst>
                </p:cNvPr>
                <p:cNvSpPr/>
                <p:nvPr/>
              </p:nvSpPr>
              <p:spPr bwMode="auto">
                <a:xfrm>
                  <a:off x="5486768" y="2646919"/>
                  <a:ext cx="429768" cy="42712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371" name="key" title="Icon of a key">
                  <a:extLst>
                    <a:ext uri="{FF2B5EF4-FFF2-40B4-BE49-F238E27FC236}">
                      <a16:creationId xmlns:a16="http://schemas.microsoft.com/office/drawing/2014/main" id="{6874D285-1B3E-4D86-888D-6B21FB063655}"/>
                    </a:ext>
                  </a:extLst>
                </p:cNvPr>
                <p:cNvSpPr>
                  <a:spLocks noChangeAspect="1" noEditPoints="1"/>
                </p:cNvSpPr>
                <p:nvPr/>
              </p:nvSpPr>
              <p:spPr bwMode="auto">
                <a:xfrm>
                  <a:off x="5588881" y="2748290"/>
                  <a:ext cx="225543" cy="22438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365" name="Title 1">
              <a:extLst>
                <a:ext uri="{FF2B5EF4-FFF2-40B4-BE49-F238E27FC236}">
                  <a16:creationId xmlns:a16="http://schemas.microsoft.com/office/drawing/2014/main" id="{86F3664E-C712-4D7A-9531-0E59D6E418F9}"/>
                </a:ext>
              </a:extLst>
            </p:cNvPr>
            <p:cNvSpPr txBox="1">
              <a:spLocks/>
            </p:cNvSpPr>
            <p:nvPr/>
          </p:nvSpPr>
          <p:spPr>
            <a:xfrm>
              <a:off x="6311431" y="4321471"/>
              <a:ext cx="1141617" cy="20005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Private key secret</a:t>
              </a:r>
            </a:p>
          </p:txBody>
        </p:sp>
      </p:grpSp>
      <p:cxnSp>
        <p:nvCxnSpPr>
          <p:cNvPr id="159" name="Connector: Elbow 158">
            <a:extLst>
              <a:ext uri="{FF2B5EF4-FFF2-40B4-BE49-F238E27FC236}">
                <a16:creationId xmlns:a16="http://schemas.microsoft.com/office/drawing/2014/main" id="{024AD2BD-B90E-4BBE-9FB5-CB2A2A349BB9}"/>
              </a:ext>
            </a:extLst>
          </p:cNvPr>
          <p:cNvCxnSpPr>
            <a:cxnSpLocks/>
            <a:stCxn id="380" idx="3"/>
            <a:endCxn id="390" idx="1"/>
          </p:cNvCxnSpPr>
          <p:nvPr/>
        </p:nvCxnSpPr>
        <p:spPr>
          <a:xfrm flipV="1">
            <a:off x="5421003" y="4078888"/>
            <a:ext cx="853919" cy="876215"/>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6C9E3C02-1AF2-4EAF-B649-353CAA03D1AA}"/>
              </a:ext>
            </a:extLst>
          </p:cNvPr>
          <p:cNvCxnSpPr>
            <a:cxnSpLocks/>
          </p:cNvCxnSpPr>
          <p:nvPr/>
        </p:nvCxnSpPr>
        <p:spPr>
          <a:xfrm>
            <a:off x="5421003" y="5117523"/>
            <a:ext cx="838053" cy="896425"/>
          </a:xfrm>
          <a:prstGeom prst="bentConnector3">
            <a:avLst>
              <a:gd name="adj1" fmla="val 29865"/>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8C427E5B-71DF-4349-849D-EF25F02B50F2}"/>
              </a:ext>
            </a:extLst>
          </p:cNvPr>
          <p:cNvGrpSpPr/>
          <p:nvPr/>
        </p:nvGrpSpPr>
        <p:grpSpPr>
          <a:xfrm>
            <a:off x="6921677" y="2136180"/>
            <a:ext cx="762210" cy="1001422"/>
            <a:chOff x="6879892" y="2178518"/>
            <a:chExt cx="777494" cy="1021503"/>
          </a:xfrm>
        </p:grpSpPr>
        <p:sp>
          <p:nvSpPr>
            <p:cNvPr id="350" name="Title 1">
              <a:extLst>
                <a:ext uri="{FF2B5EF4-FFF2-40B4-BE49-F238E27FC236}">
                  <a16:creationId xmlns:a16="http://schemas.microsoft.com/office/drawing/2014/main" id="{633A9313-87C9-4B70-8C1F-4F6FFE0DD97C}"/>
                </a:ext>
              </a:extLst>
            </p:cNvPr>
            <p:cNvSpPr txBox="1">
              <a:spLocks/>
            </p:cNvSpPr>
            <p:nvPr/>
          </p:nvSpPr>
          <p:spPr>
            <a:xfrm>
              <a:off x="6879892" y="2178518"/>
              <a:ext cx="777494" cy="400110"/>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MSI Service</a:t>
              </a:r>
              <a:b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84"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Connected cluster</a:t>
              </a:r>
            </a:p>
          </p:txBody>
        </p:sp>
        <p:grpSp>
          <p:nvGrpSpPr>
            <p:cNvPr id="351" name="Group 350">
              <a:extLst>
                <a:ext uri="{FF2B5EF4-FFF2-40B4-BE49-F238E27FC236}">
                  <a16:creationId xmlns:a16="http://schemas.microsoft.com/office/drawing/2014/main" id="{9B0E7500-E319-4BCB-85AC-7391C6EAFC5D}"/>
                </a:ext>
              </a:extLst>
            </p:cNvPr>
            <p:cNvGrpSpPr/>
            <p:nvPr/>
          </p:nvGrpSpPr>
          <p:grpSpPr>
            <a:xfrm>
              <a:off x="6996533" y="2655811"/>
              <a:ext cx="544212" cy="544210"/>
              <a:chOff x="2121266" y="3372343"/>
              <a:chExt cx="533589" cy="533589"/>
            </a:xfrm>
          </p:grpSpPr>
          <p:sp>
            <p:nvSpPr>
              <p:cNvPr id="352" name="Rectangle: Rounded Corners 351">
                <a:extLst>
                  <a:ext uri="{FF2B5EF4-FFF2-40B4-BE49-F238E27FC236}">
                    <a16:creationId xmlns:a16="http://schemas.microsoft.com/office/drawing/2014/main" id="{E18E08D2-004E-47DE-A9D6-272DBF460284}"/>
                  </a:ext>
                </a:extLst>
              </p:cNvPr>
              <p:cNvSpPr/>
              <p:nvPr/>
            </p:nvSpPr>
            <p:spPr bwMode="auto">
              <a:xfrm>
                <a:off x="2121266" y="3372343"/>
                <a:ext cx="533589" cy="533589"/>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53" name="Group 352">
                <a:extLst>
                  <a:ext uri="{FF2B5EF4-FFF2-40B4-BE49-F238E27FC236}">
                    <a16:creationId xmlns:a16="http://schemas.microsoft.com/office/drawing/2014/main" id="{5EFDB0BF-639C-4B40-A6F5-2050134C0A5C}"/>
                  </a:ext>
                </a:extLst>
              </p:cNvPr>
              <p:cNvGrpSpPr/>
              <p:nvPr/>
            </p:nvGrpSpPr>
            <p:grpSpPr>
              <a:xfrm>
                <a:off x="2210352" y="3471248"/>
                <a:ext cx="355417" cy="335781"/>
                <a:chOff x="3172902" y="4132385"/>
                <a:chExt cx="355417" cy="335781"/>
              </a:xfrm>
            </p:grpSpPr>
            <p:grpSp>
              <p:nvGrpSpPr>
                <p:cNvPr id="354" name="Group 353">
                  <a:extLst>
                    <a:ext uri="{FF2B5EF4-FFF2-40B4-BE49-F238E27FC236}">
                      <a16:creationId xmlns:a16="http://schemas.microsoft.com/office/drawing/2014/main" id="{D14E924A-D2F1-4225-BCD1-CED15BABC016}"/>
                    </a:ext>
                  </a:extLst>
                </p:cNvPr>
                <p:cNvGrpSpPr/>
                <p:nvPr/>
              </p:nvGrpSpPr>
              <p:grpSpPr>
                <a:xfrm>
                  <a:off x="3234030" y="4132385"/>
                  <a:ext cx="233160" cy="110531"/>
                  <a:chOff x="3234867" y="4132385"/>
                  <a:chExt cx="233160" cy="110531"/>
                </a:xfrm>
              </p:grpSpPr>
              <p:sp>
                <p:nvSpPr>
                  <p:cNvPr id="362" name="Freeform: Shape 361">
                    <a:extLst>
                      <a:ext uri="{FF2B5EF4-FFF2-40B4-BE49-F238E27FC236}">
                        <a16:creationId xmlns:a16="http://schemas.microsoft.com/office/drawing/2014/main" id="{996298C7-F8D8-4960-ADAD-39305D81BC87}"/>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3" name="Freeform: Shape 362">
                    <a:extLst>
                      <a:ext uri="{FF2B5EF4-FFF2-40B4-BE49-F238E27FC236}">
                        <a16:creationId xmlns:a16="http://schemas.microsoft.com/office/drawing/2014/main" id="{4F4D3B1D-1278-462F-BFA7-DDA3A7FB845C}"/>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55" name="Group 354">
                  <a:extLst>
                    <a:ext uri="{FF2B5EF4-FFF2-40B4-BE49-F238E27FC236}">
                      <a16:creationId xmlns:a16="http://schemas.microsoft.com/office/drawing/2014/main" id="{4031CCB5-57F6-4915-B268-545FBA836EB0}"/>
                    </a:ext>
                  </a:extLst>
                </p:cNvPr>
                <p:cNvGrpSpPr/>
                <p:nvPr/>
              </p:nvGrpSpPr>
              <p:grpSpPr>
                <a:xfrm>
                  <a:off x="3172902" y="4245010"/>
                  <a:ext cx="355417" cy="110531"/>
                  <a:chOff x="3172902" y="4244590"/>
                  <a:chExt cx="355417" cy="110531"/>
                </a:xfrm>
              </p:grpSpPr>
              <p:sp>
                <p:nvSpPr>
                  <p:cNvPr id="359" name="Freeform: Shape 358">
                    <a:extLst>
                      <a:ext uri="{FF2B5EF4-FFF2-40B4-BE49-F238E27FC236}">
                        <a16:creationId xmlns:a16="http://schemas.microsoft.com/office/drawing/2014/main" id="{FC33876B-CF43-4348-8A03-EE062DC86666}"/>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0" name="Freeform: Shape 359">
                    <a:extLst>
                      <a:ext uri="{FF2B5EF4-FFF2-40B4-BE49-F238E27FC236}">
                        <a16:creationId xmlns:a16="http://schemas.microsoft.com/office/drawing/2014/main" id="{D463306D-9230-4E6A-B78E-74F292CE0635}"/>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1" name="Freeform: Shape 360">
                    <a:extLst>
                      <a:ext uri="{FF2B5EF4-FFF2-40B4-BE49-F238E27FC236}">
                        <a16:creationId xmlns:a16="http://schemas.microsoft.com/office/drawing/2014/main" id="{618AAD0E-E695-4116-85B2-2E979774E799}"/>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56" name="Group 355">
                  <a:extLst>
                    <a:ext uri="{FF2B5EF4-FFF2-40B4-BE49-F238E27FC236}">
                      <a16:creationId xmlns:a16="http://schemas.microsoft.com/office/drawing/2014/main" id="{F4922E4A-761E-4D0A-A65F-7413D16675BB}"/>
                    </a:ext>
                  </a:extLst>
                </p:cNvPr>
                <p:cNvGrpSpPr/>
                <p:nvPr/>
              </p:nvGrpSpPr>
              <p:grpSpPr>
                <a:xfrm>
                  <a:off x="3234030" y="4357635"/>
                  <a:ext cx="233160" cy="110531"/>
                  <a:chOff x="3234867" y="4132385"/>
                  <a:chExt cx="233160" cy="110531"/>
                </a:xfrm>
              </p:grpSpPr>
              <p:sp>
                <p:nvSpPr>
                  <p:cNvPr id="357" name="Freeform: Shape 356">
                    <a:extLst>
                      <a:ext uri="{FF2B5EF4-FFF2-40B4-BE49-F238E27FC236}">
                        <a16:creationId xmlns:a16="http://schemas.microsoft.com/office/drawing/2014/main" id="{D293B606-4F2F-4955-B925-1CB23D5D5A2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8" name="Freeform: Shape 357">
                    <a:extLst>
                      <a:ext uri="{FF2B5EF4-FFF2-40B4-BE49-F238E27FC236}">
                        <a16:creationId xmlns:a16="http://schemas.microsoft.com/office/drawing/2014/main" id="{A3A16CF0-8276-4EBD-ADAF-6FD0AAE9794F}"/>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62" name="Group 161">
            <a:extLst>
              <a:ext uri="{FF2B5EF4-FFF2-40B4-BE49-F238E27FC236}">
                <a16:creationId xmlns:a16="http://schemas.microsoft.com/office/drawing/2014/main" id="{A3D1BA73-6701-4D2B-82D6-0150D4035994}"/>
              </a:ext>
            </a:extLst>
          </p:cNvPr>
          <p:cNvGrpSpPr/>
          <p:nvPr/>
        </p:nvGrpSpPr>
        <p:grpSpPr>
          <a:xfrm>
            <a:off x="3689724" y="3231926"/>
            <a:ext cx="806782" cy="958129"/>
            <a:chOff x="2946761" y="2344122"/>
            <a:chExt cx="822960" cy="977341"/>
          </a:xfrm>
        </p:grpSpPr>
        <p:sp>
          <p:nvSpPr>
            <p:cNvPr id="347" name="Title 1">
              <a:extLst>
                <a:ext uri="{FF2B5EF4-FFF2-40B4-BE49-F238E27FC236}">
                  <a16:creationId xmlns:a16="http://schemas.microsoft.com/office/drawing/2014/main" id="{AD441E2A-D9F9-4BF7-A4A9-A390EDA64692}"/>
                </a:ext>
              </a:extLst>
            </p:cNvPr>
            <p:cNvSpPr txBox="1">
              <a:spLocks/>
            </p:cNvSpPr>
            <p:nvPr/>
          </p:nvSpPr>
          <p:spPr>
            <a:xfrm>
              <a:off x="2946761" y="2344122"/>
              <a:ext cx="822960" cy="347572"/>
            </a:xfrm>
            <a:prstGeom prst="rect">
              <a:avLst/>
            </a:prstGeom>
          </p:spPr>
          <p:txBody>
            <a:bodyPr vert="horz" wrap="square" lIns="0" tIns="44821" rIns="0" bIns="0" rtlCol="0" anchor="b">
              <a:no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t>
              </a:r>
              <a:r>
                <a:rPr kumimoji="0" lang="en-US" sz="980" b="0" i="0" u="none" strike="noStrike" kern="1200" cap="none" spc="0" normalizeH="0" baseline="0" noProof="0" dirty="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anaged</a:t>
              </a: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identity</a:t>
              </a:r>
            </a:p>
          </p:txBody>
        </p:sp>
        <p:sp>
          <p:nvSpPr>
            <p:cNvPr id="348" name="Rectangle: Rounded Corners 347">
              <a:extLst>
                <a:ext uri="{FF2B5EF4-FFF2-40B4-BE49-F238E27FC236}">
                  <a16:creationId xmlns:a16="http://schemas.microsoft.com/office/drawing/2014/main" id="{28008CCF-C0D4-4D96-B0D4-4AEC3F9FAF25}"/>
                </a:ext>
              </a:extLst>
            </p:cNvPr>
            <p:cNvSpPr/>
            <p:nvPr/>
          </p:nvSpPr>
          <p:spPr bwMode="auto">
            <a:xfrm>
              <a:off x="3083921" y="2772823"/>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349" name="Fingerprint_E928" title="Icon of a fingerprint">
              <a:extLst>
                <a:ext uri="{FF2B5EF4-FFF2-40B4-BE49-F238E27FC236}">
                  <a16:creationId xmlns:a16="http://schemas.microsoft.com/office/drawing/2014/main" id="{013F606E-9999-454F-91B5-AE50A7CE12B2}"/>
                </a:ext>
              </a:extLst>
            </p:cNvPr>
            <p:cNvSpPr>
              <a:spLocks noChangeAspect="1" noEditPoints="1"/>
            </p:cNvSpPr>
            <p:nvPr/>
          </p:nvSpPr>
          <p:spPr bwMode="auto">
            <a:xfrm>
              <a:off x="3211986" y="2882529"/>
              <a:ext cx="292511" cy="32923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63" name="Connector: Elbow 162">
            <a:extLst>
              <a:ext uri="{FF2B5EF4-FFF2-40B4-BE49-F238E27FC236}">
                <a16:creationId xmlns:a16="http://schemas.microsoft.com/office/drawing/2014/main" id="{26B100C0-59B5-4962-832C-088AE1138380}"/>
              </a:ext>
            </a:extLst>
          </p:cNvPr>
          <p:cNvCxnSpPr>
            <a:cxnSpLocks/>
          </p:cNvCxnSpPr>
          <p:nvPr/>
        </p:nvCxnSpPr>
        <p:spPr>
          <a:xfrm flipV="1">
            <a:off x="6796912" y="3137602"/>
            <a:ext cx="505871" cy="2868559"/>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4" name="Title 1">
            <a:extLst>
              <a:ext uri="{FF2B5EF4-FFF2-40B4-BE49-F238E27FC236}">
                <a16:creationId xmlns:a16="http://schemas.microsoft.com/office/drawing/2014/main" id="{51755914-4377-4FE1-BA31-EB2AFD070F5F}"/>
              </a:ext>
            </a:extLst>
          </p:cNvPr>
          <p:cNvSpPr txBox="1">
            <a:spLocks/>
          </p:cNvSpPr>
          <p:nvPr/>
        </p:nvSpPr>
        <p:spPr>
          <a:xfrm>
            <a:off x="1512099" y="3885109"/>
            <a:ext cx="983959" cy="410243"/>
          </a:xfrm>
          <a:prstGeom prst="rect">
            <a:avLst/>
          </a:prstGeom>
          <a:solidFill>
            <a:srgbClr val="FFFFFF"/>
          </a:solidFill>
        </p:spPr>
        <p:txBody>
          <a:bodyPr vert="horz" wrap="square" lIns="0" tIns="44821" rIns="0" bIns="6275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rPr>
              <a:t>Helm deployment</a:t>
            </a:r>
          </a:p>
        </p:txBody>
      </p:sp>
      <p:sp>
        <p:nvSpPr>
          <p:cNvPr id="165" name="Title 1">
            <a:extLst>
              <a:ext uri="{FF2B5EF4-FFF2-40B4-BE49-F238E27FC236}">
                <a16:creationId xmlns:a16="http://schemas.microsoft.com/office/drawing/2014/main" id="{021D07C0-2B4B-4A92-A88F-A9563D2901FD}"/>
              </a:ext>
            </a:extLst>
          </p:cNvPr>
          <p:cNvSpPr txBox="1">
            <a:spLocks/>
          </p:cNvSpPr>
          <p:nvPr/>
        </p:nvSpPr>
        <p:spPr>
          <a:xfrm rot="16200000">
            <a:off x="6775038" y="4547253"/>
            <a:ext cx="1075710" cy="150863"/>
          </a:xfrm>
          <a:prstGeom prst="rect">
            <a:avLst/>
          </a:prstGeom>
          <a:solidFill>
            <a:srgbClr val="FCFDFE"/>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rPr>
              <a:t>GET </a:t>
            </a:r>
            <a:r>
              <a:rPr kumimoji="0" lang="en-US" sz="980" b="0" i="0" u="none" strike="noStrike" kern="1200" cap="none" spc="0" normalizeH="0" baseline="0" noProof="0" dirty="0" err="1">
                <a:ln w="3175">
                  <a:noFill/>
                </a:ln>
                <a:solidFill>
                  <a:srgbClr val="000000"/>
                </a:solidFill>
                <a:effectLst/>
                <a:uLnTx/>
                <a:uFillTx/>
                <a:latin typeface="Segoe UI" panose="020B0502040204020203" pitchFamily="34" charset="0"/>
                <a:ea typeface="+mn-ea"/>
                <a:cs typeface="Segoe UI" panose="020B0502040204020203" pitchFamily="34" charset="0"/>
              </a:rPr>
              <a:t>MSICert</a:t>
            </a:r>
            <a:endPar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endParaRPr>
          </a:p>
        </p:txBody>
      </p:sp>
      <p:cxnSp>
        <p:nvCxnSpPr>
          <p:cNvPr id="166" name="Straight Arrow Connector 165">
            <a:extLst>
              <a:ext uri="{FF2B5EF4-FFF2-40B4-BE49-F238E27FC236}">
                <a16:creationId xmlns:a16="http://schemas.microsoft.com/office/drawing/2014/main" id="{A5233D16-F476-4BB1-AE3D-339406F9653D}"/>
              </a:ext>
            </a:extLst>
          </p:cNvPr>
          <p:cNvCxnSpPr>
            <a:cxnSpLocks/>
          </p:cNvCxnSpPr>
          <p:nvPr/>
        </p:nvCxnSpPr>
        <p:spPr>
          <a:xfrm>
            <a:off x="3513003" y="4024735"/>
            <a:ext cx="313355" cy="217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B0217FD6-3C6F-4946-A702-1A34A7FB19BA}"/>
              </a:ext>
            </a:extLst>
          </p:cNvPr>
          <p:cNvCxnSpPr>
            <a:cxnSpLocks/>
          </p:cNvCxnSpPr>
          <p:nvPr/>
        </p:nvCxnSpPr>
        <p:spPr>
          <a:xfrm flipV="1">
            <a:off x="3513003" y="2929823"/>
            <a:ext cx="313355" cy="896425"/>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B33655DD-8DBA-4819-B2E9-ACF4EB184A8D}"/>
              </a:ext>
            </a:extLst>
          </p:cNvPr>
          <p:cNvCxnSpPr>
            <a:cxnSpLocks/>
          </p:cNvCxnSpPr>
          <p:nvPr/>
        </p:nvCxnSpPr>
        <p:spPr>
          <a:xfrm flipH="1">
            <a:off x="4100464" y="6227308"/>
            <a:ext cx="215859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0099485B-3886-48FE-BDA2-69C759620EF3}"/>
              </a:ext>
            </a:extLst>
          </p:cNvPr>
          <p:cNvCxnSpPr>
            <a:cxnSpLocks/>
            <a:stCxn id="390" idx="2"/>
            <a:endCxn id="365" idx="0"/>
          </p:cNvCxnSpPr>
          <p:nvPr/>
        </p:nvCxnSpPr>
        <p:spPr>
          <a:xfrm>
            <a:off x="6541680" y="4345643"/>
            <a:ext cx="1" cy="15212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1ED4128A-D764-4050-944D-1A2811B97C89}"/>
              </a:ext>
            </a:extLst>
          </p:cNvPr>
          <p:cNvCxnSpPr>
            <a:cxnSpLocks/>
            <a:stCxn id="154" idx="0"/>
            <a:endCxn id="366" idx="3"/>
          </p:cNvCxnSpPr>
          <p:nvPr/>
        </p:nvCxnSpPr>
        <p:spPr>
          <a:xfrm flipV="1">
            <a:off x="6541679" y="5225506"/>
            <a:ext cx="0" cy="15212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64A42CD5-1C99-4D6C-99F4-759A32AD982B}"/>
              </a:ext>
            </a:extLst>
          </p:cNvPr>
          <p:cNvCxnSpPr>
            <a:cxnSpLocks/>
            <a:stCxn id="408" idx="3"/>
            <a:endCxn id="352" idx="1"/>
          </p:cNvCxnSpPr>
          <p:nvPr/>
        </p:nvCxnSpPr>
        <p:spPr>
          <a:xfrm>
            <a:off x="4359872" y="2870846"/>
            <a:ext cx="267615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2" name="Title 1">
            <a:extLst>
              <a:ext uri="{FF2B5EF4-FFF2-40B4-BE49-F238E27FC236}">
                <a16:creationId xmlns:a16="http://schemas.microsoft.com/office/drawing/2014/main" id="{5E9E89AC-D59F-423C-80FF-2DB49B7F78A0}"/>
              </a:ext>
            </a:extLst>
          </p:cNvPr>
          <p:cNvSpPr txBox="1">
            <a:spLocks/>
          </p:cNvSpPr>
          <p:nvPr/>
        </p:nvSpPr>
        <p:spPr>
          <a:xfrm>
            <a:off x="4858398" y="6156549"/>
            <a:ext cx="1075710" cy="150863"/>
          </a:xfrm>
          <a:prstGeom prst="rect">
            <a:avLst/>
          </a:prstGeom>
          <a:solidFill>
            <a:srgbClr val="FCFDFE"/>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rPr>
              <a:t>GET </a:t>
            </a:r>
            <a:r>
              <a:rPr kumimoji="0" lang="en-US" sz="980" b="0" i="0" u="none" strike="noStrike" kern="1200" cap="none" spc="0" normalizeH="0" baseline="0" noProof="0" dirty="0" err="1">
                <a:ln w="3175">
                  <a:noFill/>
                </a:ln>
                <a:solidFill>
                  <a:srgbClr val="000000"/>
                </a:solidFill>
                <a:effectLst/>
                <a:uLnTx/>
                <a:uFillTx/>
                <a:latin typeface="Segoe UI" panose="020B0502040204020203" pitchFamily="34" charset="0"/>
                <a:ea typeface="+mn-ea"/>
                <a:cs typeface="Segoe UI" panose="020B0502040204020203" pitchFamily="34" charset="0"/>
              </a:rPr>
              <a:t>MSIToken</a:t>
            </a:r>
            <a:endPar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endParaRPr>
          </a:p>
        </p:txBody>
      </p:sp>
      <p:cxnSp>
        <p:nvCxnSpPr>
          <p:cNvPr id="173" name="Straight Arrow Connector 172">
            <a:extLst>
              <a:ext uri="{FF2B5EF4-FFF2-40B4-BE49-F238E27FC236}">
                <a16:creationId xmlns:a16="http://schemas.microsoft.com/office/drawing/2014/main" id="{B1EB4444-4868-4EB1-85F6-FB8D7633F3EA}"/>
              </a:ext>
            </a:extLst>
          </p:cNvPr>
          <p:cNvCxnSpPr>
            <a:cxnSpLocks/>
          </p:cNvCxnSpPr>
          <p:nvPr/>
        </p:nvCxnSpPr>
        <p:spPr>
          <a:xfrm>
            <a:off x="2212923" y="2762112"/>
            <a:ext cx="161343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2" name="Telemarketer_E7B9" title="Icon of a person wearing a headset">
            <a:extLst>
              <a:ext uri="{FF2B5EF4-FFF2-40B4-BE49-F238E27FC236}">
                <a16:creationId xmlns:a16="http://schemas.microsoft.com/office/drawing/2014/main" id="{5D8CB94E-8F07-4152-A7A7-BB51123D0A21}"/>
              </a:ext>
            </a:extLst>
          </p:cNvPr>
          <p:cNvSpPr>
            <a:spLocks noChangeAspect="1" noEditPoints="1"/>
          </p:cNvSpPr>
          <p:nvPr/>
        </p:nvSpPr>
        <p:spPr bwMode="auto">
          <a:xfrm>
            <a:off x="6415239" y="5973301"/>
            <a:ext cx="225491" cy="268927"/>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24" name="Title 3">
            <a:extLst>
              <a:ext uri="{FF2B5EF4-FFF2-40B4-BE49-F238E27FC236}">
                <a16:creationId xmlns:a16="http://schemas.microsoft.com/office/drawing/2014/main" id="{ED4E0219-EFA5-4F06-A2E4-681A71D27AA4}"/>
              </a:ext>
            </a:extLst>
          </p:cNvPr>
          <p:cNvSpPr txBox="1">
            <a:spLocks/>
          </p:cNvSpPr>
          <p:nvPr/>
        </p:nvSpPr>
        <p:spPr>
          <a:xfrm>
            <a:off x="455995" y="1063354"/>
            <a:ext cx="11306469" cy="80460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How Azure Arc-enabled Kubernetes </a:t>
            </a:r>
            <a:b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br>
            <a: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clusters work</a:t>
            </a:r>
          </a:p>
        </p:txBody>
      </p:sp>
      <p:grpSp>
        <p:nvGrpSpPr>
          <p:cNvPr id="127" name="Group 126">
            <a:extLst>
              <a:ext uri="{FF2B5EF4-FFF2-40B4-BE49-F238E27FC236}">
                <a16:creationId xmlns:a16="http://schemas.microsoft.com/office/drawing/2014/main" id="{B344C525-4100-4484-AC17-36836FD7C2D8}"/>
              </a:ext>
            </a:extLst>
          </p:cNvPr>
          <p:cNvGrpSpPr/>
          <p:nvPr/>
        </p:nvGrpSpPr>
        <p:grpSpPr>
          <a:xfrm>
            <a:off x="1723689" y="98621"/>
            <a:ext cx="8918126" cy="724143"/>
            <a:chOff x="1669761" y="91121"/>
            <a:chExt cx="9096953" cy="738664"/>
          </a:xfrm>
        </p:grpSpPr>
        <p:grpSp>
          <p:nvGrpSpPr>
            <p:cNvPr id="128" name="Group 127">
              <a:extLst>
                <a:ext uri="{FF2B5EF4-FFF2-40B4-BE49-F238E27FC236}">
                  <a16:creationId xmlns:a16="http://schemas.microsoft.com/office/drawing/2014/main" id="{5558FB93-3583-4B4D-A9D6-499C2C0B50F0}"/>
                </a:ext>
              </a:extLst>
            </p:cNvPr>
            <p:cNvGrpSpPr/>
            <p:nvPr/>
          </p:nvGrpSpPr>
          <p:grpSpPr>
            <a:xfrm>
              <a:off x="1669761" y="183454"/>
              <a:ext cx="2078068" cy="553998"/>
              <a:chOff x="1669761" y="183454"/>
              <a:chExt cx="2078068" cy="553998"/>
            </a:xfrm>
          </p:grpSpPr>
          <p:sp>
            <p:nvSpPr>
              <p:cNvPr id="142" name="TextBox 141">
                <a:extLst>
                  <a:ext uri="{FF2B5EF4-FFF2-40B4-BE49-F238E27FC236}">
                    <a16:creationId xmlns:a16="http://schemas.microsoft.com/office/drawing/2014/main" id="{8197605B-F1E0-4B16-B31C-C5B9BBF25856}"/>
                  </a:ext>
                </a:extLst>
              </p:cNvPr>
              <p:cNvSpPr txBox="1"/>
              <p:nvPr/>
            </p:nvSpPr>
            <p:spPr>
              <a:xfrm>
                <a:off x="2248213" y="183454"/>
                <a:ext cx="1499616" cy="553998"/>
              </a:xfrm>
              <a:prstGeom prst="rect">
                <a:avLst/>
              </a:prstGeom>
              <a:noFill/>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Developer</a:t>
                </a:r>
                <a:b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productivity</a:t>
                </a:r>
              </a:p>
            </p:txBody>
          </p:sp>
          <p:sp>
            <p:nvSpPr>
              <p:cNvPr id="143" name="Oval 142">
                <a:extLst>
                  <a:ext uri="{FF2B5EF4-FFF2-40B4-BE49-F238E27FC236}">
                    <a16:creationId xmlns:a16="http://schemas.microsoft.com/office/drawing/2014/main" id="{E7AA0052-056A-4E6C-B85C-CAE61AB8140F}"/>
                  </a:ext>
                </a:extLst>
              </p:cNvPr>
              <p:cNvSpPr/>
              <p:nvPr/>
            </p:nvSpPr>
            <p:spPr bwMode="auto">
              <a:xfrm rot="16200000">
                <a:off x="166976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3" name="speedometer_2" title="Icon of a spedometer showing fast speed">
                <a:extLst>
                  <a:ext uri="{FF2B5EF4-FFF2-40B4-BE49-F238E27FC236}">
                    <a16:creationId xmlns:a16="http://schemas.microsoft.com/office/drawing/2014/main" id="{ECE1DA96-F329-4379-8856-BFAA004DBFF8}"/>
                  </a:ext>
                </a:extLst>
              </p:cNvPr>
              <p:cNvSpPr>
                <a:spLocks noChangeAspect="1" noEditPoints="1"/>
              </p:cNvSpPr>
              <p:nvPr/>
            </p:nvSpPr>
            <p:spPr bwMode="auto">
              <a:xfrm>
                <a:off x="1797997" y="337195"/>
                <a:ext cx="246515" cy="24651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9" name="Group 128">
              <a:extLst>
                <a:ext uri="{FF2B5EF4-FFF2-40B4-BE49-F238E27FC236}">
                  <a16:creationId xmlns:a16="http://schemas.microsoft.com/office/drawing/2014/main" id="{2FF32F32-5E23-4411-B796-AE473733E4E4}"/>
                </a:ext>
              </a:extLst>
            </p:cNvPr>
            <p:cNvGrpSpPr/>
            <p:nvPr/>
          </p:nvGrpSpPr>
          <p:grpSpPr>
            <a:xfrm>
              <a:off x="4007751" y="183454"/>
              <a:ext cx="2079706" cy="553998"/>
              <a:chOff x="4007751" y="183454"/>
              <a:chExt cx="2079706" cy="553998"/>
            </a:xfrm>
          </p:grpSpPr>
          <p:sp>
            <p:nvSpPr>
              <p:cNvPr id="139" name="TextBox 138">
                <a:extLst>
                  <a:ext uri="{FF2B5EF4-FFF2-40B4-BE49-F238E27FC236}">
                    <a16:creationId xmlns:a16="http://schemas.microsoft.com/office/drawing/2014/main" id="{D5408B3E-0330-4EE6-8701-A39A2392E258}"/>
                  </a:ext>
                </a:extLst>
              </p:cNvPr>
              <p:cNvSpPr txBox="1"/>
              <p:nvPr/>
            </p:nvSpPr>
            <p:spPr>
              <a:xfrm>
                <a:off x="4586203"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Security and compliance</a:t>
                </a:r>
              </a:p>
            </p:txBody>
          </p:sp>
          <p:sp>
            <p:nvSpPr>
              <p:cNvPr id="140" name="Oval 139">
                <a:extLst>
                  <a:ext uri="{FF2B5EF4-FFF2-40B4-BE49-F238E27FC236}">
                    <a16:creationId xmlns:a16="http://schemas.microsoft.com/office/drawing/2014/main" id="{0946F7B0-239C-4101-9F8B-C588B61B4165}"/>
                  </a:ext>
                </a:extLst>
              </p:cNvPr>
              <p:cNvSpPr/>
              <p:nvPr/>
            </p:nvSpPr>
            <p:spPr bwMode="auto">
              <a:xfrm rot="16200000">
                <a:off x="400775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41" name="Lock" title="Icon of a padlock">
                <a:extLst>
                  <a:ext uri="{FF2B5EF4-FFF2-40B4-BE49-F238E27FC236}">
                    <a16:creationId xmlns:a16="http://schemas.microsoft.com/office/drawing/2014/main" id="{25A63F46-9B71-44C1-94ED-C1242213EE30}"/>
                  </a:ext>
                </a:extLst>
              </p:cNvPr>
              <p:cNvSpPr>
                <a:spLocks noChangeAspect="1" noEditPoints="1"/>
              </p:cNvSpPr>
              <p:nvPr/>
            </p:nvSpPr>
            <p:spPr bwMode="auto">
              <a:xfrm>
                <a:off x="4170525" y="336453"/>
                <a:ext cx="177440" cy="2480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30" name="Group 129">
              <a:extLst>
                <a:ext uri="{FF2B5EF4-FFF2-40B4-BE49-F238E27FC236}">
                  <a16:creationId xmlns:a16="http://schemas.microsoft.com/office/drawing/2014/main" id="{659DCB4A-95B6-427A-A5CB-71056F19D4EB}"/>
                </a:ext>
              </a:extLst>
            </p:cNvPr>
            <p:cNvGrpSpPr/>
            <p:nvPr/>
          </p:nvGrpSpPr>
          <p:grpSpPr>
            <a:xfrm>
              <a:off x="8687008" y="91121"/>
              <a:ext cx="2079706" cy="738664"/>
              <a:chOff x="8687008" y="91121"/>
              <a:chExt cx="2079706" cy="738664"/>
            </a:xfrm>
          </p:grpSpPr>
          <p:sp>
            <p:nvSpPr>
              <p:cNvPr id="135" name="TextBox 134">
                <a:extLst>
                  <a:ext uri="{FF2B5EF4-FFF2-40B4-BE49-F238E27FC236}">
                    <a16:creationId xmlns:a16="http://schemas.microsoft.com/office/drawing/2014/main" id="{0E283D4D-F0CE-4AA0-B08C-86A25E986266}"/>
                  </a:ext>
                </a:extLst>
              </p:cNvPr>
              <p:cNvSpPr txBox="1"/>
              <p:nvPr/>
            </p:nvSpPr>
            <p:spPr>
              <a:xfrm>
                <a:off x="9265460" y="91121"/>
                <a:ext cx="1501254" cy="738664"/>
              </a:xfrm>
              <a:prstGeom prst="rect">
                <a:avLst/>
              </a:prstGeom>
              <a:noFill/>
            </p:spPr>
            <p:txBody>
              <a:bodyPr wrap="square" lIns="89642" tIns="89642" rIns="89642" bIns="89642" rtlCol="0">
                <a:spAutoFit/>
              </a:bodyPr>
              <a:lstStyle>
                <a:defPPr>
                  <a:defRPr lang="en-US"/>
                </a:defPPr>
                <a:lvl1pPr marR="0" lvl="0" indent="0" defTabSz="914367" fontAlgn="auto">
                  <a:lnSpc>
                    <a:spcPct val="100000"/>
                  </a:lnSpc>
                  <a:spcBef>
                    <a:spcPts val="0"/>
                  </a:spcBef>
                  <a:spcAft>
                    <a:spcPts val="588"/>
                  </a:spcAft>
                  <a:buClrTx/>
                  <a:buSzTx/>
                  <a:buFontTx/>
                  <a:buNone/>
                  <a:tabLst/>
                  <a:defRPr sz="1200">
                    <a:solidFill>
                      <a:srgbClr val="0F78D4"/>
                    </a:solidFill>
                    <a:latin typeface="Segoe UI Semibold" panose="020B0702040204020203" pitchFamily="34" charset="0"/>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workload,</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anywhere</a:t>
                </a:r>
              </a:p>
            </p:txBody>
          </p:sp>
          <p:grpSp>
            <p:nvGrpSpPr>
              <p:cNvPr id="136" name="Group 135">
                <a:extLst>
                  <a:ext uri="{FF2B5EF4-FFF2-40B4-BE49-F238E27FC236}">
                    <a16:creationId xmlns:a16="http://schemas.microsoft.com/office/drawing/2014/main" id="{F85350FB-4FB6-46A1-A994-5D439A23B9AD}"/>
                  </a:ext>
                </a:extLst>
              </p:cNvPr>
              <p:cNvGrpSpPr/>
              <p:nvPr/>
            </p:nvGrpSpPr>
            <p:grpSpPr>
              <a:xfrm>
                <a:off x="8687008" y="208959"/>
                <a:ext cx="502988" cy="502988"/>
                <a:chOff x="5343105" y="4621095"/>
                <a:chExt cx="650530" cy="650530"/>
              </a:xfrm>
            </p:grpSpPr>
            <p:sp>
              <p:nvSpPr>
                <p:cNvPr id="137" name="Oval 136">
                  <a:extLst>
                    <a:ext uri="{FF2B5EF4-FFF2-40B4-BE49-F238E27FC236}">
                      <a16:creationId xmlns:a16="http://schemas.microsoft.com/office/drawing/2014/main" id="{CF015FC1-46EF-413C-981A-E0EFBC0D78FD}"/>
                    </a:ext>
                  </a:extLst>
                </p:cNvPr>
                <p:cNvSpPr/>
                <p:nvPr/>
              </p:nvSpPr>
              <p:spPr bwMode="auto">
                <a:xfrm rot="16200000">
                  <a:off x="5343105" y="4621095"/>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38" name="arrow_16" title="Icon of two arrows that crisscross">
                  <a:extLst>
                    <a:ext uri="{FF2B5EF4-FFF2-40B4-BE49-F238E27FC236}">
                      <a16:creationId xmlns:a16="http://schemas.microsoft.com/office/drawing/2014/main" id="{27E55605-8713-4979-AF49-245437BF331A}"/>
                    </a:ext>
                  </a:extLst>
                </p:cNvPr>
                <p:cNvSpPr>
                  <a:spLocks noChangeAspect="1" noEditPoints="1"/>
                </p:cNvSpPr>
                <p:nvPr/>
              </p:nvSpPr>
              <p:spPr bwMode="auto">
                <a:xfrm>
                  <a:off x="5524523" y="4840337"/>
                  <a:ext cx="287694" cy="21204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40" tIns="43070" rIns="86140" bIns="43070"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31" name="Group 130">
              <a:extLst>
                <a:ext uri="{FF2B5EF4-FFF2-40B4-BE49-F238E27FC236}">
                  <a16:creationId xmlns:a16="http://schemas.microsoft.com/office/drawing/2014/main" id="{9CEB8E0D-9779-4AE4-BD15-E80899D0ABF3}"/>
                </a:ext>
              </a:extLst>
            </p:cNvPr>
            <p:cNvGrpSpPr/>
            <p:nvPr/>
          </p:nvGrpSpPr>
          <p:grpSpPr>
            <a:xfrm>
              <a:off x="6347379" y="183454"/>
              <a:ext cx="2079706" cy="553998"/>
              <a:chOff x="6347379" y="183454"/>
              <a:chExt cx="2079706" cy="553998"/>
            </a:xfrm>
          </p:grpSpPr>
          <p:sp>
            <p:nvSpPr>
              <p:cNvPr id="132" name="TextBox 131">
                <a:extLst>
                  <a:ext uri="{FF2B5EF4-FFF2-40B4-BE49-F238E27FC236}">
                    <a16:creationId xmlns:a16="http://schemas.microsoft.com/office/drawing/2014/main" id="{7E4303DF-F8D6-49E7-8E54-22E769A38E47}"/>
                  </a:ext>
                </a:extLst>
              </p:cNvPr>
              <p:cNvSpPr txBox="1"/>
              <p:nvPr/>
            </p:nvSpPr>
            <p:spPr>
              <a:xfrm>
                <a:off x="6925831"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defPPr>
                  <a:defRPr lang="en-US"/>
                </a:defPPr>
                <a:lvl1pPr defTabSz="914367">
                  <a:spcAft>
                    <a:spcPts val="588"/>
                  </a:spcAft>
                  <a:defRPr sz="1200">
                    <a:solidFill>
                      <a:schemeClr val="bg1">
                        <a:lumMod val="85000"/>
                      </a:schemeClr>
                    </a:solidFill>
                    <a:latin typeface="Segoe UI"/>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Operational simplicity</a:t>
                </a:r>
              </a:p>
            </p:txBody>
          </p:sp>
          <p:sp>
            <p:nvSpPr>
              <p:cNvPr id="133" name="Oval 132">
                <a:extLst>
                  <a:ext uri="{FF2B5EF4-FFF2-40B4-BE49-F238E27FC236}">
                    <a16:creationId xmlns:a16="http://schemas.microsoft.com/office/drawing/2014/main" id="{247A5214-4FA8-48E6-8352-087BCC9EB202}"/>
                  </a:ext>
                </a:extLst>
              </p:cNvPr>
              <p:cNvSpPr/>
              <p:nvPr/>
            </p:nvSpPr>
            <p:spPr bwMode="auto">
              <a:xfrm rot="16200000">
                <a:off x="6347379"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34" name="Processing_E9F5" title="Icon of two interlocked gears">
                <a:extLst>
                  <a:ext uri="{FF2B5EF4-FFF2-40B4-BE49-F238E27FC236}">
                    <a16:creationId xmlns:a16="http://schemas.microsoft.com/office/drawing/2014/main" id="{6E826A7C-EB18-49CD-AEDE-A1EB9C52C151}"/>
                  </a:ext>
                </a:extLst>
              </p:cNvPr>
              <p:cNvSpPr>
                <a:spLocks noChangeAspect="1" noEditPoints="1"/>
              </p:cNvSpPr>
              <p:nvPr/>
            </p:nvSpPr>
            <p:spPr bwMode="auto">
              <a:xfrm>
                <a:off x="6452479" y="332953"/>
                <a:ext cx="292789" cy="2550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39409239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3AA3316-94D0-40DF-A0E6-7D08A437A7C6}"/>
              </a:ext>
            </a:extLst>
          </p:cNvPr>
          <p:cNvCxnSpPr/>
          <p:nvPr/>
        </p:nvCxnSpPr>
        <p:spPr>
          <a:xfrm>
            <a:off x="1" y="903290"/>
            <a:ext cx="1219200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0268AC3-C10D-449F-8B3A-43104D69D41F}"/>
              </a:ext>
            </a:extLst>
          </p:cNvPr>
          <p:cNvCxnSpPr>
            <a:stCxn id="350" idx="0"/>
            <a:endCxn id="222" idx="2"/>
          </p:cNvCxnSpPr>
          <p:nvPr/>
        </p:nvCxnSpPr>
        <p:spPr>
          <a:xfrm flipH="1" flipV="1">
            <a:off x="1989860" y="3359912"/>
            <a:ext cx="1196" cy="166990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415D24E-29E6-4C1C-864B-9A2F2EE52F39}"/>
              </a:ext>
            </a:extLst>
          </p:cNvPr>
          <p:cNvGrpSpPr/>
          <p:nvPr/>
        </p:nvGrpSpPr>
        <p:grpSpPr>
          <a:xfrm>
            <a:off x="3712010" y="2136180"/>
            <a:ext cx="762210" cy="1001422"/>
            <a:chOff x="5901017" y="2255120"/>
            <a:chExt cx="777494" cy="1021503"/>
          </a:xfrm>
        </p:grpSpPr>
        <p:sp>
          <p:nvSpPr>
            <p:cNvPr id="278" name="Title 1">
              <a:extLst>
                <a:ext uri="{FF2B5EF4-FFF2-40B4-BE49-F238E27FC236}">
                  <a16:creationId xmlns:a16="http://schemas.microsoft.com/office/drawing/2014/main" id="{F1F82FF8-FDD5-450D-B5C8-971F35C9638D}"/>
                </a:ext>
              </a:extLst>
            </p:cNvPr>
            <p:cNvSpPr txBox="1">
              <a:spLocks/>
            </p:cNvSpPr>
            <p:nvPr/>
          </p:nvSpPr>
          <p:spPr>
            <a:xfrm>
              <a:off x="5901017" y="2255120"/>
              <a:ext cx="777494" cy="400110"/>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RP</a:t>
              </a:r>
              <a:b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84"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Connected cluster</a:t>
              </a:r>
            </a:p>
          </p:txBody>
        </p:sp>
        <p:grpSp>
          <p:nvGrpSpPr>
            <p:cNvPr id="279" name="Group 278">
              <a:extLst>
                <a:ext uri="{FF2B5EF4-FFF2-40B4-BE49-F238E27FC236}">
                  <a16:creationId xmlns:a16="http://schemas.microsoft.com/office/drawing/2014/main" id="{9866492F-A743-4B62-963C-CD25E47617B1}"/>
                </a:ext>
              </a:extLst>
            </p:cNvPr>
            <p:cNvGrpSpPr/>
            <p:nvPr/>
          </p:nvGrpSpPr>
          <p:grpSpPr>
            <a:xfrm>
              <a:off x="6017658" y="2732413"/>
              <a:ext cx="544212" cy="544210"/>
              <a:chOff x="2121266" y="3372343"/>
              <a:chExt cx="533589" cy="533589"/>
            </a:xfrm>
            <a:solidFill>
              <a:schemeClr val="bg1"/>
            </a:solidFill>
          </p:grpSpPr>
          <p:sp>
            <p:nvSpPr>
              <p:cNvPr id="280" name="Rectangle: Rounded Corners 279">
                <a:extLst>
                  <a:ext uri="{FF2B5EF4-FFF2-40B4-BE49-F238E27FC236}">
                    <a16:creationId xmlns:a16="http://schemas.microsoft.com/office/drawing/2014/main" id="{4E211E0F-3737-4324-AA96-F4375859A3E8}"/>
                  </a:ext>
                </a:extLst>
              </p:cNvPr>
              <p:cNvSpPr/>
              <p:nvPr/>
            </p:nvSpPr>
            <p:spPr bwMode="auto">
              <a:xfrm>
                <a:off x="2121266" y="3372343"/>
                <a:ext cx="533589" cy="533589"/>
              </a:xfrm>
              <a:prstGeom prst="roundRect">
                <a:avLst>
                  <a:gd name="adj" fmla="val 3125"/>
                </a:avLst>
              </a:prstGeom>
              <a:grp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81" name="Group 280">
                <a:extLst>
                  <a:ext uri="{FF2B5EF4-FFF2-40B4-BE49-F238E27FC236}">
                    <a16:creationId xmlns:a16="http://schemas.microsoft.com/office/drawing/2014/main" id="{F54E38E0-03DA-4BFB-93C0-F819F8B1DD67}"/>
                  </a:ext>
                </a:extLst>
              </p:cNvPr>
              <p:cNvGrpSpPr/>
              <p:nvPr/>
            </p:nvGrpSpPr>
            <p:grpSpPr>
              <a:xfrm>
                <a:off x="2210352" y="3471248"/>
                <a:ext cx="355417" cy="335781"/>
                <a:chOff x="3172902" y="4132385"/>
                <a:chExt cx="355417" cy="335781"/>
              </a:xfrm>
              <a:grpFill/>
            </p:grpSpPr>
            <p:grpSp>
              <p:nvGrpSpPr>
                <p:cNvPr id="282" name="Group 281">
                  <a:extLst>
                    <a:ext uri="{FF2B5EF4-FFF2-40B4-BE49-F238E27FC236}">
                      <a16:creationId xmlns:a16="http://schemas.microsoft.com/office/drawing/2014/main" id="{464A68E7-7D7B-4549-BFF6-A6AA92E741A2}"/>
                    </a:ext>
                  </a:extLst>
                </p:cNvPr>
                <p:cNvGrpSpPr/>
                <p:nvPr/>
              </p:nvGrpSpPr>
              <p:grpSpPr>
                <a:xfrm>
                  <a:off x="3234030" y="4132385"/>
                  <a:ext cx="233160" cy="110531"/>
                  <a:chOff x="3234867" y="4132385"/>
                  <a:chExt cx="233160" cy="110531"/>
                </a:xfrm>
                <a:grpFill/>
              </p:grpSpPr>
              <p:sp>
                <p:nvSpPr>
                  <p:cNvPr id="290" name="Freeform: Shape 289">
                    <a:extLst>
                      <a:ext uri="{FF2B5EF4-FFF2-40B4-BE49-F238E27FC236}">
                        <a16:creationId xmlns:a16="http://schemas.microsoft.com/office/drawing/2014/main" id="{BC6988A2-2D76-4B3D-A72E-3E18C8100BD6}"/>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1" name="Freeform: Shape 290">
                    <a:extLst>
                      <a:ext uri="{FF2B5EF4-FFF2-40B4-BE49-F238E27FC236}">
                        <a16:creationId xmlns:a16="http://schemas.microsoft.com/office/drawing/2014/main" id="{A1CD74CA-68AD-4A0B-8F28-9FA320B2707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3" name="Group 282">
                  <a:extLst>
                    <a:ext uri="{FF2B5EF4-FFF2-40B4-BE49-F238E27FC236}">
                      <a16:creationId xmlns:a16="http://schemas.microsoft.com/office/drawing/2014/main" id="{3DF3F792-64CE-4964-82CC-13FD9147BDC4}"/>
                    </a:ext>
                  </a:extLst>
                </p:cNvPr>
                <p:cNvGrpSpPr/>
                <p:nvPr/>
              </p:nvGrpSpPr>
              <p:grpSpPr>
                <a:xfrm>
                  <a:off x="3172902" y="4245010"/>
                  <a:ext cx="355417" cy="110531"/>
                  <a:chOff x="3172902" y="4244590"/>
                  <a:chExt cx="355417" cy="110531"/>
                </a:xfrm>
                <a:grpFill/>
              </p:grpSpPr>
              <p:sp>
                <p:nvSpPr>
                  <p:cNvPr id="287" name="Freeform: Shape 286">
                    <a:extLst>
                      <a:ext uri="{FF2B5EF4-FFF2-40B4-BE49-F238E27FC236}">
                        <a16:creationId xmlns:a16="http://schemas.microsoft.com/office/drawing/2014/main" id="{9A1CEEF4-BC9A-4D62-AC61-9FD2CE45D9C2}"/>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1B4616E8-2697-498E-A039-B787F5310AF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CE300158-7F3E-48A9-A391-8C1197A72268}"/>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4" name="Group 283">
                  <a:extLst>
                    <a:ext uri="{FF2B5EF4-FFF2-40B4-BE49-F238E27FC236}">
                      <a16:creationId xmlns:a16="http://schemas.microsoft.com/office/drawing/2014/main" id="{620679E7-48FC-4628-B9CF-98E9487BBA5E}"/>
                    </a:ext>
                  </a:extLst>
                </p:cNvPr>
                <p:cNvGrpSpPr/>
                <p:nvPr/>
              </p:nvGrpSpPr>
              <p:grpSpPr>
                <a:xfrm>
                  <a:off x="3234030" y="4357635"/>
                  <a:ext cx="233160" cy="110531"/>
                  <a:chOff x="3234867" y="4132385"/>
                  <a:chExt cx="233160" cy="110531"/>
                </a:xfrm>
                <a:grpFill/>
              </p:grpSpPr>
              <p:sp>
                <p:nvSpPr>
                  <p:cNvPr id="285" name="Freeform: Shape 284">
                    <a:extLst>
                      <a:ext uri="{FF2B5EF4-FFF2-40B4-BE49-F238E27FC236}">
                        <a16:creationId xmlns:a16="http://schemas.microsoft.com/office/drawing/2014/main" id="{23C4F9D9-B19B-4854-BB2B-7677971B401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BDE6110D-371B-4146-8EBF-D79D495A5AA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23" name="Group 22">
            <a:extLst>
              <a:ext uri="{FF2B5EF4-FFF2-40B4-BE49-F238E27FC236}">
                <a16:creationId xmlns:a16="http://schemas.microsoft.com/office/drawing/2014/main" id="{BD8D27A0-D727-4F34-A1BA-1FAA9265E374}"/>
              </a:ext>
            </a:extLst>
          </p:cNvPr>
          <p:cNvGrpSpPr/>
          <p:nvPr/>
        </p:nvGrpSpPr>
        <p:grpSpPr>
          <a:xfrm>
            <a:off x="2935351" y="3079234"/>
            <a:ext cx="608164" cy="1110820"/>
            <a:chOff x="6309278" y="4473129"/>
            <a:chExt cx="620359" cy="1133094"/>
          </a:xfrm>
        </p:grpSpPr>
        <p:grpSp>
          <p:nvGrpSpPr>
            <p:cNvPr id="22" name="Group 21">
              <a:extLst>
                <a:ext uri="{FF2B5EF4-FFF2-40B4-BE49-F238E27FC236}">
                  <a16:creationId xmlns:a16="http://schemas.microsoft.com/office/drawing/2014/main" id="{4F621B6B-EFC1-4392-B840-04FCF6C693F6}"/>
                </a:ext>
              </a:extLst>
            </p:cNvPr>
            <p:cNvGrpSpPr/>
            <p:nvPr/>
          </p:nvGrpSpPr>
          <p:grpSpPr>
            <a:xfrm>
              <a:off x="6349874" y="5057583"/>
              <a:ext cx="548640" cy="548640"/>
              <a:chOff x="6158123" y="4068804"/>
              <a:chExt cx="548640" cy="548640"/>
            </a:xfrm>
          </p:grpSpPr>
          <p:sp>
            <p:nvSpPr>
              <p:cNvPr id="226" name="Rectangle: Rounded Corners 225">
                <a:extLst>
                  <a:ext uri="{FF2B5EF4-FFF2-40B4-BE49-F238E27FC236}">
                    <a16:creationId xmlns:a16="http://schemas.microsoft.com/office/drawing/2014/main" id="{37A57846-DB1E-4C0C-BCDD-C7676DCD363A}"/>
                  </a:ext>
                </a:extLst>
              </p:cNvPr>
              <p:cNvSpPr/>
              <p:nvPr/>
            </p:nvSpPr>
            <p:spPr bwMode="auto">
              <a:xfrm>
                <a:off x="6158123" y="4068804"/>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20" name="Picture 19" descr="A close up of a sign&#10;&#10;Description automatically generated">
                <a:extLst>
                  <a:ext uri="{FF2B5EF4-FFF2-40B4-BE49-F238E27FC236}">
                    <a16:creationId xmlns:a16="http://schemas.microsoft.com/office/drawing/2014/main" id="{4A6ABB82-9B6A-4AA0-91A3-905A0025AD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7371" y="4148052"/>
                <a:ext cx="390145" cy="390145"/>
              </a:xfrm>
              <a:prstGeom prst="rect">
                <a:avLst/>
              </a:prstGeom>
            </p:spPr>
          </p:pic>
        </p:grpSp>
        <p:sp>
          <p:nvSpPr>
            <p:cNvPr id="227" name="Title 1">
              <a:extLst>
                <a:ext uri="{FF2B5EF4-FFF2-40B4-BE49-F238E27FC236}">
                  <a16:creationId xmlns:a16="http://schemas.microsoft.com/office/drawing/2014/main" id="{DF54BA63-1E9E-4FDA-A0D2-109E48FEC0AB}"/>
                </a:ext>
              </a:extLst>
            </p:cNvPr>
            <p:cNvSpPr txBox="1">
              <a:spLocks/>
            </p:cNvSpPr>
            <p:nvPr/>
          </p:nvSpPr>
          <p:spPr>
            <a:xfrm>
              <a:off x="6309278" y="4473129"/>
              <a:ext cx="620359" cy="507831"/>
            </a:xfrm>
            <a:prstGeom prst="rect">
              <a:avLst/>
            </a:prstGeom>
          </p:spPr>
          <p:txBody>
            <a:bodyPr vert="horz" wrap="square" lIns="0" tIns="44821"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Resource Manager</a:t>
              </a:r>
            </a:p>
          </p:txBody>
        </p:sp>
      </p:grpSp>
      <p:sp>
        <p:nvSpPr>
          <p:cNvPr id="203" name="Rectangle: Rounded Corners 202">
            <a:extLst>
              <a:ext uri="{FF2B5EF4-FFF2-40B4-BE49-F238E27FC236}">
                <a16:creationId xmlns:a16="http://schemas.microsoft.com/office/drawing/2014/main" id="{A5CF2053-E7B9-426F-95B7-E59CE684657D}"/>
              </a:ext>
            </a:extLst>
          </p:cNvPr>
          <p:cNvSpPr/>
          <p:nvPr/>
        </p:nvSpPr>
        <p:spPr bwMode="auto">
          <a:xfrm>
            <a:off x="4722060" y="3297736"/>
            <a:ext cx="5960439" cy="331091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42" name="Group 41">
            <a:extLst>
              <a:ext uri="{FF2B5EF4-FFF2-40B4-BE49-F238E27FC236}">
                <a16:creationId xmlns:a16="http://schemas.microsoft.com/office/drawing/2014/main" id="{8A915CEB-FE3A-460C-B746-560DE42AADA8}"/>
              </a:ext>
            </a:extLst>
          </p:cNvPr>
          <p:cNvGrpSpPr/>
          <p:nvPr/>
        </p:nvGrpSpPr>
        <p:grpSpPr>
          <a:xfrm>
            <a:off x="6274922" y="3435023"/>
            <a:ext cx="533514" cy="910621"/>
            <a:chOff x="6220168" y="3503405"/>
            <a:chExt cx="544212" cy="928881"/>
          </a:xfrm>
        </p:grpSpPr>
        <p:sp>
          <p:nvSpPr>
            <p:cNvPr id="177" name="Title 1">
              <a:extLst>
                <a:ext uri="{FF2B5EF4-FFF2-40B4-BE49-F238E27FC236}">
                  <a16:creationId xmlns:a16="http://schemas.microsoft.com/office/drawing/2014/main" id="{2C18C9E5-0DC7-46A4-BEAC-A046635C5329}"/>
                </a:ext>
              </a:extLst>
            </p:cNvPr>
            <p:cNvSpPr txBox="1">
              <a:spLocks/>
            </p:cNvSpPr>
            <p:nvPr/>
          </p:nvSpPr>
          <p:spPr>
            <a:xfrm>
              <a:off x="6220168" y="3503405"/>
              <a:ext cx="544212"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agent</a:t>
              </a:r>
            </a:p>
          </p:txBody>
        </p:sp>
        <p:grpSp>
          <p:nvGrpSpPr>
            <p:cNvPr id="178" name="Group 177">
              <a:extLst>
                <a:ext uri="{FF2B5EF4-FFF2-40B4-BE49-F238E27FC236}">
                  <a16:creationId xmlns:a16="http://schemas.microsoft.com/office/drawing/2014/main" id="{1F48CE43-EA7F-4184-B426-B204630733F5}"/>
                </a:ext>
              </a:extLst>
            </p:cNvPr>
            <p:cNvGrpSpPr/>
            <p:nvPr/>
          </p:nvGrpSpPr>
          <p:grpSpPr>
            <a:xfrm>
              <a:off x="6220168" y="3888076"/>
              <a:ext cx="544212" cy="544210"/>
              <a:chOff x="2121266" y="3372343"/>
              <a:chExt cx="533589" cy="533589"/>
            </a:xfrm>
          </p:grpSpPr>
          <p:sp>
            <p:nvSpPr>
              <p:cNvPr id="179" name="Rectangle: Rounded Corners 178">
                <a:extLst>
                  <a:ext uri="{FF2B5EF4-FFF2-40B4-BE49-F238E27FC236}">
                    <a16:creationId xmlns:a16="http://schemas.microsoft.com/office/drawing/2014/main" id="{3C80DED3-75D4-4052-803A-B4015FA17992}"/>
                  </a:ext>
                </a:extLst>
              </p:cNvPr>
              <p:cNvSpPr/>
              <p:nvPr/>
            </p:nvSpPr>
            <p:spPr bwMode="auto">
              <a:xfrm>
                <a:off x="2121266" y="3372343"/>
                <a:ext cx="533589" cy="533589"/>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80" name="Group 179">
                <a:extLst>
                  <a:ext uri="{FF2B5EF4-FFF2-40B4-BE49-F238E27FC236}">
                    <a16:creationId xmlns:a16="http://schemas.microsoft.com/office/drawing/2014/main" id="{49CCFCB2-FDDE-4704-8409-49F58FCFD0B3}"/>
                  </a:ext>
                </a:extLst>
              </p:cNvPr>
              <p:cNvGrpSpPr/>
              <p:nvPr/>
            </p:nvGrpSpPr>
            <p:grpSpPr>
              <a:xfrm>
                <a:off x="2210352" y="3471248"/>
                <a:ext cx="355417" cy="335781"/>
                <a:chOff x="3172902" y="4132385"/>
                <a:chExt cx="355417" cy="335781"/>
              </a:xfrm>
            </p:grpSpPr>
            <p:grpSp>
              <p:nvGrpSpPr>
                <p:cNvPr id="181" name="Group 180">
                  <a:extLst>
                    <a:ext uri="{FF2B5EF4-FFF2-40B4-BE49-F238E27FC236}">
                      <a16:creationId xmlns:a16="http://schemas.microsoft.com/office/drawing/2014/main" id="{765DE2F5-7A74-4C9B-8C9D-8D248E9806B2}"/>
                    </a:ext>
                  </a:extLst>
                </p:cNvPr>
                <p:cNvGrpSpPr/>
                <p:nvPr/>
              </p:nvGrpSpPr>
              <p:grpSpPr>
                <a:xfrm>
                  <a:off x="3234030" y="4132385"/>
                  <a:ext cx="233160" cy="110531"/>
                  <a:chOff x="3234867" y="4132385"/>
                  <a:chExt cx="233160" cy="110531"/>
                </a:xfrm>
              </p:grpSpPr>
              <p:sp>
                <p:nvSpPr>
                  <p:cNvPr id="189" name="Freeform: Shape 188">
                    <a:extLst>
                      <a:ext uri="{FF2B5EF4-FFF2-40B4-BE49-F238E27FC236}">
                        <a16:creationId xmlns:a16="http://schemas.microsoft.com/office/drawing/2014/main" id="{45774D09-A16A-4856-81A8-D8D790864B9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F0D61E04-394B-4B16-869E-FF10445B736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C90C11E3-6B30-4961-9E32-A9A001AEDACF}"/>
                    </a:ext>
                  </a:extLst>
                </p:cNvPr>
                <p:cNvGrpSpPr/>
                <p:nvPr/>
              </p:nvGrpSpPr>
              <p:grpSpPr>
                <a:xfrm>
                  <a:off x="3172902" y="4245010"/>
                  <a:ext cx="355417" cy="110531"/>
                  <a:chOff x="3172902" y="4244590"/>
                  <a:chExt cx="355417" cy="110531"/>
                </a:xfrm>
              </p:grpSpPr>
              <p:sp>
                <p:nvSpPr>
                  <p:cNvPr id="186" name="Freeform: Shape 185">
                    <a:extLst>
                      <a:ext uri="{FF2B5EF4-FFF2-40B4-BE49-F238E27FC236}">
                        <a16:creationId xmlns:a16="http://schemas.microsoft.com/office/drawing/2014/main" id="{4C5DFE0C-13A7-4C59-AB30-E8B0D6F9E72C}"/>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4F92D02-3FC8-4AF5-A6A9-D91BA6BFEF64}"/>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C303A426-8B3F-41E0-8317-174813D36D18}"/>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8F1A6DF8-7B9B-4CB5-BB95-BCE8DD850D9E}"/>
                    </a:ext>
                  </a:extLst>
                </p:cNvPr>
                <p:cNvGrpSpPr/>
                <p:nvPr/>
              </p:nvGrpSpPr>
              <p:grpSpPr>
                <a:xfrm>
                  <a:off x="3234030" y="4357635"/>
                  <a:ext cx="233160" cy="110531"/>
                  <a:chOff x="3234867" y="4132385"/>
                  <a:chExt cx="233160" cy="110531"/>
                </a:xfrm>
              </p:grpSpPr>
              <p:sp>
                <p:nvSpPr>
                  <p:cNvPr id="184" name="Freeform: Shape 183">
                    <a:extLst>
                      <a:ext uri="{FF2B5EF4-FFF2-40B4-BE49-F238E27FC236}">
                        <a16:creationId xmlns:a16="http://schemas.microsoft.com/office/drawing/2014/main" id="{E0A203E0-BAEE-47C2-BCAE-75C34F49F606}"/>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23D95C55-582F-423C-842F-813FA2D538CF}"/>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204" name="Group 203">
            <a:extLst>
              <a:ext uri="{FF2B5EF4-FFF2-40B4-BE49-F238E27FC236}">
                <a16:creationId xmlns:a16="http://schemas.microsoft.com/office/drawing/2014/main" id="{97CA0F3D-B545-4575-8A79-56BCCAB91A9E}"/>
              </a:ext>
            </a:extLst>
          </p:cNvPr>
          <p:cNvGrpSpPr/>
          <p:nvPr/>
        </p:nvGrpSpPr>
        <p:grpSpPr>
          <a:xfrm>
            <a:off x="3527454" y="5469450"/>
            <a:ext cx="608164" cy="907242"/>
            <a:chOff x="11349991" y="5243632"/>
            <a:chExt cx="620359" cy="925434"/>
          </a:xfrm>
        </p:grpSpPr>
        <p:sp>
          <p:nvSpPr>
            <p:cNvPr id="205" name="Title 1">
              <a:extLst>
                <a:ext uri="{FF2B5EF4-FFF2-40B4-BE49-F238E27FC236}">
                  <a16:creationId xmlns:a16="http://schemas.microsoft.com/office/drawing/2014/main" id="{A69A58C8-005F-403E-9CF8-C836300FABA6}"/>
                </a:ext>
              </a:extLst>
            </p:cNvPr>
            <p:cNvSpPr txBox="1">
              <a:spLocks/>
            </p:cNvSpPr>
            <p:nvPr/>
          </p:nvSpPr>
          <p:spPr>
            <a:xfrm>
              <a:off x="11349991" y="5243632"/>
              <a:ext cx="620359"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a:t>
              </a:r>
            </a:p>
          </p:txBody>
        </p:sp>
        <p:sp>
          <p:nvSpPr>
            <p:cNvPr id="206" name="Rectangle: Rounded Corners 205">
              <a:extLst>
                <a:ext uri="{FF2B5EF4-FFF2-40B4-BE49-F238E27FC236}">
                  <a16:creationId xmlns:a16="http://schemas.microsoft.com/office/drawing/2014/main" id="{5A095A34-0FA4-4D97-983A-7FE7F9DC8497}"/>
                </a:ext>
              </a:extLst>
            </p:cNvPr>
            <p:cNvSpPr/>
            <p:nvPr/>
          </p:nvSpPr>
          <p:spPr bwMode="auto">
            <a:xfrm>
              <a:off x="11385851" y="5620426"/>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207" name="Group 206">
              <a:extLst>
                <a:ext uri="{FF2B5EF4-FFF2-40B4-BE49-F238E27FC236}">
                  <a16:creationId xmlns:a16="http://schemas.microsoft.com/office/drawing/2014/main" id="{58831FE5-4E6D-4977-9860-EC253E279A84}"/>
                </a:ext>
              </a:extLst>
            </p:cNvPr>
            <p:cNvGrpSpPr/>
            <p:nvPr/>
          </p:nvGrpSpPr>
          <p:grpSpPr>
            <a:xfrm>
              <a:off x="11464172" y="5694222"/>
              <a:ext cx="401051" cy="401048"/>
              <a:chOff x="8048290" y="2866510"/>
              <a:chExt cx="390525" cy="390525"/>
            </a:xfrm>
            <a:solidFill>
              <a:srgbClr val="0078D4"/>
            </a:solidFill>
          </p:grpSpPr>
          <p:sp>
            <p:nvSpPr>
              <p:cNvPr id="208" name="Freeform: Shape 93">
                <a:extLst>
                  <a:ext uri="{FF2B5EF4-FFF2-40B4-BE49-F238E27FC236}">
                    <a16:creationId xmlns:a16="http://schemas.microsoft.com/office/drawing/2014/main" id="{A9768972-2345-4B9F-9A3C-CD80DAD115CF}"/>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Shape 108">
                <a:extLst>
                  <a:ext uri="{FF2B5EF4-FFF2-40B4-BE49-F238E27FC236}">
                    <a16:creationId xmlns:a16="http://schemas.microsoft.com/office/drawing/2014/main" id="{99DD68EF-5158-441F-A622-2BCBDD62D0CE}"/>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Shape 109">
                <a:extLst>
                  <a:ext uri="{FF2B5EF4-FFF2-40B4-BE49-F238E27FC236}">
                    <a16:creationId xmlns:a16="http://schemas.microsoft.com/office/drawing/2014/main" id="{E27BF280-83DF-4A83-A834-7317A748C152}"/>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14" name="Rectangle: Rounded Corners 118">
            <a:extLst>
              <a:ext uri="{FF2B5EF4-FFF2-40B4-BE49-F238E27FC236}">
                <a16:creationId xmlns:a16="http://schemas.microsoft.com/office/drawing/2014/main" id="{B78EEE06-C6A1-4C8C-9132-BC87BC554F4F}"/>
              </a:ext>
            </a:extLst>
          </p:cNvPr>
          <p:cNvSpPr/>
          <p:nvPr/>
        </p:nvSpPr>
        <p:spPr bwMode="auto">
          <a:xfrm>
            <a:off x="6259056" y="5838837"/>
            <a:ext cx="537855" cy="537855"/>
          </a:xfrm>
          <a:prstGeom prst="roundRect">
            <a:avLst>
              <a:gd name="adj" fmla="val 3125"/>
            </a:avLst>
          </a:prstGeom>
          <a:noFill/>
          <a:ln w="12700">
            <a:solidFill>
              <a:srgbClr val="00B05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13" name="Title 1">
            <a:extLst>
              <a:ext uri="{FF2B5EF4-FFF2-40B4-BE49-F238E27FC236}">
                <a16:creationId xmlns:a16="http://schemas.microsoft.com/office/drawing/2014/main" id="{6BD643B8-4665-4180-BEA5-C66AEA6924B3}"/>
              </a:ext>
            </a:extLst>
          </p:cNvPr>
          <p:cNvSpPr txBox="1">
            <a:spLocks/>
          </p:cNvSpPr>
          <p:nvPr/>
        </p:nvSpPr>
        <p:spPr>
          <a:xfrm>
            <a:off x="6072878" y="5377628"/>
            <a:ext cx="937603" cy="362072"/>
          </a:xfrm>
          <a:prstGeom prst="rect">
            <a:avLst/>
          </a:prstGeom>
        </p:spPr>
        <p:txBody>
          <a:bodyPr vert="horz" wrap="square" lIns="0" tIns="0" rIns="0" bIns="0" rtlCol="0" anchor="b">
            <a:no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a:t>
            </a:r>
            <a:b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84" b="0" i="0" u="none" strike="noStrike" kern="1200" cap="none" spc="0" normalizeH="0" baseline="0" noProof="0" dirty="0" err="1">
                <a:ln w="3175">
                  <a:noFill/>
                </a:ln>
                <a:solidFill>
                  <a:srgbClr val="000000"/>
                </a:solidFill>
                <a:effectLst/>
                <a:uLnTx/>
                <a:uFillTx/>
                <a:latin typeface="Segoe UI" panose="020B0502040204020203" pitchFamily="34" charset="0"/>
                <a:ea typeface="+mn-ea"/>
                <a:cs typeface="Segoe UI" panose="020B0502040204020203" pitchFamily="34" charset="0"/>
              </a:rPr>
              <a:t>AzureClusterIdentity</a:t>
            </a:r>
            <a:endPar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216" name="Group 215">
            <a:extLst>
              <a:ext uri="{FF2B5EF4-FFF2-40B4-BE49-F238E27FC236}">
                <a16:creationId xmlns:a16="http://schemas.microsoft.com/office/drawing/2014/main" id="{277F86CB-BEE6-4E9F-8877-80C014FDBD20}"/>
              </a:ext>
            </a:extLst>
          </p:cNvPr>
          <p:cNvGrpSpPr/>
          <p:nvPr/>
        </p:nvGrpSpPr>
        <p:grpSpPr>
          <a:xfrm>
            <a:off x="4748685" y="4244570"/>
            <a:ext cx="806782" cy="979461"/>
            <a:chOff x="2677035" y="3870144"/>
            <a:chExt cx="822960" cy="999101"/>
          </a:xfrm>
        </p:grpSpPr>
        <p:sp>
          <p:nvSpPr>
            <p:cNvPr id="217" name="Title 1">
              <a:extLst>
                <a:ext uri="{FF2B5EF4-FFF2-40B4-BE49-F238E27FC236}">
                  <a16:creationId xmlns:a16="http://schemas.microsoft.com/office/drawing/2014/main" id="{948AEEFF-ACAC-4A66-8DDE-74042012891E}"/>
                </a:ext>
              </a:extLst>
            </p:cNvPr>
            <p:cNvSpPr txBox="1">
              <a:spLocks/>
            </p:cNvSpPr>
            <p:nvPr/>
          </p:nvSpPr>
          <p:spPr>
            <a:xfrm>
              <a:off x="2677035" y="3870144"/>
              <a:ext cx="822960" cy="369332"/>
            </a:xfrm>
            <a:prstGeom prst="rect">
              <a:avLst/>
            </a:prstGeom>
          </p:spPr>
          <p:txBody>
            <a:bodyPr vert="horz" wrap="square" lIns="0" tIns="0" rIns="0" bIns="0" rtlCol="0" anchor="b">
              <a:no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218" name="Rectangle: Rounded Corners 217">
              <a:extLst>
                <a:ext uri="{FF2B5EF4-FFF2-40B4-BE49-F238E27FC236}">
                  <a16:creationId xmlns:a16="http://schemas.microsoft.com/office/drawing/2014/main" id="{D97D474C-A314-4C51-AB5A-171C5B16BA19}"/>
                </a:ext>
              </a:extLst>
            </p:cNvPr>
            <p:cNvSpPr/>
            <p:nvPr/>
          </p:nvSpPr>
          <p:spPr bwMode="auto">
            <a:xfrm>
              <a:off x="2814195" y="4320605"/>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19" name="server" title="Icon of a server tower">
              <a:extLst>
                <a:ext uri="{FF2B5EF4-FFF2-40B4-BE49-F238E27FC236}">
                  <a16:creationId xmlns:a16="http://schemas.microsoft.com/office/drawing/2014/main" id="{4B909F44-9B18-4080-B54F-5C70B2CCD5C1}"/>
                </a:ext>
              </a:extLst>
            </p:cNvPr>
            <p:cNvSpPr>
              <a:spLocks noChangeAspect="1" noEditPoints="1"/>
            </p:cNvSpPr>
            <p:nvPr/>
          </p:nvSpPr>
          <p:spPr bwMode="auto">
            <a:xfrm>
              <a:off x="2994392" y="4416150"/>
              <a:ext cx="188247" cy="35755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7A5454FA-0B67-4FB1-B550-40AC20285B41}"/>
              </a:ext>
            </a:extLst>
          </p:cNvPr>
          <p:cNvGrpSpPr/>
          <p:nvPr/>
        </p:nvGrpSpPr>
        <p:grpSpPr>
          <a:xfrm>
            <a:off x="1509502" y="2610123"/>
            <a:ext cx="960715" cy="749789"/>
            <a:chOff x="742105" y="2331029"/>
            <a:chExt cx="979979" cy="764824"/>
          </a:xfrm>
        </p:grpSpPr>
        <p:sp>
          <p:nvSpPr>
            <p:cNvPr id="220" name="Oval 219">
              <a:extLst>
                <a:ext uri="{FF2B5EF4-FFF2-40B4-BE49-F238E27FC236}">
                  <a16:creationId xmlns:a16="http://schemas.microsoft.com/office/drawing/2014/main" id="{69C0A0F4-2C00-42B2-A504-6E2D636862C4}"/>
                </a:ext>
              </a:extLst>
            </p:cNvPr>
            <p:cNvSpPr/>
            <p:nvPr/>
          </p:nvSpPr>
          <p:spPr bwMode="auto">
            <a:xfrm>
              <a:off x="1004558" y="2331029"/>
              <a:ext cx="455073" cy="455073"/>
            </a:xfrm>
            <a:prstGeom prst="ellipse">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people_4" title="Icon of a person">
              <a:extLst>
                <a:ext uri="{FF2B5EF4-FFF2-40B4-BE49-F238E27FC236}">
                  <a16:creationId xmlns:a16="http://schemas.microsoft.com/office/drawing/2014/main" id="{05C90DD6-ACC3-448E-A524-B33634C40294}"/>
                </a:ext>
              </a:extLst>
            </p:cNvPr>
            <p:cNvSpPr>
              <a:spLocks noChangeAspect="1" noEditPoints="1"/>
            </p:cNvSpPr>
            <p:nvPr/>
          </p:nvSpPr>
          <p:spPr bwMode="auto">
            <a:xfrm>
              <a:off x="1120785" y="2441986"/>
              <a:ext cx="222619" cy="23315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222" name="Title 1">
              <a:extLst>
                <a:ext uri="{FF2B5EF4-FFF2-40B4-BE49-F238E27FC236}">
                  <a16:creationId xmlns:a16="http://schemas.microsoft.com/office/drawing/2014/main" id="{A7EE0083-9F41-4D66-A6A1-9C6EB96CB130}"/>
                </a:ext>
              </a:extLst>
            </p:cNvPr>
            <p:cNvSpPr txBox="1">
              <a:spLocks/>
            </p:cNvSpPr>
            <p:nvPr/>
          </p:nvSpPr>
          <p:spPr>
            <a:xfrm>
              <a:off x="742105" y="2865021"/>
              <a:ext cx="979979" cy="230832"/>
            </a:xfrm>
            <a:prstGeom prst="rect">
              <a:avLst/>
            </a:prstGeom>
          </p:spPr>
          <p:txBody>
            <a:bodyPr vert="horz" wrap="square" lIns="0" tIns="0" rIns="0" bIns="44821" rtlCol="0" anchor="t">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B050"/>
                  </a:solidFill>
                  <a:effectLst/>
                  <a:uLnTx/>
                  <a:uFillTx/>
                  <a:latin typeface="Segoe UI Semibold"/>
                  <a:ea typeface="+mn-ea"/>
                  <a:cs typeface="Segoe UI" panose="020B0502040204020203" pitchFamily="34" charset="0"/>
                </a:rPr>
                <a:t>Arc Config</a:t>
              </a:r>
              <a:endParaRPr kumimoji="0" lang="en-US" sz="1176" b="0" i="1" u="none" strike="noStrike" kern="1200" cap="none" spc="0" normalizeH="0" baseline="0" noProof="0" dirty="0">
                <a:ln w="3175">
                  <a:noFill/>
                </a:ln>
                <a:solidFill>
                  <a:srgbClr val="00B050"/>
                </a:solidFill>
                <a:effectLst/>
                <a:uLnTx/>
                <a:uFillTx/>
                <a:latin typeface="Segoe UI"/>
                <a:ea typeface="+mn-ea"/>
                <a:cs typeface="Segoe UI" panose="020B0502040204020203" pitchFamily="34" charset="0"/>
              </a:endParaRPr>
            </a:p>
          </p:txBody>
        </p:sp>
      </p:grpSp>
      <p:grpSp>
        <p:nvGrpSpPr>
          <p:cNvPr id="17" name="Group 16">
            <a:extLst>
              <a:ext uri="{FF2B5EF4-FFF2-40B4-BE49-F238E27FC236}">
                <a16:creationId xmlns:a16="http://schemas.microsoft.com/office/drawing/2014/main" id="{C2FB3F63-2C8B-4D31-96FA-B39B09617433}"/>
              </a:ext>
            </a:extLst>
          </p:cNvPr>
          <p:cNvGrpSpPr/>
          <p:nvPr/>
        </p:nvGrpSpPr>
        <p:grpSpPr>
          <a:xfrm>
            <a:off x="5982093" y="4497768"/>
            <a:ext cx="1119175" cy="727738"/>
            <a:chOff x="6311431" y="4321471"/>
            <a:chExt cx="1141617" cy="742331"/>
          </a:xfrm>
        </p:grpSpPr>
        <p:grpSp>
          <p:nvGrpSpPr>
            <p:cNvPr id="229" name="Group 228">
              <a:extLst>
                <a:ext uri="{FF2B5EF4-FFF2-40B4-BE49-F238E27FC236}">
                  <a16:creationId xmlns:a16="http://schemas.microsoft.com/office/drawing/2014/main" id="{6DA98C2C-4116-4F7A-AE36-6529503AD2EE}"/>
                </a:ext>
              </a:extLst>
            </p:cNvPr>
            <p:cNvGrpSpPr/>
            <p:nvPr/>
          </p:nvGrpSpPr>
          <p:grpSpPr>
            <a:xfrm>
              <a:off x="6359208" y="4596189"/>
              <a:ext cx="1046063" cy="467613"/>
              <a:chOff x="10400368" y="5134752"/>
              <a:chExt cx="1126671" cy="503646"/>
            </a:xfrm>
          </p:grpSpPr>
          <p:sp>
            <p:nvSpPr>
              <p:cNvPr id="231" name="Rectangle: Rounded Corners 118">
                <a:extLst>
                  <a:ext uri="{FF2B5EF4-FFF2-40B4-BE49-F238E27FC236}">
                    <a16:creationId xmlns:a16="http://schemas.microsoft.com/office/drawing/2014/main" id="{ED2E6120-7458-4654-A484-564427A137E0}"/>
                  </a:ext>
                </a:extLst>
              </p:cNvPr>
              <p:cNvSpPr/>
              <p:nvPr/>
            </p:nvSpPr>
            <p:spPr bwMode="auto">
              <a:xfrm rot="5400000">
                <a:off x="10711881" y="4823239"/>
                <a:ext cx="503646" cy="1126671"/>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232" name="Group 231">
                <a:extLst>
                  <a:ext uri="{FF2B5EF4-FFF2-40B4-BE49-F238E27FC236}">
                    <a16:creationId xmlns:a16="http://schemas.microsoft.com/office/drawing/2014/main" id="{34C6B51E-AC7C-4DD5-97D5-344E19952F09}"/>
                  </a:ext>
                </a:extLst>
              </p:cNvPr>
              <p:cNvGrpSpPr/>
              <p:nvPr/>
            </p:nvGrpSpPr>
            <p:grpSpPr>
              <a:xfrm>
                <a:off x="10509358" y="5256880"/>
                <a:ext cx="260992" cy="259389"/>
                <a:chOff x="6980831" y="2646919"/>
                <a:chExt cx="429768" cy="427128"/>
              </a:xfrm>
            </p:grpSpPr>
            <p:sp>
              <p:nvSpPr>
                <p:cNvPr id="239" name="Rectangle: Rounded Corners 118">
                  <a:extLst>
                    <a:ext uri="{FF2B5EF4-FFF2-40B4-BE49-F238E27FC236}">
                      <a16:creationId xmlns:a16="http://schemas.microsoft.com/office/drawing/2014/main" id="{392C291D-C800-421E-852E-5301A38E4532}"/>
                    </a:ext>
                  </a:extLst>
                </p:cNvPr>
                <p:cNvSpPr/>
                <p:nvPr/>
              </p:nvSpPr>
              <p:spPr bwMode="auto">
                <a:xfrm>
                  <a:off x="6980831" y="2646919"/>
                  <a:ext cx="429768" cy="42712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40" name="Script_F03A" title="Icon of an unrolled document with writing on it">
                  <a:extLst>
                    <a:ext uri="{FF2B5EF4-FFF2-40B4-BE49-F238E27FC236}">
                      <a16:creationId xmlns:a16="http://schemas.microsoft.com/office/drawing/2014/main" id="{827C8429-FD23-40F4-B195-AEC897DAFF71}"/>
                    </a:ext>
                  </a:extLst>
                </p:cNvPr>
                <p:cNvSpPr>
                  <a:spLocks noChangeAspect="1" noEditPoints="1"/>
                </p:cNvSpPr>
                <p:nvPr/>
              </p:nvSpPr>
              <p:spPr bwMode="auto">
                <a:xfrm>
                  <a:off x="7083577" y="2748290"/>
                  <a:ext cx="224277" cy="224386"/>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DAD6292E-B138-44DE-BF65-C6184EEA6D69}"/>
                  </a:ext>
                </a:extLst>
              </p:cNvPr>
              <p:cNvGrpSpPr/>
              <p:nvPr/>
            </p:nvGrpSpPr>
            <p:grpSpPr>
              <a:xfrm>
                <a:off x="10835930" y="5256880"/>
                <a:ext cx="260992" cy="259389"/>
                <a:chOff x="6233800" y="2646919"/>
                <a:chExt cx="429768" cy="427128"/>
              </a:xfrm>
            </p:grpSpPr>
            <p:sp>
              <p:nvSpPr>
                <p:cNvPr id="237" name="Rectangle: Rounded Corners 118">
                  <a:extLst>
                    <a:ext uri="{FF2B5EF4-FFF2-40B4-BE49-F238E27FC236}">
                      <a16:creationId xmlns:a16="http://schemas.microsoft.com/office/drawing/2014/main" id="{32B941C0-13F8-4B66-8BE0-FEF6B696BE9F}"/>
                    </a:ext>
                  </a:extLst>
                </p:cNvPr>
                <p:cNvSpPr/>
                <p:nvPr/>
              </p:nvSpPr>
              <p:spPr bwMode="auto">
                <a:xfrm>
                  <a:off x="6233800" y="2646919"/>
                  <a:ext cx="429768" cy="42712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38" name="speech_2" title="Icon of a chat bubble">
                  <a:extLst>
                    <a:ext uri="{FF2B5EF4-FFF2-40B4-BE49-F238E27FC236}">
                      <a16:creationId xmlns:a16="http://schemas.microsoft.com/office/drawing/2014/main" id="{2B684185-B165-4F16-9BB1-4E5292EE7E73}"/>
                    </a:ext>
                  </a:extLst>
                </p:cNvPr>
                <p:cNvSpPr>
                  <a:spLocks noChangeAspect="1" noEditPoints="1"/>
                </p:cNvSpPr>
                <p:nvPr/>
              </p:nvSpPr>
              <p:spPr bwMode="auto">
                <a:xfrm>
                  <a:off x="6344904" y="2768287"/>
                  <a:ext cx="207561" cy="18439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34" name="Group 233">
                <a:extLst>
                  <a:ext uri="{FF2B5EF4-FFF2-40B4-BE49-F238E27FC236}">
                    <a16:creationId xmlns:a16="http://schemas.microsoft.com/office/drawing/2014/main" id="{86BED495-B99C-46BE-A5BF-164A2D19975B}"/>
                  </a:ext>
                </a:extLst>
              </p:cNvPr>
              <p:cNvGrpSpPr/>
              <p:nvPr/>
            </p:nvGrpSpPr>
            <p:grpSpPr>
              <a:xfrm>
                <a:off x="11157058" y="5256880"/>
                <a:ext cx="260992" cy="259389"/>
                <a:chOff x="5486768" y="2646919"/>
                <a:chExt cx="429768" cy="427128"/>
              </a:xfrm>
            </p:grpSpPr>
            <p:sp>
              <p:nvSpPr>
                <p:cNvPr id="235" name="Rectangle: Rounded Corners 118">
                  <a:extLst>
                    <a:ext uri="{FF2B5EF4-FFF2-40B4-BE49-F238E27FC236}">
                      <a16:creationId xmlns:a16="http://schemas.microsoft.com/office/drawing/2014/main" id="{84EF695D-3529-43C3-9BE8-1EE2331CAFA2}"/>
                    </a:ext>
                  </a:extLst>
                </p:cNvPr>
                <p:cNvSpPr/>
                <p:nvPr/>
              </p:nvSpPr>
              <p:spPr bwMode="auto">
                <a:xfrm>
                  <a:off x="5486768" y="2646919"/>
                  <a:ext cx="429768" cy="42712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36" name="key" title="Icon of a key">
                  <a:extLst>
                    <a:ext uri="{FF2B5EF4-FFF2-40B4-BE49-F238E27FC236}">
                      <a16:creationId xmlns:a16="http://schemas.microsoft.com/office/drawing/2014/main" id="{3BF57844-FE75-47F3-82F1-39EBA8F3C8C2}"/>
                    </a:ext>
                  </a:extLst>
                </p:cNvPr>
                <p:cNvSpPr>
                  <a:spLocks noChangeAspect="1" noEditPoints="1"/>
                </p:cNvSpPr>
                <p:nvPr/>
              </p:nvSpPr>
              <p:spPr bwMode="auto">
                <a:xfrm>
                  <a:off x="5588881" y="2748290"/>
                  <a:ext cx="225543" cy="22438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230" name="Title 1">
              <a:extLst>
                <a:ext uri="{FF2B5EF4-FFF2-40B4-BE49-F238E27FC236}">
                  <a16:creationId xmlns:a16="http://schemas.microsoft.com/office/drawing/2014/main" id="{A8CD3073-77B3-4C4B-AA9A-16FD775B3A03}"/>
                </a:ext>
              </a:extLst>
            </p:cNvPr>
            <p:cNvSpPr txBox="1">
              <a:spLocks/>
            </p:cNvSpPr>
            <p:nvPr/>
          </p:nvSpPr>
          <p:spPr>
            <a:xfrm>
              <a:off x="6311431" y="4321471"/>
              <a:ext cx="1141617" cy="20005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Private key secret</a:t>
              </a:r>
            </a:p>
          </p:txBody>
        </p:sp>
      </p:grpSp>
      <p:cxnSp>
        <p:nvCxnSpPr>
          <p:cNvPr id="244" name="Connector: Elbow 243">
            <a:extLst>
              <a:ext uri="{FF2B5EF4-FFF2-40B4-BE49-F238E27FC236}">
                <a16:creationId xmlns:a16="http://schemas.microsoft.com/office/drawing/2014/main" id="{2984C5C1-FC03-408B-AA82-10BE0E25A3D4}"/>
              </a:ext>
            </a:extLst>
          </p:cNvPr>
          <p:cNvCxnSpPr>
            <a:cxnSpLocks/>
            <a:stCxn id="352" idx="2"/>
            <a:endCxn id="293" idx="2"/>
          </p:cNvCxnSpPr>
          <p:nvPr/>
        </p:nvCxnSpPr>
        <p:spPr>
          <a:xfrm rot="16200000" flipH="1">
            <a:off x="4757262" y="3068915"/>
            <a:ext cx="541570" cy="6073982"/>
          </a:xfrm>
          <a:prstGeom prst="bentConnector3">
            <a:avLst>
              <a:gd name="adj1" fmla="val 166743"/>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7" name="Connector: Elbow 246">
            <a:extLst>
              <a:ext uri="{FF2B5EF4-FFF2-40B4-BE49-F238E27FC236}">
                <a16:creationId xmlns:a16="http://schemas.microsoft.com/office/drawing/2014/main" id="{634BA8B6-1B50-4F16-A1F0-EEFE96833521}"/>
              </a:ext>
            </a:extLst>
          </p:cNvPr>
          <p:cNvCxnSpPr>
            <a:cxnSpLocks/>
            <a:stCxn id="218" idx="3"/>
            <a:endCxn id="179" idx="1"/>
          </p:cNvCxnSpPr>
          <p:nvPr/>
        </p:nvCxnSpPr>
        <p:spPr>
          <a:xfrm flipV="1">
            <a:off x="5421003" y="4078888"/>
            <a:ext cx="853919" cy="876215"/>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BD34BF7E-77FC-454D-BFCE-46834DB443CB}"/>
              </a:ext>
            </a:extLst>
          </p:cNvPr>
          <p:cNvCxnSpPr>
            <a:cxnSpLocks/>
          </p:cNvCxnSpPr>
          <p:nvPr/>
        </p:nvCxnSpPr>
        <p:spPr>
          <a:xfrm>
            <a:off x="5421003" y="5117523"/>
            <a:ext cx="838053" cy="896425"/>
          </a:xfrm>
          <a:prstGeom prst="bentConnector3">
            <a:avLst>
              <a:gd name="adj1" fmla="val 29865"/>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59F251DB-6534-4EDE-A27F-C8D16B02A5BB}"/>
              </a:ext>
            </a:extLst>
          </p:cNvPr>
          <p:cNvGrpSpPr/>
          <p:nvPr/>
        </p:nvGrpSpPr>
        <p:grpSpPr>
          <a:xfrm>
            <a:off x="6921677" y="2136180"/>
            <a:ext cx="762210" cy="1001422"/>
            <a:chOff x="6879892" y="2178518"/>
            <a:chExt cx="777494" cy="1021503"/>
          </a:xfrm>
        </p:grpSpPr>
        <p:sp>
          <p:nvSpPr>
            <p:cNvPr id="257" name="Title 1">
              <a:extLst>
                <a:ext uri="{FF2B5EF4-FFF2-40B4-BE49-F238E27FC236}">
                  <a16:creationId xmlns:a16="http://schemas.microsoft.com/office/drawing/2014/main" id="{FC49D2D7-BF1D-487D-8F2D-2DB28D9BA5E5}"/>
                </a:ext>
              </a:extLst>
            </p:cNvPr>
            <p:cNvSpPr txBox="1">
              <a:spLocks/>
            </p:cNvSpPr>
            <p:nvPr/>
          </p:nvSpPr>
          <p:spPr>
            <a:xfrm>
              <a:off x="6879892" y="2178518"/>
              <a:ext cx="777494" cy="400110"/>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MSI Service</a:t>
              </a:r>
              <a:b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84"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Connected cluster</a:t>
              </a:r>
            </a:p>
          </p:txBody>
        </p:sp>
        <p:grpSp>
          <p:nvGrpSpPr>
            <p:cNvPr id="258" name="Group 257">
              <a:extLst>
                <a:ext uri="{FF2B5EF4-FFF2-40B4-BE49-F238E27FC236}">
                  <a16:creationId xmlns:a16="http://schemas.microsoft.com/office/drawing/2014/main" id="{531D9692-8B18-4100-88D1-8D5F3B3F3187}"/>
                </a:ext>
              </a:extLst>
            </p:cNvPr>
            <p:cNvGrpSpPr/>
            <p:nvPr/>
          </p:nvGrpSpPr>
          <p:grpSpPr>
            <a:xfrm>
              <a:off x="6996533" y="2655811"/>
              <a:ext cx="544212" cy="544210"/>
              <a:chOff x="2121266" y="3372343"/>
              <a:chExt cx="533589" cy="533589"/>
            </a:xfrm>
          </p:grpSpPr>
          <p:sp>
            <p:nvSpPr>
              <p:cNvPr id="259" name="Rectangle: Rounded Corners 258">
                <a:extLst>
                  <a:ext uri="{FF2B5EF4-FFF2-40B4-BE49-F238E27FC236}">
                    <a16:creationId xmlns:a16="http://schemas.microsoft.com/office/drawing/2014/main" id="{A8D7BDAD-C207-4B80-82A2-35EC632B24A9}"/>
                  </a:ext>
                </a:extLst>
              </p:cNvPr>
              <p:cNvSpPr/>
              <p:nvPr/>
            </p:nvSpPr>
            <p:spPr bwMode="auto">
              <a:xfrm>
                <a:off x="2121266" y="3372343"/>
                <a:ext cx="533589" cy="533589"/>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60" name="Group 259">
                <a:extLst>
                  <a:ext uri="{FF2B5EF4-FFF2-40B4-BE49-F238E27FC236}">
                    <a16:creationId xmlns:a16="http://schemas.microsoft.com/office/drawing/2014/main" id="{8968C294-B484-4D30-8789-614338F82137}"/>
                  </a:ext>
                </a:extLst>
              </p:cNvPr>
              <p:cNvGrpSpPr/>
              <p:nvPr/>
            </p:nvGrpSpPr>
            <p:grpSpPr>
              <a:xfrm>
                <a:off x="2210352" y="3471248"/>
                <a:ext cx="355417" cy="335781"/>
                <a:chOff x="3172902" y="4132385"/>
                <a:chExt cx="355417" cy="335781"/>
              </a:xfrm>
            </p:grpSpPr>
            <p:grpSp>
              <p:nvGrpSpPr>
                <p:cNvPr id="261" name="Group 260">
                  <a:extLst>
                    <a:ext uri="{FF2B5EF4-FFF2-40B4-BE49-F238E27FC236}">
                      <a16:creationId xmlns:a16="http://schemas.microsoft.com/office/drawing/2014/main" id="{D493219E-27D4-4DE5-93ED-BAC6FBDA0EFF}"/>
                    </a:ext>
                  </a:extLst>
                </p:cNvPr>
                <p:cNvGrpSpPr/>
                <p:nvPr/>
              </p:nvGrpSpPr>
              <p:grpSpPr>
                <a:xfrm>
                  <a:off x="3234030" y="4132385"/>
                  <a:ext cx="233160" cy="110531"/>
                  <a:chOff x="3234867" y="4132385"/>
                  <a:chExt cx="233160" cy="110531"/>
                </a:xfrm>
              </p:grpSpPr>
              <p:sp>
                <p:nvSpPr>
                  <p:cNvPr id="269" name="Freeform: Shape 268">
                    <a:extLst>
                      <a:ext uri="{FF2B5EF4-FFF2-40B4-BE49-F238E27FC236}">
                        <a16:creationId xmlns:a16="http://schemas.microsoft.com/office/drawing/2014/main" id="{59E03387-5A97-440F-A25F-4425820339FD}"/>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29834E07-533D-44C1-85C4-09C7696F095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2" name="Group 261">
                  <a:extLst>
                    <a:ext uri="{FF2B5EF4-FFF2-40B4-BE49-F238E27FC236}">
                      <a16:creationId xmlns:a16="http://schemas.microsoft.com/office/drawing/2014/main" id="{B7707189-C855-40D5-9CA2-BFA83C7FDBEA}"/>
                    </a:ext>
                  </a:extLst>
                </p:cNvPr>
                <p:cNvGrpSpPr/>
                <p:nvPr/>
              </p:nvGrpSpPr>
              <p:grpSpPr>
                <a:xfrm>
                  <a:off x="3172902" y="4245010"/>
                  <a:ext cx="355417" cy="110531"/>
                  <a:chOff x="3172902" y="4244590"/>
                  <a:chExt cx="355417" cy="110531"/>
                </a:xfrm>
              </p:grpSpPr>
              <p:sp>
                <p:nvSpPr>
                  <p:cNvPr id="266" name="Freeform: Shape 265">
                    <a:extLst>
                      <a:ext uri="{FF2B5EF4-FFF2-40B4-BE49-F238E27FC236}">
                        <a16:creationId xmlns:a16="http://schemas.microsoft.com/office/drawing/2014/main" id="{6BE998BC-F6FD-488A-97AA-B4FBB81A417B}"/>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E5986D6A-1A2A-411B-9B46-2C2CA64CE43A}"/>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64003055-B571-4852-B994-6E90504B39D1}"/>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3" name="Group 262">
                  <a:extLst>
                    <a:ext uri="{FF2B5EF4-FFF2-40B4-BE49-F238E27FC236}">
                      <a16:creationId xmlns:a16="http://schemas.microsoft.com/office/drawing/2014/main" id="{6317A5B2-A91F-4BD0-BEF1-840847CB038C}"/>
                    </a:ext>
                  </a:extLst>
                </p:cNvPr>
                <p:cNvGrpSpPr/>
                <p:nvPr/>
              </p:nvGrpSpPr>
              <p:grpSpPr>
                <a:xfrm>
                  <a:off x="3234030" y="4357635"/>
                  <a:ext cx="233160" cy="110531"/>
                  <a:chOff x="3234867" y="4132385"/>
                  <a:chExt cx="233160" cy="110531"/>
                </a:xfrm>
              </p:grpSpPr>
              <p:sp>
                <p:nvSpPr>
                  <p:cNvPr id="264" name="Freeform: Shape 263">
                    <a:extLst>
                      <a:ext uri="{FF2B5EF4-FFF2-40B4-BE49-F238E27FC236}">
                        <a16:creationId xmlns:a16="http://schemas.microsoft.com/office/drawing/2014/main" id="{B9201070-AF16-405D-B82A-2F99C0168AA7}"/>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70210B54-EAE2-4C55-8866-8E7266912A06}"/>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2" name="Group 11">
            <a:extLst>
              <a:ext uri="{FF2B5EF4-FFF2-40B4-BE49-F238E27FC236}">
                <a16:creationId xmlns:a16="http://schemas.microsoft.com/office/drawing/2014/main" id="{408E779E-CEC3-4B11-B7DA-94D89D999468}"/>
              </a:ext>
            </a:extLst>
          </p:cNvPr>
          <p:cNvGrpSpPr/>
          <p:nvPr/>
        </p:nvGrpSpPr>
        <p:grpSpPr>
          <a:xfrm>
            <a:off x="3689724" y="3231926"/>
            <a:ext cx="806782" cy="958129"/>
            <a:chOff x="2946761" y="2344122"/>
            <a:chExt cx="822960" cy="977341"/>
          </a:xfrm>
        </p:grpSpPr>
        <p:sp>
          <p:nvSpPr>
            <p:cNvPr id="132" name="Title 1">
              <a:extLst>
                <a:ext uri="{FF2B5EF4-FFF2-40B4-BE49-F238E27FC236}">
                  <a16:creationId xmlns:a16="http://schemas.microsoft.com/office/drawing/2014/main" id="{19E31A98-3B83-493C-94FE-6BA1422DE73D}"/>
                </a:ext>
              </a:extLst>
            </p:cNvPr>
            <p:cNvSpPr txBox="1">
              <a:spLocks/>
            </p:cNvSpPr>
            <p:nvPr/>
          </p:nvSpPr>
          <p:spPr>
            <a:xfrm>
              <a:off x="2946761" y="2344122"/>
              <a:ext cx="822960" cy="347572"/>
            </a:xfrm>
            <a:prstGeom prst="rect">
              <a:avLst/>
            </a:prstGeom>
          </p:spPr>
          <p:txBody>
            <a:bodyPr vert="horz" wrap="square" lIns="0" tIns="44821" rIns="0" bIns="0" rtlCol="0" anchor="b">
              <a:no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t>
              </a:r>
              <a:r>
                <a:rPr kumimoji="0" lang="en-US" sz="980" b="0" i="0" u="none" strike="noStrike" kern="1200" cap="none" spc="0" normalizeH="0" baseline="0" noProof="0" dirty="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anaged</a:t>
              </a: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identity</a:t>
              </a:r>
            </a:p>
          </p:txBody>
        </p:sp>
        <p:sp>
          <p:nvSpPr>
            <p:cNvPr id="133" name="Rectangle: Rounded Corners 132">
              <a:extLst>
                <a:ext uri="{FF2B5EF4-FFF2-40B4-BE49-F238E27FC236}">
                  <a16:creationId xmlns:a16="http://schemas.microsoft.com/office/drawing/2014/main" id="{9F492000-B7FF-4825-B275-16F0BEA2A166}"/>
                </a:ext>
              </a:extLst>
            </p:cNvPr>
            <p:cNvSpPr/>
            <p:nvPr/>
          </p:nvSpPr>
          <p:spPr bwMode="auto">
            <a:xfrm>
              <a:off x="3083921" y="2772823"/>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34" name="Fingerprint_E928" title="Icon of a fingerprint">
              <a:extLst>
                <a:ext uri="{FF2B5EF4-FFF2-40B4-BE49-F238E27FC236}">
                  <a16:creationId xmlns:a16="http://schemas.microsoft.com/office/drawing/2014/main" id="{2AAB2C7E-C97D-4DD1-8F3D-DE7024C5A50B}"/>
                </a:ext>
              </a:extLst>
            </p:cNvPr>
            <p:cNvSpPr>
              <a:spLocks noChangeAspect="1" noEditPoints="1"/>
            </p:cNvSpPr>
            <p:nvPr/>
          </p:nvSpPr>
          <p:spPr bwMode="auto">
            <a:xfrm>
              <a:off x="3211986" y="2882529"/>
              <a:ext cx="292511" cy="32923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45" name="Connector: Elbow 44">
            <a:extLst>
              <a:ext uri="{FF2B5EF4-FFF2-40B4-BE49-F238E27FC236}">
                <a16:creationId xmlns:a16="http://schemas.microsoft.com/office/drawing/2014/main" id="{8DDB2657-A5BC-473D-B31D-6DD8181C56F2}"/>
              </a:ext>
            </a:extLst>
          </p:cNvPr>
          <p:cNvCxnSpPr>
            <a:cxnSpLocks/>
          </p:cNvCxnSpPr>
          <p:nvPr/>
        </p:nvCxnSpPr>
        <p:spPr>
          <a:xfrm flipV="1">
            <a:off x="6796912" y="3137602"/>
            <a:ext cx="505871" cy="2868559"/>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2" name="Title 1">
            <a:extLst>
              <a:ext uri="{FF2B5EF4-FFF2-40B4-BE49-F238E27FC236}">
                <a16:creationId xmlns:a16="http://schemas.microsoft.com/office/drawing/2014/main" id="{89650B7A-A6F3-41FC-AA05-0F5F73E620CF}"/>
              </a:ext>
            </a:extLst>
          </p:cNvPr>
          <p:cNvSpPr txBox="1">
            <a:spLocks/>
          </p:cNvSpPr>
          <p:nvPr/>
        </p:nvSpPr>
        <p:spPr>
          <a:xfrm rot="16200000">
            <a:off x="1496372" y="4070522"/>
            <a:ext cx="983959" cy="259485"/>
          </a:xfrm>
          <a:prstGeom prst="rect">
            <a:avLst/>
          </a:prstGeom>
          <a:solidFill>
            <a:srgbClr val="FFFFFF"/>
          </a:solidFill>
        </p:spPr>
        <p:txBody>
          <a:bodyPr vert="horz" wrap="square" lIns="0" tIns="44821" rIns="0" bIns="6275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rPr>
              <a:t>Make changes</a:t>
            </a:r>
          </a:p>
        </p:txBody>
      </p:sp>
      <p:sp>
        <p:nvSpPr>
          <p:cNvPr id="294" name="Title 1">
            <a:extLst>
              <a:ext uri="{FF2B5EF4-FFF2-40B4-BE49-F238E27FC236}">
                <a16:creationId xmlns:a16="http://schemas.microsoft.com/office/drawing/2014/main" id="{22F5AD87-A5CC-4C76-A952-C4688CA06631}"/>
              </a:ext>
            </a:extLst>
          </p:cNvPr>
          <p:cNvSpPr txBox="1">
            <a:spLocks/>
          </p:cNvSpPr>
          <p:nvPr/>
        </p:nvSpPr>
        <p:spPr>
          <a:xfrm rot="16200000">
            <a:off x="6775038" y="4547253"/>
            <a:ext cx="1075710" cy="150863"/>
          </a:xfrm>
          <a:prstGeom prst="rect">
            <a:avLst/>
          </a:prstGeom>
          <a:solidFill>
            <a:srgbClr val="FCFDFE"/>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rPr>
              <a:t>GET </a:t>
            </a:r>
            <a:r>
              <a:rPr kumimoji="0" lang="en-US" sz="980" b="0" i="0" u="none" strike="noStrike" kern="1200" cap="none" spc="0" normalizeH="0" baseline="0" noProof="0" dirty="0" err="1">
                <a:ln w="3175">
                  <a:noFill/>
                </a:ln>
                <a:solidFill>
                  <a:srgbClr val="000000"/>
                </a:solidFill>
                <a:effectLst/>
                <a:uLnTx/>
                <a:uFillTx/>
                <a:latin typeface="Segoe UI" panose="020B0502040204020203" pitchFamily="34" charset="0"/>
                <a:ea typeface="+mn-ea"/>
                <a:cs typeface="Segoe UI" panose="020B0502040204020203" pitchFamily="34" charset="0"/>
              </a:rPr>
              <a:t>MSICert</a:t>
            </a:r>
            <a:endPar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endParaRPr>
          </a:p>
        </p:txBody>
      </p:sp>
      <p:cxnSp>
        <p:nvCxnSpPr>
          <p:cNvPr id="300" name="Straight Arrow Connector 299">
            <a:extLst>
              <a:ext uri="{FF2B5EF4-FFF2-40B4-BE49-F238E27FC236}">
                <a16:creationId xmlns:a16="http://schemas.microsoft.com/office/drawing/2014/main" id="{00C6172E-DC4F-419B-AE18-AD806A5D73B7}"/>
              </a:ext>
            </a:extLst>
          </p:cNvPr>
          <p:cNvCxnSpPr>
            <a:cxnSpLocks/>
          </p:cNvCxnSpPr>
          <p:nvPr/>
        </p:nvCxnSpPr>
        <p:spPr>
          <a:xfrm>
            <a:off x="3513003" y="4024735"/>
            <a:ext cx="313355" cy="217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2705E7E1-6A60-4187-9C16-A47883D3304D}"/>
              </a:ext>
            </a:extLst>
          </p:cNvPr>
          <p:cNvCxnSpPr>
            <a:cxnSpLocks/>
          </p:cNvCxnSpPr>
          <p:nvPr/>
        </p:nvCxnSpPr>
        <p:spPr>
          <a:xfrm flipV="1">
            <a:off x="3513003" y="2929823"/>
            <a:ext cx="313355" cy="896425"/>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71DAF8B5-E143-4777-8371-7FABC957B03E}"/>
              </a:ext>
            </a:extLst>
          </p:cNvPr>
          <p:cNvCxnSpPr>
            <a:cxnSpLocks/>
          </p:cNvCxnSpPr>
          <p:nvPr/>
        </p:nvCxnSpPr>
        <p:spPr>
          <a:xfrm flipH="1">
            <a:off x="4100464" y="6227308"/>
            <a:ext cx="215859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263FD490-9FCB-427E-8336-1DBB9DBF3E1A}"/>
              </a:ext>
            </a:extLst>
          </p:cNvPr>
          <p:cNvCxnSpPr>
            <a:cxnSpLocks/>
            <a:stCxn id="179" idx="2"/>
            <a:endCxn id="230" idx="0"/>
          </p:cNvCxnSpPr>
          <p:nvPr/>
        </p:nvCxnSpPr>
        <p:spPr>
          <a:xfrm>
            <a:off x="6541680" y="4345643"/>
            <a:ext cx="1" cy="15212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3ADAB6C-8DD4-4CEA-82D5-3C5859B6B2DA}"/>
              </a:ext>
            </a:extLst>
          </p:cNvPr>
          <p:cNvCxnSpPr>
            <a:cxnSpLocks/>
            <a:stCxn id="213" idx="0"/>
            <a:endCxn id="231" idx="3"/>
          </p:cNvCxnSpPr>
          <p:nvPr/>
        </p:nvCxnSpPr>
        <p:spPr>
          <a:xfrm flipV="1">
            <a:off x="6541679" y="5225506"/>
            <a:ext cx="0" cy="15212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9C115BF7-B49B-4F8E-8297-449491A434FA}"/>
              </a:ext>
            </a:extLst>
          </p:cNvPr>
          <p:cNvCxnSpPr>
            <a:cxnSpLocks/>
            <a:stCxn id="280" idx="3"/>
            <a:endCxn id="259" idx="1"/>
          </p:cNvCxnSpPr>
          <p:nvPr/>
        </p:nvCxnSpPr>
        <p:spPr>
          <a:xfrm>
            <a:off x="4359872" y="2870846"/>
            <a:ext cx="267615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3" name="Title 1">
            <a:extLst>
              <a:ext uri="{FF2B5EF4-FFF2-40B4-BE49-F238E27FC236}">
                <a16:creationId xmlns:a16="http://schemas.microsoft.com/office/drawing/2014/main" id="{A49D1E61-61C7-4AB6-A50B-96BE9252A16A}"/>
              </a:ext>
            </a:extLst>
          </p:cNvPr>
          <p:cNvSpPr txBox="1">
            <a:spLocks/>
          </p:cNvSpPr>
          <p:nvPr/>
        </p:nvSpPr>
        <p:spPr>
          <a:xfrm>
            <a:off x="4858398" y="6156549"/>
            <a:ext cx="1075710" cy="150863"/>
          </a:xfrm>
          <a:prstGeom prst="rect">
            <a:avLst/>
          </a:prstGeom>
          <a:solidFill>
            <a:srgbClr val="FCFDFE"/>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rPr>
              <a:t>GET </a:t>
            </a:r>
            <a:r>
              <a:rPr kumimoji="0" lang="en-US" sz="980" b="0" i="0" u="none" strike="noStrike" kern="1200" cap="none" spc="0" normalizeH="0" baseline="0" noProof="0" dirty="0" err="1">
                <a:ln w="3175">
                  <a:noFill/>
                </a:ln>
                <a:solidFill>
                  <a:srgbClr val="000000"/>
                </a:solidFill>
                <a:effectLst/>
                <a:uLnTx/>
                <a:uFillTx/>
                <a:latin typeface="Segoe UI" panose="020B0502040204020203" pitchFamily="34" charset="0"/>
                <a:ea typeface="+mn-ea"/>
                <a:cs typeface="Segoe UI" panose="020B0502040204020203" pitchFamily="34" charset="0"/>
              </a:rPr>
              <a:t>MSIToken</a:t>
            </a:r>
            <a:endPar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endParaRPr>
          </a:p>
        </p:txBody>
      </p:sp>
      <p:cxnSp>
        <p:nvCxnSpPr>
          <p:cNvPr id="130" name="Straight Arrow Connector 129">
            <a:extLst>
              <a:ext uri="{FF2B5EF4-FFF2-40B4-BE49-F238E27FC236}">
                <a16:creationId xmlns:a16="http://schemas.microsoft.com/office/drawing/2014/main" id="{C45149E4-7994-4519-BC6A-7E9D4A43BDD2}"/>
              </a:ext>
            </a:extLst>
          </p:cNvPr>
          <p:cNvCxnSpPr>
            <a:cxnSpLocks/>
          </p:cNvCxnSpPr>
          <p:nvPr/>
        </p:nvCxnSpPr>
        <p:spPr>
          <a:xfrm>
            <a:off x="2212923" y="2762112"/>
            <a:ext cx="161343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5" name="remote" title="Icon of a remote control">
            <a:extLst>
              <a:ext uri="{FF2B5EF4-FFF2-40B4-BE49-F238E27FC236}">
                <a16:creationId xmlns:a16="http://schemas.microsoft.com/office/drawing/2014/main" id="{B665A75A-946F-44BD-BE32-73AA68F85CC6}"/>
              </a:ext>
            </a:extLst>
          </p:cNvPr>
          <p:cNvSpPr>
            <a:spLocks noChangeAspect="1" noEditPoints="1"/>
          </p:cNvSpPr>
          <p:nvPr/>
        </p:nvSpPr>
        <p:spPr bwMode="auto">
          <a:xfrm>
            <a:off x="6453074" y="5928479"/>
            <a:ext cx="149821" cy="35857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grpSp>
        <p:nvGrpSpPr>
          <p:cNvPr id="170" name="Group 169">
            <a:extLst>
              <a:ext uri="{FF2B5EF4-FFF2-40B4-BE49-F238E27FC236}">
                <a16:creationId xmlns:a16="http://schemas.microsoft.com/office/drawing/2014/main" id="{00F80530-3133-429F-8181-0FDB20833AF1}"/>
              </a:ext>
            </a:extLst>
          </p:cNvPr>
          <p:cNvGrpSpPr/>
          <p:nvPr/>
        </p:nvGrpSpPr>
        <p:grpSpPr>
          <a:xfrm>
            <a:off x="6573822" y="1100955"/>
            <a:ext cx="1459892" cy="880731"/>
            <a:chOff x="6526616" y="2301629"/>
            <a:chExt cx="1489166" cy="898392"/>
          </a:xfrm>
        </p:grpSpPr>
        <p:sp>
          <p:nvSpPr>
            <p:cNvPr id="171" name="Title 1">
              <a:extLst>
                <a:ext uri="{FF2B5EF4-FFF2-40B4-BE49-F238E27FC236}">
                  <a16:creationId xmlns:a16="http://schemas.microsoft.com/office/drawing/2014/main" id="{A9492F03-D3D1-4478-8BC6-9935A402BD75}"/>
                </a:ext>
              </a:extLst>
            </p:cNvPr>
            <p:cNvSpPr txBox="1">
              <a:spLocks/>
            </p:cNvSpPr>
            <p:nvPr/>
          </p:nvSpPr>
          <p:spPr>
            <a:xfrm>
              <a:off x="6526616" y="2301629"/>
              <a:ext cx="1489166" cy="276999"/>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Config RP</a:t>
              </a:r>
              <a:b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84"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extends AKS, connected clusters</a:t>
              </a:r>
            </a:p>
          </p:txBody>
        </p:sp>
        <p:grpSp>
          <p:nvGrpSpPr>
            <p:cNvPr id="172" name="Group 171">
              <a:extLst>
                <a:ext uri="{FF2B5EF4-FFF2-40B4-BE49-F238E27FC236}">
                  <a16:creationId xmlns:a16="http://schemas.microsoft.com/office/drawing/2014/main" id="{38EA925F-3CAC-4AE6-A708-480A4397EEAC}"/>
                </a:ext>
              </a:extLst>
            </p:cNvPr>
            <p:cNvGrpSpPr/>
            <p:nvPr/>
          </p:nvGrpSpPr>
          <p:grpSpPr>
            <a:xfrm>
              <a:off x="6996533" y="2655811"/>
              <a:ext cx="544212" cy="544210"/>
              <a:chOff x="2121266" y="3372343"/>
              <a:chExt cx="533589" cy="533589"/>
            </a:xfrm>
          </p:grpSpPr>
          <p:sp>
            <p:nvSpPr>
              <p:cNvPr id="173" name="Rectangle: Rounded Corners 172">
                <a:extLst>
                  <a:ext uri="{FF2B5EF4-FFF2-40B4-BE49-F238E27FC236}">
                    <a16:creationId xmlns:a16="http://schemas.microsoft.com/office/drawing/2014/main" id="{C41C9BA2-608F-432A-8465-DA997C4F658A}"/>
                  </a:ext>
                </a:extLst>
              </p:cNvPr>
              <p:cNvSpPr/>
              <p:nvPr/>
            </p:nvSpPr>
            <p:spPr bwMode="auto">
              <a:xfrm>
                <a:off x="2121266" y="3372343"/>
                <a:ext cx="533589" cy="533589"/>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74" name="Group 173">
                <a:extLst>
                  <a:ext uri="{FF2B5EF4-FFF2-40B4-BE49-F238E27FC236}">
                    <a16:creationId xmlns:a16="http://schemas.microsoft.com/office/drawing/2014/main" id="{13C5F24F-21E2-4C56-8C2C-E9434BE7C660}"/>
                  </a:ext>
                </a:extLst>
              </p:cNvPr>
              <p:cNvGrpSpPr/>
              <p:nvPr/>
            </p:nvGrpSpPr>
            <p:grpSpPr>
              <a:xfrm>
                <a:off x="2210352" y="3471248"/>
                <a:ext cx="355417" cy="335781"/>
                <a:chOff x="3172902" y="4132385"/>
                <a:chExt cx="355417" cy="335781"/>
              </a:xfrm>
            </p:grpSpPr>
            <p:grpSp>
              <p:nvGrpSpPr>
                <p:cNvPr id="175" name="Group 174">
                  <a:extLst>
                    <a:ext uri="{FF2B5EF4-FFF2-40B4-BE49-F238E27FC236}">
                      <a16:creationId xmlns:a16="http://schemas.microsoft.com/office/drawing/2014/main" id="{895BD581-E3A2-4F8A-AC13-330943BD52A1}"/>
                    </a:ext>
                  </a:extLst>
                </p:cNvPr>
                <p:cNvGrpSpPr/>
                <p:nvPr/>
              </p:nvGrpSpPr>
              <p:grpSpPr>
                <a:xfrm>
                  <a:off x="3234030" y="4132385"/>
                  <a:ext cx="233160" cy="110531"/>
                  <a:chOff x="3234867" y="4132385"/>
                  <a:chExt cx="233160" cy="110531"/>
                </a:xfrm>
              </p:grpSpPr>
              <p:sp>
                <p:nvSpPr>
                  <p:cNvPr id="198" name="Freeform: Shape 197">
                    <a:extLst>
                      <a:ext uri="{FF2B5EF4-FFF2-40B4-BE49-F238E27FC236}">
                        <a16:creationId xmlns:a16="http://schemas.microsoft.com/office/drawing/2014/main" id="{6C1CCCC1-57CE-4E49-AF95-B11306AB8C7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A0EAF82A-F99C-46C3-A11B-10522B44B26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35037256-A5E8-44D0-9A31-DCB921E7F1BE}"/>
                    </a:ext>
                  </a:extLst>
                </p:cNvPr>
                <p:cNvGrpSpPr/>
                <p:nvPr/>
              </p:nvGrpSpPr>
              <p:grpSpPr>
                <a:xfrm>
                  <a:off x="3172902" y="4245010"/>
                  <a:ext cx="355417" cy="110531"/>
                  <a:chOff x="3172902" y="4244590"/>
                  <a:chExt cx="355417" cy="110531"/>
                </a:xfrm>
              </p:grpSpPr>
              <p:sp>
                <p:nvSpPr>
                  <p:cNvPr id="195" name="Freeform: Shape 194">
                    <a:extLst>
                      <a:ext uri="{FF2B5EF4-FFF2-40B4-BE49-F238E27FC236}">
                        <a16:creationId xmlns:a16="http://schemas.microsoft.com/office/drawing/2014/main" id="{61CF3ED1-0FA8-4FB3-A5FC-B4D72D4B2EB6}"/>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1656B1B2-D7DD-4949-9CCF-2361EF8EDEB1}"/>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6387BEE8-56FD-4E67-9B3E-FA0B6EF6B67B}"/>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2" name="Group 191">
                  <a:extLst>
                    <a:ext uri="{FF2B5EF4-FFF2-40B4-BE49-F238E27FC236}">
                      <a16:creationId xmlns:a16="http://schemas.microsoft.com/office/drawing/2014/main" id="{94A93E97-0ED7-4171-89F3-8224CA028854}"/>
                    </a:ext>
                  </a:extLst>
                </p:cNvPr>
                <p:cNvGrpSpPr/>
                <p:nvPr/>
              </p:nvGrpSpPr>
              <p:grpSpPr>
                <a:xfrm>
                  <a:off x="3234030" y="4357635"/>
                  <a:ext cx="233160" cy="110531"/>
                  <a:chOff x="3234867" y="4132385"/>
                  <a:chExt cx="233160" cy="110531"/>
                </a:xfrm>
              </p:grpSpPr>
              <p:sp>
                <p:nvSpPr>
                  <p:cNvPr id="193" name="Freeform: Shape 192">
                    <a:extLst>
                      <a:ext uri="{FF2B5EF4-FFF2-40B4-BE49-F238E27FC236}">
                        <a16:creationId xmlns:a16="http://schemas.microsoft.com/office/drawing/2014/main" id="{FC92B614-310E-45F7-B7FF-D8431A79D03A}"/>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7E65D834-CAED-47BF-83FC-4D86A6AC761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sp>
        <p:nvSpPr>
          <p:cNvPr id="201" name="Title 1">
            <a:extLst>
              <a:ext uri="{FF2B5EF4-FFF2-40B4-BE49-F238E27FC236}">
                <a16:creationId xmlns:a16="http://schemas.microsoft.com/office/drawing/2014/main" id="{90CDDA30-E46B-40E9-B900-09B881DAD8AB}"/>
              </a:ext>
            </a:extLst>
          </p:cNvPr>
          <p:cNvSpPr txBox="1">
            <a:spLocks/>
          </p:cNvSpPr>
          <p:nvPr/>
        </p:nvSpPr>
        <p:spPr>
          <a:xfrm>
            <a:off x="7993000" y="1070783"/>
            <a:ext cx="1459892" cy="301727"/>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config </a:t>
            </a:r>
            <a:b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data plane service</a:t>
            </a:r>
            <a:endParaRPr kumimoji="0" lang="en-US" sz="784"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endParaRPr>
          </a:p>
        </p:txBody>
      </p:sp>
      <p:sp>
        <p:nvSpPr>
          <p:cNvPr id="223" name="Rectangle: Rounded Corners 222">
            <a:extLst>
              <a:ext uri="{FF2B5EF4-FFF2-40B4-BE49-F238E27FC236}">
                <a16:creationId xmlns:a16="http://schemas.microsoft.com/office/drawing/2014/main" id="{759C94E3-02C2-4872-A664-19BFD61CB227}"/>
              </a:ext>
            </a:extLst>
          </p:cNvPr>
          <p:cNvSpPr/>
          <p:nvPr/>
        </p:nvSpPr>
        <p:spPr bwMode="auto">
          <a:xfrm>
            <a:off x="8453680" y="1448175"/>
            <a:ext cx="533514" cy="533512"/>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52" name="Group 251">
            <a:extLst>
              <a:ext uri="{FF2B5EF4-FFF2-40B4-BE49-F238E27FC236}">
                <a16:creationId xmlns:a16="http://schemas.microsoft.com/office/drawing/2014/main" id="{DCEDA09F-32C9-45A6-82C3-81D0268A860B}"/>
              </a:ext>
            </a:extLst>
          </p:cNvPr>
          <p:cNvGrpSpPr/>
          <p:nvPr/>
        </p:nvGrpSpPr>
        <p:grpSpPr>
          <a:xfrm>
            <a:off x="9298596" y="1002226"/>
            <a:ext cx="806782" cy="979461"/>
            <a:chOff x="11617426" y="2773400"/>
            <a:chExt cx="822960" cy="999101"/>
          </a:xfrm>
        </p:grpSpPr>
        <p:grpSp>
          <p:nvGrpSpPr>
            <p:cNvPr id="253" name="Group 252">
              <a:extLst>
                <a:ext uri="{FF2B5EF4-FFF2-40B4-BE49-F238E27FC236}">
                  <a16:creationId xmlns:a16="http://schemas.microsoft.com/office/drawing/2014/main" id="{1B168783-2D8C-4C69-A454-7BEA44A3B150}"/>
                </a:ext>
              </a:extLst>
            </p:cNvPr>
            <p:cNvGrpSpPr/>
            <p:nvPr/>
          </p:nvGrpSpPr>
          <p:grpSpPr>
            <a:xfrm>
              <a:off x="11617426" y="2773400"/>
              <a:ext cx="822960" cy="999101"/>
              <a:chOff x="2677035" y="3870144"/>
              <a:chExt cx="822960" cy="999101"/>
            </a:xfrm>
          </p:grpSpPr>
          <p:sp>
            <p:nvSpPr>
              <p:cNvPr id="255" name="Title 1">
                <a:extLst>
                  <a:ext uri="{FF2B5EF4-FFF2-40B4-BE49-F238E27FC236}">
                    <a16:creationId xmlns:a16="http://schemas.microsoft.com/office/drawing/2014/main" id="{1F0AB280-ECCC-4022-A6ED-F87CEEDD1D55}"/>
                  </a:ext>
                </a:extLst>
              </p:cNvPr>
              <p:cNvSpPr txBox="1">
                <a:spLocks/>
              </p:cNvSpPr>
              <p:nvPr/>
            </p:nvSpPr>
            <p:spPr>
              <a:xfrm>
                <a:off x="2677035" y="3870144"/>
                <a:ext cx="822960" cy="369332"/>
              </a:xfrm>
              <a:prstGeom prst="rect">
                <a:avLst/>
              </a:prstGeom>
            </p:spPr>
            <p:txBody>
              <a:bodyPr vert="horz" wrap="square" lIns="0" tIns="0" rIns="0" bIns="0" rtlCol="0" anchor="b">
                <a:no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Config </a:t>
                </a:r>
                <a:b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store</a:t>
                </a:r>
              </a:p>
            </p:txBody>
          </p:sp>
          <p:sp>
            <p:nvSpPr>
              <p:cNvPr id="271" name="Rectangle: Rounded Corners 270">
                <a:extLst>
                  <a:ext uri="{FF2B5EF4-FFF2-40B4-BE49-F238E27FC236}">
                    <a16:creationId xmlns:a16="http://schemas.microsoft.com/office/drawing/2014/main" id="{F82BCD60-7442-4059-B208-F125A8913423}"/>
                  </a:ext>
                </a:extLst>
              </p:cNvPr>
              <p:cNvSpPr/>
              <p:nvPr/>
            </p:nvSpPr>
            <p:spPr bwMode="auto">
              <a:xfrm>
                <a:off x="2814195" y="4320605"/>
                <a:ext cx="548640" cy="548640"/>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sp>
          <p:nvSpPr>
            <p:cNvPr id="254" name="Database_EFC7" title="Icon of a cylinder">
              <a:extLst>
                <a:ext uri="{FF2B5EF4-FFF2-40B4-BE49-F238E27FC236}">
                  <a16:creationId xmlns:a16="http://schemas.microsoft.com/office/drawing/2014/main" id="{76F51210-EF32-4DE2-A09F-F02F7BA02701}"/>
                </a:ext>
              </a:extLst>
            </p:cNvPr>
            <p:cNvSpPr>
              <a:spLocks noChangeAspect="1" noEditPoints="1"/>
            </p:cNvSpPr>
            <p:nvPr/>
          </p:nvSpPr>
          <p:spPr bwMode="auto">
            <a:xfrm>
              <a:off x="11887014" y="3307484"/>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272" name="Straight Arrow Connector 271">
            <a:extLst>
              <a:ext uri="{FF2B5EF4-FFF2-40B4-BE49-F238E27FC236}">
                <a16:creationId xmlns:a16="http://schemas.microsoft.com/office/drawing/2014/main" id="{650D9721-B95F-4CD3-BA9D-53089FA4C60F}"/>
              </a:ext>
            </a:extLst>
          </p:cNvPr>
          <p:cNvCxnSpPr>
            <a:cxnSpLocks/>
            <a:stCxn id="173" idx="3"/>
            <a:endCxn id="223" idx="1"/>
          </p:cNvCxnSpPr>
          <p:nvPr/>
        </p:nvCxnSpPr>
        <p:spPr>
          <a:xfrm>
            <a:off x="7568015" y="1714931"/>
            <a:ext cx="88566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85222F69-2F12-4DA5-BFEF-2BFCE50DE3CD}"/>
              </a:ext>
            </a:extLst>
          </p:cNvPr>
          <p:cNvCxnSpPr>
            <a:cxnSpLocks/>
            <a:stCxn id="223" idx="3"/>
            <a:endCxn id="271" idx="1"/>
          </p:cNvCxnSpPr>
          <p:nvPr/>
        </p:nvCxnSpPr>
        <p:spPr>
          <a:xfrm flipV="1">
            <a:off x="8987194" y="1712760"/>
            <a:ext cx="445866" cy="217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4" name="Title 1">
            <a:extLst>
              <a:ext uri="{FF2B5EF4-FFF2-40B4-BE49-F238E27FC236}">
                <a16:creationId xmlns:a16="http://schemas.microsoft.com/office/drawing/2014/main" id="{5306FC07-032E-4F9C-9CFB-034E7E3079C5}"/>
              </a:ext>
            </a:extLst>
          </p:cNvPr>
          <p:cNvSpPr txBox="1">
            <a:spLocks/>
          </p:cNvSpPr>
          <p:nvPr/>
        </p:nvSpPr>
        <p:spPr>
          <a:xfrm>
            <a:off x="7675312" y="1589726"/>
            <a:ext cx="599996" cy="259485"/>
          </a:xfrm>
          <a:prstGeom prst="rect">
            <a:avLst/>
          </a:prstGeom>
          <a:solidFill>
            <a:srgbClr val="FFFFFF"/>
          </a:solidFill>
        </p:spPr>
        <p:txBody>
          <a:bodyPr vert="horz" wrap="square" lIns="0" tIns="44821" rIns="0" bIns="6275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rPr>
              <a:t>Config</a:t>
            </a:r>
          </a:p>
        </p:txBody>
      </p:sp>
      <p:grpSp>
        <p:nvGrpSpPr>
          <p:cNvPr id="275" name="Group 274">
            <a:extLst>
              <a:ext uri="{FF2B5EF4-FFF2-40B4-BE49-F238E27FC236}">
                <a16:creationId xmlns:a16="http://schemas.microsoft.com/office/drawing/2014/main" id="{2CD5169A-EB7D-4CA2-9F78-2E651893804B}"/>
              </a:ext>
            </a:extLst>
          </p:cNvPr>
          <p:cNvGrpSpPr/>
          <p:nvPr/>
        </p:nvGrpSpPr>
        <p:grpSpPr>
          <a:xfrm>
            <a:off x="7624488" y="5570352"/>
            <a:ext cx="896425" cy="806340"/>
            <a:chOff x="8213072" y="2440908"/>
            <a:chExt cx="914400" cy="822509"/>
          </a:xfrm>
        </p:grpSpPr>
        <p:grpSp>
          <p:nvGrpSpPr>
            <p:cNvPr id="276" name="Group 275">
              <a:extLst>
                <a:ext uri="{FF2B5EF4-FFF2-40B4-BE49-F238E27FC236}">
                  <a16:creationId xmlns:a16="http://schemas.microsoft.com/office/drawing/2014/main" id="{6B99B0FD-B9CE-4B2A-946D-5C24DA30B418}"/>
                </a:ext>
              </a:extLst>
            </p:cNvPr>
            <p:cNvGrpSpPr/>
            <p:nvPr/>
          </p:nvGrpSpPr>
          <p:grpSpPr>
            <a:xfrm>
              <a:off x="8388136" y="2714777"/>
              <a:ext cx="548640" cy="548640"/>
              <a:chOff x="8388136" y="2714777"/>
              <a:chExt cx="548640" cy="548640"/>
            </a:xfrm>
          </p:grpSpPr>
          <p:sp>
            <p:nvSpPr>
              <p:cNvPr id="293" name="Rectangle: Rounded Corners 118">
                <a:extLst>
                  <a:ext uri="{FF2B5EF4-FFF2-40B4-BE49-F238E27FC236}">
                    <a16:creationId xmlns:a16="http://schemas.microsoft.com/office/drawing/2014/main" id="{4C385461-C821-4F5C-B78B-C223BF22FE97}"/>
                  </a:ext>
                </a:extLst>
              </p:cNvPr>
              <p:cNvSpPr/>
              <p:nvPr/>
            </p:nvSpPr>
            <p:spPr bwMode="auto">
              <a:xfrm>
                <a:off x="8388136" y="2714777"/>
                <a:ext cx="548640" cy="54864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95" name="Telemarketer_E7B9" title="Icon of a person wearing a headset">
                <a:extLst>
                  <a:ext uri="{FF2B5EF4-FFF2-40B4-BE49-F238E27FC236}">
                    <a16:creationId xmlns:a16="http://schemas.microsoft.com/office/drawing/2014/main" id="{717B4220-4E10-4AC2-A84A-62AA8720403D}"/>
                  </a:ext>
                </a:extLst>
              </p:cNvPr>
              <p:cNvSpPr>
                <a:spLocks noChangeAspect="1" noEditPoints="1"/>
              </p:cNvSpPr>
              <p:nvPr/>
            </p:nvSpPr>
            <p:spPr bwMode="auto">
              <a:xfrm>
                <a:off x="8547450" y="2851937"/>
                <a:ext cx="230013" cy="27432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277" name="Title 1">
              <a:extLst>
                <a:ext uri="{FF2B5EF4-FFF2-40B4-BE49-F238E27FC236}">
                  <a16:creationId xmlns:a16="http://schemas.microsoft.com/office/drawing/2014/main" id="{3C42C700-C6DC-4C61-9690-FA57281C67D0}"/>
                </a:ext>
              </a:extLst>
            </p:cNvPr>
            <p:cNvSpPr txBox="1">
              <a:spLocks/>
            </p:cNvSpPr>
            <p:nvPr/>
          </p:nvSpPr>
          <p:spPr>
            <a:xfrm>
              <a:off x="8213072" y="2440908"/>
              <a:ext cx="914400" cy="172744"/>
            </a:xfrm>
            <a:prstGeom prst="rect">
              <a:avLst/>
            </a:prstGeom>
          </p:spPr>
          <p:txBody>
            <a:bodyPr vert="horz" wrap="square" lIns="0" tIns="0" rIns="0" bIns="0" rtlCol="0" anchor="b">
              <a:no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Flux operator </a:t>
              </a:r>
            </a:p>
          </p:txBody>
        </p:sp>
      </p:grpSp>
      <p:grpSp>
        <p:nvGrpSpPr>
          <p:cNvPr id="296" name="Group 295">
            <a:extLst>
              <a:ext uri="{FF2B5EF4-FFF2-40B4-BE49-F238E27FC236}">
                <a16:creationId xmlns:a16="http://schemas.microsoft.com/office/drawing/2014/main" id="{FFE35F51-5FC1-4F7D-A141-30BD8045DB1E}"/>
              </a:ext>
            </a:extLst>
          </p:cNvPr>
          <p:cNvGrpSpPr/>
          <p:nvPr/>
        </p:nvGrpSpPr>
        <p:grpSpPr>
          <a:xfrm>
            <a:off x="8841518" y="5437973"/>
            <a:ext cx="896425" cy="938719"/>
            <a:chOff x="8202336" y="2305875"/>
            <a:chExt cx="914400" cy="957542"/>
          </a:xfrm>
        </p:grpSpPr>
        <p:grpSp>
          <p:nvGrpSpPr>
            <p:cNvPr id="297" name="Group 296">
              <a:extLst>
                <a:ext uri="{FF2B5EF4-FFF2-40B4-BE49-F238E27FC236}">
                  <a16:creationId xmlns:a16="http://schemas.microsoft.com/office/drawing/2014/main" id="{9B27DE64-C306-42E6-9F77-1F619521DF3B}"/>
                </a:ext>
              </a:extLst>
            </p:cNvPr>
            <p:cNvGrpSpPr/>
            <p:nvPr/>
          </p:nvGrpSpPr>
          <p:grpSpPr>
            <a:xfrm>
              <a:off x="8388136" y="2714777"/>
              <a:ext cx="548640" cy="548640"/>
              <a:chOff x="8388136" y="2714777"/>
              <a:chExt cx="548640" cy="548640"/>
            </a:xfrm>
          </p:grpSpPr>
          <p:sp>
            <p:nvSpPr>
              <p:cNvPr id="299" name="Rectangle: Rounded Corners 118">
                <a:extLst>
                  <a:ext uri="{FF2B5EF4-FFF2-40B4-BE49-F238E27FC236}">
                    <a16:creationId xmlns:a16="http://schemas.microsoft.com/office/drawing/2014/main" id="{F0D06054-7BAC-4F4A-A146-8D267759AE43}"/>
                  </a:ext>
                </a:extLst>
              </p:cNvPr>
              <p:cNvSpPr/>
              <p:nvPr/>
            </p:nvSpPr>
            <p:spPr bwMode="auto">
              <a:xfrm>
                <a:off x="8388136" y="2714777"/>
                <a:ext cx="548640" cy="54864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301" name="Telemarketer_E7B9" title="Icon of a person wearing a headset">
                <a:extLst>
                  <a:ext uri="{FF2B5EF4-FFF2-40B4-BE49-F238E27FC236}">
                    <a16:creationId xmlns:a16="http://schemas.microsoft.com/office/drawing/2014/main" id="{30F802F3-E2F4-41F9-8F6C-7C10B2DFCC5B}"/>
                  </a:ext>
                </a:extLst>
              </p:cNvPr>
              <p:cNvSpPr>
                <a:spLocks noChangeAspect="1" noEditPoints="1"/>
              </p:cNvSpPr>
              <p:nvPr/>
            </p:nvSpPr>
            <p:spPr bwMode="auto">
              <a:xfrm>
                <a:off x="8547450" y="2851937"/>
                <a:ext cx="230013" cy="27432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298" name="Title 1">
              <a:extLst>
                <a:ext uri="{FF2B5EF4-FFF2-40B4-BE49-F238E27FC236}">
                  <a16:creationId xmlns:a16="http://schemas.microsoft.com/office/drawing/2014/main" id="{5F075577-DA61-4DDB-BEF3-C22A1817F568}"/>
                </a:ext>
              </a:extLst>
            </p:cNvPr>
            <p:cNvSpPr txBox="1">
              <a:spLocks/>
            </p:cNvSpPr>
            <p:nvPr/>
          </p:nvSpPr>
          <p:spPr>
            <a:xfrm>
              <a:off x="8202336" y="2305875"/>
              <a:ext cx="91440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config. operator </a:t>
              </a:r>
            </a:p>
          </p:txBody>
        </p:sp>
      </p:grpSp>
      <p:cxnSp>
        <p:nvCxnSpPr>
          <p:cNvPr id="302" name="Straight Arrow Connector 301">
            <a:extLst>
              <a:ext uri="{FF2B5EF4-FFF2-40B4-BE49-F238E27FC236}">
                <a16:creationId xmlns:a16="http://schemas.microsoft.com/office/drawing/2014/main" id="{B8540936-AB42-4576-923E-A8FDC3FF9ECD}"/>
              </a:ext>
            </a:extLst>
          </p:cNvPr>
          <p:cNvCxnSpPr>
            <a:cxnSpLocks/>
          </p:cNvCxnSpPr>
          <p:nvPr/>
        </p:nvCxnSpPr>
        <p:spPr>
          <a:xfrm flipH="1">
            <a:off x="8333965" y="6107764"/>
            <a:ext cx="68970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3" name="Group 302">
            <a:extLst>
              <a:ext uri="{FF2B5EF4-FFF2-40B4-BE49-F238E27FC236}">
                <a16:creationId xmlns:a16="http://schemas.microsoft.com/office/drawing/2014/main" id="{9C95A979-C2EC-4830-AD29-4D5084AC623A}"/>
              </a:ext>
            </a:extLst>
          </p:cNvPr>
          <p:cNvGrpSpPr/>
          <p:nvPr/>
        </p:nvGrpSpPr>
        <p:grpSpPr>
          <a:xfrm>
            <a:off x="8204310" y="4451584"/>
            <a:ext cx="1037273" cy="880731"/>
            <a:chOff x="3197346" y="3188544"/>
            <a:chExt cx="1058072" cy="898392"/>
          </a:xfrm>
        </p:grpSpPr>
        <p:sp>
          <p:nvSpPr>
            <p:cNvPr id="304" name="Title 1">
              <a:extLst>
                <a:ext uri="{FF2B5EF4-FFF2-40B4-BE49-F238E27FC236}">
                  <a16:creationId xmlns:a16="http://schemas.microsoft.com/office/drawing/2014/main" id="{665E7D38-B07F-465C-9B12-0BBF66787A0E}"/>
                </a:ext>
              </a:extLst>
            </p:cNvPr>
            <p:cNvSpPr txBox="1">
              <a:spLocks/>
            </p:cNvSpPr>
            <p:nvPr/>
          </p:nvSpPr>
          <p:spPr>
            <a:xfrm>
              <a:off x="3197346" y="3188544"/>
              <a:ext cx="1058072" cy="276999"/>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CRD</a:t>
              </a:r>
              <a:b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84"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Azure cluster identity</a:t>
              </a:r>
              <a:endPar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endParaRPr>
            </a:p>
          </p:txBody>
        </p:sp>
        <p:grpSp>
          <p:nvGrpSpPr>
            <p:cNvPr id="305" name="Group 304">
              <a:extLst>
                <a:ext uri="{FF2B5EF4-FFF2-40B4-BE49-F238E27FC236}">
                  <a16:creationId xmlns:a16="http://schemas.microsoft.com/office/drawing/2014/main" id="{765B4ED0-5313-4F54-ACA4-C6FCBE22B9DA}"/>
                </a:ext>
              </a:extLst>
            </p:cNvPr>
            <p:cNvGrpSpPr/>
            <p:nvPr/>
          </p:nvGrpSpPr>
          <p:grpSpPr>
            <a:xfrm>
              <a:off x="3453327" y="3542726"/>
              <a:ext cx="544212" cy="544210"/>
              <a:chOff x="2121266" y="3372343"/>
              <a:chExt cx="533589" cy="533589"/>
            </a:xfrm>
          </p:grpSpPr>
          <p:sp>
            <p:nvSpPr>
              <p:cNvPr id="306" name="Rectangle: Rounded Corners 305">
                <a:extLst>
                  <a:ext uri="{FF2B5EF4-FFF2-40B4-BE49-F238E27FC236}">
                    <a16:creationId xmlns:a16="http://schemas.microsoft.com/office/drawing/2014/main" id="{2C205AB2-7D8A-4DA3-A6D8-7895E9B5FA9C}"/>
                  </a:ext>
                </a:extLst>
              </p:cNvPr>
              <p:cNvSpPr/>
              <p:nvPr/>
            </p:nvSpPr>
            <p:spPr bwMode="auto">
              <a:xfrm>
                <a:off x="2121266" y="3372343"/>
                <a:ext cx="533589" cy="533589"/>
              </a:xfrm>
              <a:prstGeom prst="roundRect">
                <a:avLst>
                  <a:gd name="adj" fmla="val 3125"/>
                </a:avLst>
              </a:prstGeom>
              <a:solidFill>
                <a:srgbClr val="FCFDFE">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07" name="Group 306">
                <a:extLst>
                  <a:ext uri="{FF2B5EF4-FFF2-40B4-BE49-F238E27FC236}">
                    <a16:creationId xmlns:a16="http://schemas.microsoft.com/office/drawing/2014/main" id="{FD6130BA-ACAD-483E-83A0-0239474BDDAE}"/>
                  </a:ext>
                </a:extLst>
              </p:cNvPr>
              <p:cNvGrpSpPr/>
              <p:nvPr/>
            </p:nvGrpSpPr>
            <p:grpSpPr>
              <a:xfrm>
                <a:off x="2210352" y="3471248"/>
                <a:ext cx="355417" cy="335781"/>
                <a:chOff x="3172902" y="4132385"/>
                <a:chExt cx="355417" cy="335781"/>
              </a:xfrm>
            </p:grpSpPr>
            <p:grpSp>
              <p:nvGrpSpPr>
                <p:cNvPr id="308" name="Group 307">
                  <a:extLst>
                    <a:ext uri="{FF2B5EF4-FFF2-40B4-BE49-F238E27FC236}">
                      <a16:creationId xmlns:a16="http://schemas.microsoft.com/office/drawing/2014/main" id="{FCC8085F-4648-4E87-8D51-F7D607106553}"/>
                    </a:ext>
                  </a:extLst>
                </p:cNvPr>
                <p:cNvGrpSpPr/>
                <p:nvPr/>
              </p:nvGrpSpPr>
              <p:grpSpPr>
                <a:xfrm>
                  <a:off x="3234030" y="4132385"/>
                  <a:ext cx="233160" cy="110531"/>
                  <a:chOff x="3234867" y="4132385"/>
                  <a:chExt cx="233160" cy="110531"/>
                </a:xfrm>
              </p:grpSpPr>
              <p:sp>
                <p:nvSpPr>
                  <p:cNvPr id="316" name="Freeform: Shape 315">
                    <a:extLst>
                      <a:ext uri="{FF2B5EF4-FFF2-40B4-BE49-F238E27FC236}">
                        <a16:creationId xmlns:a16="http://schemas.microsoft.com/office/drawing/2014/main" id="{6F4A41B9-560D-4630-8937-5EE77FD9E6A2}"/>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7" name="Freeform: Shape 316">
                    <a:extLst>
                      <a:ext uri="{FF2B5EF4-FFF2-40B4-BE49-F238E27FC236}">
                        <a16:creationId xmlns:a16="http://schemas.microsoft.com/office/drawing/2014/main" id="{3195D0D3-F416-43A6-B845-49F28BDC2DC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9" name="Group 308">
                  <a:extLst>
                    <a:ext uri="{FF2B5EF4-FFF2-40B4-BE49-F238E27FC236}">
                      <a16:creationId xmlns:a16="http://schemas.microsoft.com/office/drawing/2014/main" id="{4A39BFB7-4D16-4B49-9B17-610052B6A2DA}"/>
                    </a:ext>
                  </a:extLst>
                </p:cNvPr>
                <p:cNvGrpSpPr/>
                <p:nvPr/>
              </p:nvGrpSpPr>
              <p:grpSpPr>
                <a:xfrm>
                  <a:off x="3172902" y="4245010"/>
                  <a:ext cx="355417" cy="110531"/>
                  <a:chOff x="3172902" y="4244590"/>
                  <a:chExt cx="355417" cy="110531"/>
                </a:xfrm>
              </p:grpSpPr>
              <p:sp>
                <p:nvSpPr>
                  <p:cNvPr id="313" name="Freeform: Shape 312">
                    <a:extLst>
                      <a:ext uri="{FF2B5EF4-FFF2-40B4-BE49-F238E27FC236}">
                        <a16:creationId xmlns:a16="http://schemas.microsoft.com/office/drawing/2014/main" id="{08002A0B-4838-482C-842A-566AF5EE665D}"/>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878BFD04-7346-434F-A2FE-8D41964BA87B}"/>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7293B18C-52A6-47F3-B2C4-E6D8AAF4BABB}"/>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10" name="Group 309">
                  <a:extLst>
                    <a:ext uri="{FF2B5EF4-FFF2-40B4-BE49-F238E27FC236}">
                      <a16:creationId xmlns:a16="http://schemas.microsoft.com/office/drawing/2014/main" id="{E22104F7-36FE-417F-A6FA-DA060D1F4F23}"/>
                    </a:ext>
                  </a:extLst>
                </p:cNvPr>
                <p:cNvGrpSpPr/>
                <p:nvPr/>
              </p:nvGrpSpPr>
              <p:grpSpPr>
                <a:xfrm>
                  <a:off x="3234030" y="4357635"/>
                  <a:ext cx="233160" cy="110531"/>
                  <a:chOff x="3234867" y="4132385"/>
                  <a:chExt cx="233160" cy="110531"/>
                </a:xfrm>
              </p:grpSpPr>
              <p:sp>
                <p:nvSpPr>
                  <p:cNvPr id="311" name="Freeform: Shape 310">
                    <a:extLst>
                      <a:ext uri="{FF2B5EF4-FFF2-40B4-BE49-F238E27FC236}">
                        <a16:creationId xmlns:a16="http://schemas.microsoft.com/office/drawing/2014/main" id="{7A0D4488-9CE6-40F7-A77B-624988248BE7}"/>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57EAE7AD-1472-4E59-8E4C-6F0078FF5088}"/>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41" name="Group 40">
            <a:extLst>
              <a:ext uri="{FF2B5EF4-FFF2-40B4-BE49-F238E27FC236}">
                <a16:creationId xmlns:a16="http://schemas.microsoft.com/office/drawing/2014/main" id="{5DF79B0A-ACF0-46E7-98F7-946FE9290860}"/>
              </a:ext>
            </a:extLst>
          </p:cNvPr>
          <p:cNvGrpSpPr/>
          <p:nvPr/>
        </p:nvGrpSpPr>
        <p:grpSpPr>
          <a:xfrm>
            <a:off x="8341841" y="3435022"/>
            <a:ext cx="762210" cy="910904"/>
            <a:chOff x="10468393" y="2713632"/>
            <a:chExt cx="777494" cy="929170"/>
          </a:xfrm>
        </p:grpSpPr>
        <p:sp>
          <p:nvSpPr>
            <p:cNvPr id="319" name="Title 1">
              <a:extLst>
                <a:ext uri="{FF2B5EF4-FFF2-40B4-BE49-F238E27FC236}">
                  <a16:creationId xmlns:a16="http://schemas.microsoft.com/office/drawing/2014/main" id="{852053D6-1811-4EAC-94AB-C6AED1902E73}"/>
                </a:ext>
              </a:extLst>
            </p:cNvPr>
            <p:cNvSpPr txBox="1">
              <a:spLocks/>
            </p:cNvSpPr>
            <p:nvPr/>
          </p:nvSpPr>
          <p:spPr>
            <a:xfrm>
              <a:off x="10468393" y="2713632"/>
              <a:ext cx="777494"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config agent</a:t>
              </a:r>
            </a:p>
          </p:txBody>
        </p:sp>
        <p:grpSp>
          <p:nvGrpSpPr>
            <p:cNvPr id="320" name="Group 319">
              <a:extLst>
                <a:ext uri="{FF2B5EF4-FFF2-40B4-BE49-F238E27FC236}">
                  <a16:creationId xmlns:a16="http://schemas.microsoft.com/office/drawing/2014/main" id="{AB5A38D9-45DE-4820-BC51-CC8196111ABB}"/>
                </a:ext>
              </a:extLst>
            </p:cNvPr>
            <p:cNvGrpSpPr/>
            <p:nvPr/>
          </p:nvGrpSpPr>
          <p:grpSpPr>
            <a:xfrm>
              <a:off x="10585034" y="3098592"/>
              <a:ext cx="544212" cy="544210"/>
              <a:chOff x="2121266" y="3372343"/>
              <a:chExt cx="533589" cy="533589"/>
            </a:xfrm>
            <a:noFill/>
          </p:grpSpPr>
          <p:sp>
            <p:nvSpPr>
              <p:cNvPr id="321" name="Rectangle: Rounded Corners 320">
                <a:extLst>
                  <a:ext uri="{FF2B5EF4-FFF2-40B4-BE49-F238E27FC236}">
                    <a16:creationId xmlns:a16="http://schemas.microsoft.com/office/drawing/2014/main" id="{2116192C-0D22-4923-9DDC-8AC336185DCF}"/>
                  </a:ext>
                </a:extLst>
              </p:cNvPr>
              <p:cNvSpPr/>
              <p:nvPr/>
            </p:nvSpPr>
            <p:spPr bwMode="auto">
              <a:xfrm>
                <a:off x="2121266" y="3372343"/>
                <a:ext cx="533589" cy="533589"/>
              </a:xfrm>
              <a:prstGeom prst="roundRect">
                <a:avLst>
                  <a:gd name="adj" fmla="val 3125"/>
                </a:avLst>
              </a:prstGeom>
              <a:grp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22" name="Group 321">
                <a:extLst>
                  <a:ext uri="{FF2B5EF4-FFF2-40B4-BE49-F238E27FC236}">
                    <a16:creationId xmlns:a16="http://schemas.microsoft.com/office/drawing/2014/main" id="{2556B2B6-BA84-4C6B-9FB4-8F5ED4E8068E}"/>
                  </a:ext>
                </a:extLst>
              </p:cNvPr>
              <p:cNvGrpSpPr/>
              <p:nvPr/>
            </p:nvGrpSpPr>
            <p:grpSpPr>
              <a:xfrm>
                <a:off x="2210352" y="3471248"/>
                <a:ext cx="355417" cy="335781"/>
                <a:chOff x="3172902" y="4132385"/>
                <a:chExt cx="355417" cy="335781"/>
              </a:xfrm>
              <a:grpFill/>
            </p:grpSpPr>
            <p:grpSp>
              <p:nvGrpSpPr>
                <p:cNvPr id="323" name="Group 322">
                  <a:extLst>
                    <a:ext uri="{FF2B5EF4-FFF2-40B4-BE49-F238E27FC236}">
                      <a16:creationId xmlns:a16="http://schemas.microsoft.com/office/drawing/2014/main" id="{9DAEEB5C-FA84-4FE9-B9F4-4B9F6DC71841}"/>
                    </a:ext>
                  </a:extLst>
                </p:cNvPr>
                <p:cNvGrpSpPr/>
                <p:nvPr/>
              </p:nvGrpSpPr>
              <p:grpSpPr>
                <a:xfrm>
                  <a:off x="3234030" y="4132385"/>
                  <a:ext cx="233160" cy="110531"/>
                  <a:chOff x="3234867" y="4132385"/>
                  <a:chExt cx="233160" cy="110531"/>
                </a:xfrm>
                <a:grpFill/>
              </p:grpSpPr>
              <p:sp>
                <p:nvSpPr>
                  <p:cNvPr id="331" name="Freeform: Shape 330">
                    <a:extLst>
                      <a:ext uri="{FF2B5EF4-FFF2-40B4-BE49-F238E27FC236}">
                        <a16:creationId xmlns:a16="http://schemas.microsoft.com/office/drawing/2014/main" id="{03593472-FCBA-4141-94F4-59AE012BC582}"/>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2" name="Freeform: Shape 331">
                    <a:extLst>
                      <a:ext uri="{FF2B5EF4-FFF2-40B4-BE49-F238E27FC236}">
                        <a16:creationId xmlns:a16="http://schemas.microsoft.com/office/drawing/2014/main" id="{E92730E0-D3D2-4C70-917D-CF44F3E512C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4" name="Group 323">
                  <a:extLst>
                    <a:ext uri="{FF2B5EF4-FFF2-40B4-BE49-F238E27FC236}">
                      <a16:creationId xmlns:a16="http://schemas.microsoft.com/office/drawing/2014/main" id="{A02F82AA-EDC6-47C9-9D3D-41257115A204}"/>
                    </a:ext>
                  </a:extLst>
                </p:cNvPr>
                <p:cNvGrpSpPr/>
                <p:nvPr/>
              </p:nvGrpSpPr>
              <p:grpSpPr>
                <a:xfrm>
                  <a:off x="3172902" y="4245010"/>
                  <a:ext cx="355417" cy="110531"/>
                  <a:chOff x="3172902" y="4244590"/>
                  <a:chExt cx="355417" cy="110531"/>
                </a:xfrm>
                <a:grpFill/>
              </p:grpSpPr>
              <p:sp>
                <p:nvSpPr>
                  <p:cNvPr id="328" name="Freeform: Shape 327">
                    <a:extLst>
                      <a:ext uri="{FF2B5EF4-FFF2-40B4-BE49-F238E27FC236}">
                        <a16:creationId xmlns:a16="http://schemas.microsoft.com/office/drawing/2014/main" id="{0C862B49-2B14-4E01-A1FA-FA7B0540A208}"/>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9" name="Freeform: Shape 328">
                    <a:extLst>
                      <a:ext uri="{FF2B5EF4-FFF2-40B4-BE49-F238E27FC236}">
                        <a16:creationId xmlns:a16="http://schemas.microsoft.com/office/drawing/2014/main" id="{83316DD6-FD2A-474A-8598-9DAAB0FE71F9}"/>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0" name="Freeform: Shape 329">
                    <a:extLst>
                      <a:ext uri="{FF2B5EF4-FFF2-40B4-BE49-F238E27FC236}">
                        <a16:creationId xmlns:a16="http://schemas.microsoft.com/office/drawing/2014/main" id="{7AEE040D-7040-45A5-B401-AC8B8C8773D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5" name="Group 324">
                  <a:extLst>
                    <a:ext uri="{FF2B5EF4-FFF2-40B4-BE49-F238E27FC236}">
                      <a16:creationId xmlns:a16="http://schemas.microsoft.com/office/drawing/2014/main" id="{D7D2CFFE-1D5E-44E3-B2DB-FBE666BE0948}"/>
                    </a:ext>
                  </a:extLst>
                </p:cNvPr>
                <p:cNvGrpSpPr/>
                <p:nvPr/>
              </p:nvGrpSpPr>
              <p:grpSpPr>
                <a:xfrm>
                  <a:off x="3234030" y="4357635"/>
                  <a:ext cx="233160" cy="110531"/>
                  <a:chOff x="3234867" y="4132385"/>
                  <a:chExt cx="233160" cy="110531"/>
                </a:xfrm>
                <a:grpFill/>
              </p:grpSpPr>
              <p:sp>
                <p:nvSpPr>
                  <p:cNvPr id="326" name="Freeform: Shape 325">
                    <a:extLst>
                      <a:ext uri="{FF2B5EF4-FFF2-40B4-BE49-F238E27FC236}">
                        <a16:creationId xmlns:a16="http://schemas.microsoft.com/office/drawing/2014/main" id="{A6386AC1-E52E-4D17-9CAF-6972A8DCCDC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7" name="Freeform: Shape 326">
                    <a:extLst>
                      <a:ext uri="{FF2B5EF4-FFF2-40B4-BE49-F238E27FC236}">
                        <a16:creationId xmlns:a16="http://schemas.microsoft.com/office/drawing/2014/main" id="{77AFB98D-4745-47D4-889E-A23B547BCC4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40" name="Group 39">
            <a:extLst>
              <a:ext uri="{FF2B5EF4-FFF2-40B4-BE49-F238E27FC236}">
                <a16:creationId xmlns:a16="http://schemas.microsoft.com/office/drawing/2014/main" id="{8DC473DD-0411-401C-88E0-9C351BAAE51A}"/>
              </a:ext>
            </a:extLst>
          </p:cNvPr>
          <p:cNvGrpSpPr/>
          <p:nvPr/>
        </p:nvGrpSpPr>
        <p:grpSpPr>
          <a:xfrm>
            <a:off x="9426788" y="4421411"/>
            <a:ext cx="1039853" cy="910904"/>
            <a:chOff x="10606302" y="4207622"/>
            <a:chExt cx="1060704" cy="929170"/>
          </a:xfrm>
        </p:grpSpPr>
        <p:sp>
          <p:nvSpPr>
            <p:cNvPr id="334" name="Title 1">
              <a:extLst>
                <a:ext uri="{FF2B5EF4-FFF2-40B4-BE49-F238E27FC236}">
                  <a16:creationId xmlns:a16="http://schemas.microsoft.com/office/drawing/2014/main" id="{41EC08AF-7B18-4ECB-A380-4687EC53AA01}"/>
                </a:ext>
              </a:extLst>
            </p:cNvPr>
            <p:cNvSpPr txBox="1">
              <a:spLocks/>
            </p:cNvSpPr>
            <p:nvPr/>
          </p:nvSpPr>
          <p:spPr>
            <a:xfrm>
              <a:off x="10606302" y="4207622"/>
              <a:ext cx="1060704" cy="307777"/>
            </a:xfrm>
            <a:prstGeom prst="rect">
              <a:avLst/>
            </a:prstGeom>
            <a:noFill/>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Role and </a:t>
              </a:r>
              <a:b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dirty="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RoleBinding</a:t>
              </a:r>
              <a:endPar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35" name="Rectangle: Rounded Corners 334">
              <a:extLst>
                <a:ext uri="{FF2B5EF4-FFF2-40B4-BE49-F238E27FC236}">
                  <a16:creationId xmlns:a16="http://schemas.microsoft.com/office/drawing/2014/main" id="{B61A9F85-222F-4D4F-978D-C1400D797ACD}"/>
                </a:ext>
              </a:extLst>
            </p:cNvPr>
            <p:cNvSpPr/>
            <p:nvPr/>
          </p:nvSpPr>
          <p:spPr bwMode="auto">
            <a:xfrm>
              <a:off x="10862283" y="4592582"/>
              <a:ext cx="544212" cy="544210"/>
            </a:xfrm>
            <a:prstGeom prst="roundRect">
              <a:avLst>
                <a:gd name="adj" fmla="val 3125"/>
              </a:avLst>
            </a:prstGeom>
            <a:solidFill>
              <a:srgbClr val="FCFDFE">
                <a:alpha val="1000"/>
              </a:srgb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7" name="manager" title="Icon of three people with lines connecting them">
              <a:extLst>
                <a:ext uri="{FF2B5EF4-FFF2-40B4-BE49-F238E27FC236}">
                  <a16:creationId xmlns:a16="http://schemas.microsoft.com/office/drawing/2014/main" id="{8F1E5670-4E35-411E-B349-04ED592E0302}"/>
                </a:ext>
              </a:extLst>
            </p:cNvPr>
            <p:cNvSpPr>
              <a:spLocks noChangeAspect="1" noEditPoints="1"/>
            </p:cNvSpPr>
            <p:nvPr/>
          </p:nvSpPr>
          <p:spPr bwMode="auto">
            <a:xfrm>
              <a:off x="10952949" y="4681807"/>
              <a:ext cx="362880" cy="36576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grpSp>
      <p:cxnSp>
        <p:nvCxnSpPr>
          <p:cNvPr id="338" name="Connector: Elbow 337">
            <a:extLst>
              <a:ext uri="{FF2B5EF4-FFF2-40B4-BE49-F238E27FC236}">
                <a16:creationId xmlns:a16="http://schemas.microsoft.com/office/drawing/2014/main" id="{5AD61074-A5FC-49EC-A7ED-18CBA01F9C64}"/>
              </a:ext>
            </a:extLst>
          </p:cNvPr>
          <p:cNvCxnSpPr>
            <a:cxnSpLocks/>
            <a:stCxn id="214" idx="3"/>
            <a:endCxn id="306" idx="1"/>
          </p:cNvCxnSpPr>
          <p:nvPr/>
        </p:nvCxnSpPr>
        <p:spPr>
          <a:xfrm flipV="1">
            <a:off x="6796912" y="5065558"/>
            <a:ext cx="1658348" cy="1147424"/>
          </a:xfrm>
          <a:prstGeom prst="bentConnector3">
            <a:avLst>
              <a:gd name="adj1" fmla="val 4336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95588323-12A3-401D-83DE-90774F3CA787}"/>
              </a:ext>
            </a:extLst>
          </p:cNvPr>
          <p:cNvCxnSpPr>
            <a:cxnSpLocks/>
            <a:stCxn id="321" idx="2"/>
            <a:endCxn id="304" idx="0"/>
          </p:cNvCxnSpPr>
          <p:nvPr/>
        </p:nvCxnSpPr>
        <p:spPr>
          <a:xfrm>
            <a:off x="8722946" y="4345927"/>
            <a:ext cx="0" cy="10565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C37583EF-3938-4746-8BC3-B386F52DF250}"/>
              </a:ext>
            </a:extLst>
          </p:cNvPr>
          <p:cNvGrpSpPr/>
          <p:nvPr/>
        </p:nvGrpSpPr>
        <p:grpSpPr>
          <a:xfrm>
            <a:off x="8646989" y="1981686"/>
            <a:ext cx="151914" cy="1453336"/>
            <a:chOff x="8714720" y="2020927"/>
            <a:chExt cx="154960" cy="1482478"/>
          </a:xfrm>
        </p:grpSpPr>
        <p:cxnSp>
          <p:nvCxnSpPr>
            <p:cNvPr id="51" name="Straight Arrow Connector 50">
              <a:extLst>
                <a:ext uri="{FF2B5EF4-FFF2-40B4-BE49-F238E27FC236}">
                  <a16:creationId xmlns:a16="http://schemas.microsoft.com/office/drawing/2014/main" id="{ED473A46-4AF4-4926-8171-43E0C9798AEE}"/>
                </a:ext>
              </a:extLst>
            </p:cNvPr>
            <p:cNvCxnSpPr>
              <a:cxnSpLocks/>
            </p:cNvCxnSpPr>
            <p:nvPr/>
          </p:nvCxnSpPr>
          <p:spPr>
            <a:xfrm flipV="1">
              <a:off x="8714720" y="2020927"/>
              <a:ext cx="2560" cy="1482478"/>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694242E1-31F3-4F51-8BF2-A3280A836B1E}"/>
                </a:ext>
              </a:extLst>
            </p:cNvPr>
            <p:cNvCxnSpPr>
              <a:cxnSpLocks/>
            </p:cNvCxnSpPr>
            <p:nvPr/>
          </p:nvCxnSpPr>
          <p:spPr>
            <a:xfrm flipV="1">
              <a:off x="8867120" y="2020927"/>
              <a:ext cx="2560" cy="1482478"/>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341" name="Connector: Elbow 340">
            <a:extLst>
              <a:ext uri="{FF2B5EF4-FFF2-40B4-BE49-F238E27FC236}">
                <a16:creationId xmlns:a16="http://schemas.microsoft.com/office/drawing/2014/main" id="{AEB5E309-458C-48B2-A9CB-213E5EB132EB}"/>
              </a:ext>
            </a:extLst>
          </p:cNvPr>
          <p:cNvCxnSpPr>
            <a:cxnSpLocks/>
          </p:cNvCxnSpPr>
          <p:nvPr/>
        </p:nvCxnSpPr>
        <p:spPr>
          <a:xfrm>
            <a:off x="8989704" y="4214196"/>
            <a:ext cx="957011" cy="179285"/>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2" name="Connector: Elbow 341">
            <a:extLst>
              <a:ext uri="{FF2B5EF4-FFF2-40B4-BE49-F238E27FC236}">
                <a16:creationId xmlns:a16="http://schemas.microsoft.com/office/drawing/2014/main" id="{6B613518-C10F-4F84-BF7C-9008927D8DD4}"/>
              </a:ext>
            </a:extLst>
          </p:cNvPr>
          <p:cNvCxnSpPr>
            <a:cxnSpLocks/>
          </p:cNvCxnSpPr>
          <p:nvPr/>
        </p:nvCxnSpPr>
        <p:spPr>
          <a:xfrm>
            <a:off x="8989704" y="3956344"/>
            <a:ext cx="571817" cy="2151420"/>
          </a:xfrm>
          <a:prstGeom prst="bentConnector3">
            <a:avLst>
              <a:gd name="adj1" fmla="val 265706"/>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3" name="Title 1">
            <a:extLst>
              <a:ext uri="{FF2B5EF4-FFF2-40B4-BE49-F238E27FC236}">
                <a16:creationId xmlns:a16="http://schemas.microsoft.com/office/drawing/2014/main" id="{2FCD72D3-AB1B-4B08-AD6D-9053700B9C64}"/>
              </a:ext>
            </a:extLst>
          </p:cNvPr>
          <p:cNvSpPr txBox="1">
            <a:spLocks/>
          </p:cNvSpPr>
          <p:nvPr/>
        </p:nvSpPr>
        <p:spPr>
          <a:xfrm>
            <a:off x="8031923" y="2557492"/>
            <a:ext cx="533514" cy="301727"/>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GETS the config</a:t>
            </a:r>
          </a:p>
        </p:txBody>
      </p:sp>
      <p:sp>
        <p:nvSpPr>
          <p:cNvPr id="344" name="Title 1">
            <a:extLst>
              <a:ext uri="{FF2B5EF4-FFF2-40B4-BE49-F238E27FC236}">
                <a16:creationId xmlns:a16="http://schemas.microsoft.com/office/drawing/2014/main" id="{61AAC9D5-1A1F-475B-9088-DBBD533AC122}"/>
              </a:ext>
            </a:extLst>
          </p:cNvPr>
          <p:cNvSpPr txBox="1">
            <a:spLocks/>
          </p:cNvSpPr>
          <p:nvPr/>
        </p:nvSpPr>
        <p:spPr>
          <a:xfrm>
            <a:off x="8887471" y="2482060"/>
            <a:ext cx="820230" cy="452590"/>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PUTS compliance status</a:t>
            </a:r>
          </a:p>
        </p:txBody>
      </p:sp>
      <p:sp>
        <p:nvSpPr>
          <p:cNvPr id="345" name="DeveloperTools_EC7A" title="Icon of a wrench and a screwdriver">
            <a:extLst>
              <a:ext uri="{FF2B5EF4-FFF2-40B4-BE49-F238E27FC236}">
                <a16:creationId xmlns:a16="http://schemas.microsoft.com/office/drawing/2014/main" id="{F2466A7B-8489-430F-8E63-4C883AA6E9DE}"/>
              </a:ext>
            </a:extLst>
          </p:cNvPr>
          <p:cNvSpPr>
            <a:spLocks noChangeAspect="1" noEditPoints="1"/>
          </p:cNvSpPr>
          <p:nvPr/>
        </p:nvSpPr>
        <p:spPr bwMode="auto">
          <a:xfrm>
            <a:off x="8606654" y="1535646"/>
            <a:ext cx="227568" cy="35857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cxnSp>
        <p:nvCxnSpPr>
          <p:cNvPr id="89" name="Connector: Elbow 88">
            <a:extLst>
              <a:ext uri="{FF2B5EF4-FFF2-40B4-BE49-F238E27FC236}">
                <a16:creationId xmlns:a16="http://schemas.microsoft.com/office/drawing/2014/main" id="{8B1D197D-FAED-472A-857F-70643991DB38}"/>
              </a:ext>
            </a:extLst>
          </p:cNvPr>
          <p:cNvCxnSpPr>
            <a:cxnSpLocks/>
          </p:cNvCxnSpPr>
          <p:nvPr/>
        </p:nvCxnSpPr>
        <p:spPr>
          <a:xfrm rot="5400000" flipH="1" flipV="1">
            <a:off x="3047979" y="2696390"/>
            <a:ext cx="1694243" cy="1302050"/>
          </a:xfrm>
          <a:prstGeom prst="bentConnector3">
            <a:avLst>
              <a:gd name="adj1" fmla="val -1434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Connector: Elbow 346">
            <a:extLst>
              <a:ext uri="{FF2B5EF4-FFF2-40B4-BE49-F238E27FC236}">
                <a16:creationId xmlns:a16="http://schemas.microsoft.com/office/drawing/2014/main" id="{C5D2F871-8EF3-444B-868A-07DEE599E772}"/>
              </a:ext>
            </a:extLst>
          </p:cNvPr>
          <p:cNvCxnSpPr>
            <a:cxnSpLocks/>
          </p:cNvCxnSpPr>
          <p:nvPr/>
        </p:nvCxnSpPr>
        <p:spPr>
          <a:xfrm flipV="1">
            <a:off x="4539840" y="1714931"/>
            <a:ext cx="2501025" cy="791648"/>
          </a:xfrm>
          <a:prstGeom prst="bentConnector3">
            <a:avLst>
              <a:gd name="adj1" fmla="val 82266"/>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6B00ACAF-837D-4AD5-9778-07A1FE49D0F5}"/>
              </a:ext>
            </a:extLst>
          </p:cNvPr>
          <p:cNvGrpSpPr/>
          <p:nvPr/>
        </p:nvGrpSpPr>
        <p:grpSpPr>
          <a:xfrm>
            <a:off x="1609951" y="5029821"/>
            <a:ext cx="762210" cy="805300"/>
            <a:chOff x="758390" y="4552278"/>
            <a:chExt cx="777494" cy="821448"/>
          </a:xfrm>
        </p:grpSpPr>
        <p:sp>
          <p:nvSpPr>
            <p:cNvPr id="350" name="Title 1">
              <a:extLst>
                <a:ext uri="{FF2B5EF4-FFF2-40B4-BE49-F238E27FC236}">
                  <a16:creationId xmlns:a16="http://schemas.microsoft.com/office/drawing/2014/main" id="{775DEC05-B83E-4826-B52D-4EE42F317403}"/>
                </a:ext>
              </a:extLst>
            </p:cNvPr>
            <p:cNvSpPr txBox="1">
              <a:spLocks/>
            </p:cNvSpPr>
            <p:nvPr/>
          </p:nvSpPr>
          <p:spPr>
            <a:xfrm>
              <a:off x="758390" y="4552278"/>
              <a:ext cx="777494" cy="200055"/>
            </a:xfrm>
            <a:prstGeom prst="rect">
              <a:avLst/>
            </a:prstGeom>
            <a:solidFill>
              <a:schemeClr val="bg1"/>
            </a:solidFill>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GitHub</a:t>
              </a:r>
              <a:endParaRPr kumimoji="0" lang="en-US" sz="784"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endParaRPr>
            </a:p>
          </p:txBody>
        </p:sp>
        <p:sp>
          <p:nvSpPr>
            <p:cNvPr id="352" name="Rectangle: Rounded Corners 351">
              <a:extLst>
                <a:ext uri="{FF2B5EF4-FFF2-40B4-BE49-F238E27FC236}">
                  <a16:creationId xmlns:a16="http://schemas.microsoft.com/office/drawing/2014/main" id="{51EE979E-DA2E-40B8-8819-B30AEE098CA1}"/>
                </a:ext>
              </a:extLst>
            </p:cNvPr>
            <p:cNvSpPr/>
            <p:nvPr/>
          </p:nvSpPr>
          <p:spPr bwMode="auto">
            <a:xfrm>
              <a:off x="875031" y="4829516"/>
              <a:ext cx="544212" cy="544210"/>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348" name="Picture 347">
              <a:extLst>
                <a:ext uri="{FF2B5EF4-FFF2-40B4-BE49-F238E27FC236}">
                  <a16:creationId xmlns:a16="http://schemas.microsoft.com/office/drawing/2014/main" id="{B35D3CB9-28E1-4AE7-A4A2-19A986894F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951" y="4899435"/>
              <a:ext cx="404373" cy="404373"/>
            </a:xfrm>
            <a:prstGeom prst="rect">
              <a:avLst/>
            </a:prstGeom>
          </p:spPr>
        </p:pic>
      </p:grpSp>
      <p:sp>
        <p:nvSpPr>
          <p:cNvPr id="364" name="Title 1">
            <a:extLst>
              <a:ext uri="{FF2B5EF4-FFF2-40B4-BE49-F238E27FC236}">
                <a16:creationId xmlns:a16="http://schemas.microsoft.com/office/drawing/2014/main" id="{6BC56428-FCF6-49B8-88C4-6F4FD72D17D4}"/>
              </a:ext>
            </a:extLst>
          </p:cNvPr>
          <p:cNvSpPr txBox="1">
            <a:spLocks/>
          </p:cNvSpPr>
          <p:nvPr/>
        </p:nvSpPr>
        <p:spPr>
          <a:xfrm rot="16200000">
            <a:off x="1742672" y="6175392"/>
            <a:ext cx="506420" cy="301727"/>
          </a:xfrm>
          <a:prstGeom prst="rect">
            <a:avLst/>
          </a:prstGeom>
          <a:solidFill>
            <a:srgbClr val="FCFDFE"/>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rPr>
              <a:t>Poll for changes</a:t>
            </a:r>
          </a:p>
        </p:txBody>
      </p:sp>
      <p:sp>
        <p:nvSpPr>
          <p:cNvPr id="365" name="TextBox 364">
            <a:extLst>
              <a:ext uri="{FF2B5EF4-FFF2-40B4-BE49-F238E27FC236}">
                <a16:creationId xmlns:a16="http://schemas.microsoft.com/office/drawing/2014/main" id="{7FE52F0C-1B06-4971-9226-0363B526902C}"/>
              </a:ext>
            </a:extLst>
          </p:cNvPr>
          <p:cNvSpPr txBox="1"/>
          <p:nvPr/>
        </p:nvSpPr>
        <p:spPr>
          <a:xfrm>
            <a:off x="10794449" y="6343523"/>
            <a:ext cx="1169761" cy="452590"/>
          </a:xfrm>
          <a:prstGeom prst="rect">
            <a:avLst/>
          </a:prstGeom>
          <a:noFill/>
        </p:spPr>
        <p:txBody>
          <a:bodyPr wrap="square" lIns="89642" tIns="89642" rIns="89642"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solidFill>
                  <a:srgbClr val="3C3C41">
                    <a:alpha val="50000"/>
                  </a:srgbClr>
                </a:solidFill>
                <a:effectLst/>
                <a:uLnTx/>
                <a:uFillTx/>
                <a:latin typeface="Segoe UI"/>
                <a:ea typeface="+mn-ea"/>
                <a:cs typeface="+mn-cs"/>
              </a:rPr>
              <a:t>Microsoft Confidential</a:t>
            </a:r>
          </a:p>
        </p:txBody>
      </p:sp>
      <p:sp>
        <p:nvSpPr>
          <p:cNvPr id="211" name="Title 3">
            <a:extLst>
              <a:ext uri="{FF2B5EF4-FFF2-40B4-BE49-F238E27FC236}">
                <a16:creationId xmlns:a16="http://schemas.microsoft.com/office/drawing/2014/main" id="{6508705E-F473-4724-A641-6A5A592097EC}"/>
              </a:ext>
            </a:extLst>
          </p:cNvPr>
          <p:cNvSpPr txBox="1">
            <a:spLocks/>
          </p:cNvSpPr>
          <p:nvPr/>
        </p:nvSpPr>
        <p:spPr>
          <a:xfrm>
            <a:off x="455995" y="1063354"/>
            <a:ext cx="11306469" cy="80460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How Azure Arc-enabled Kubernetes </a:t>
            </a:r>
            <a:b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br>
            <a:r>
              <a:rPr kumimoji="0" lang="en-US" sz="2745" b="0" i="0" u="none" strike="noStrike" kern="1200" cap="none" spc="-49" normalizeH="0" baseline="0" noProof="0" dirty="0">
                <a:ln w="3175">
                  <a:noFill/>
                </a:ln>
                <a:solidFill>
                  <a:srgbClr val="0078D4"/>
                </a:solidFill>
                <a:effectLst/>
                <a:uLnTx/>
                <a:uFillTx/>
                <a:latin typeface="Segoe UI Semibold"/>
                <a:ea typeface="+mn-ea"/>
                <a:cs typeface="Segoe UI" pitchFamily="34" charset="0"/>
              </a:rPr>
              <a:t>clusters work</a:t>
            </a:r>
          </a:p>
        </p:txBody>
      </p:sp>
      <p:grpSp>
        <p:nvGrpSpPr>
          <p:cNvPr id="224" name="Group 223">
            <a:extLst>
              <a:ext uri="{FF2B5EF4-FFF2-40B4-BE49-F238E27FC236}">
                <a16:creationId xmlns:a16="http://schemas.microsoft.com/office/drawing/2014/main" id="{3A19C89C-6D36-437D-B98B-65F38DAA3702}"/>
              </a:ext>
            </a:extLst>
          </p:cNvPr>
          <p:cNvGrpSpPr/>
          <p:nvPr/>
        </p:nvGrpSpPr>
        <p:grpSpPr>
          <a:xfrm>
            <a:off x="1723689" y="98621"/>
            <a:ext cx="8918126" cy="724143"/>
            <a:chOff x="1669761" y="91121"/>
            <a:chExt cx="9096953" cy="738664"/>
          </a:xfrm>
        </p:grpSpPr>
        <p:grpSp>
          <p:nvGrpSpPr>
            <p:cNvPr id="225" name="Group 224">
              <a:extLst>
                <a:ext uri="{FF2B5EF4-FFF2-40B4-BE49-F238E27FC236}">
                  <a16:creationId xmlns:a16="http://schemas.microsoft.com/office/drawing/2014/main" id="{0C91A0E8-0567-4350-B201-CF4AC9432691}"/>
                </a:ext>
              </a:extLst>
            </p:cNvPr>
            <p:cNvGrpSpPr/>
            <p:nvPr/>
          </p:nvGrpSpPr>
          <p:grpSpPr>
            <a:xfrm>
              <a:off x="1669761" y="183454"/>
              <a:ext cx="2078068" cy="553998"/>
              <a:chOff x="1669761" y="183454"/>
              <a:chExt cx="2078068" cy="553998"/>
            </a:xfrm>
          </p:grpSpPr>
          <p:sp>
            <p:nvSpPr>
              <p:cNvPr id="346" name="TextBox 345">
                <a:extLst>
                  <a:ext uri="{FF2B5EF4-FFF2-40B4-BE49-F238E27FC236}">
                    <a16:creationId xmlns:a16="http://schemas.microsoft.com/office/drawing/2014/main" id="{5E4164AC-03DC-4D34-B52F-7A2221FEEED8}"/>
                  </a:ext>
                </a:extLst>
              </p:cNvPr>
              <p:cNvSpPr txBox="1"/>
              <p:nvPr/>
            </p:nvSpPr>
            <p:spPr>
              <a:xfrm>
                <a:off x="2248213" y="183454"/>
                <a:ext cx="1499616" cy="553998"/>
              </a:xfrm>
              <a:prstGeom prst="rect">
                <a:avLst/>
              </a:prstGeom>
              <a:noFill/>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Developer</a:t>
                </a:r>
                <a:b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productivity</a:t>
                </a:r>
              </a:p>
            </p:txBody>
          </p:sp>
          <p:sp>
            <p:nvSpPr>
              <p:cNvPr id="349" name="Oval 348">
                <a:extLst>
                  <a:ext uri="{FF2B5EF4-FFF2-40B4-BE49-F238E27FC236}">
                    <a16:creationId xmlns:a16="http://schemas.microsoft.com/office/drawing/2014/main" id="{DB96C430-A314-4468-A020-67F717ABA86B}"/>
                  </a:ext>
                </a:extLst>
              </p:cNvPr>
              <p:cNvSpPr/>
              <p:nvPr/>
            </p:nvSpPr>
            <p:spPr bwMode="auto">
              <a:xfrm rot="16200000">
                <a:off x="166976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70" name="speedometer_2" title="Icon of a spedometer showing fast speed">
                <a:extLst>
                  <a:ext uri="{FF2B5EF4-FFF2-40B4-BE49-F238E27FC236}">
                    <a16:creationId xmlns:a16="http://schemas.microsoft.com/office/drawing/2014/main" id="{F901F19A-626B-4F1A-ADFD-F6E2D596AA68}"/>
                  </a:ext>
                </a:extLst>
              </p:cNvPr>
              <p:cNvSpPr>
                <a:spLocks noChangeAspect="1" noEditPoints="1"/>
              </p:cNvSpPr>
              <p:nvPr/>
            </p:nvSpPr>
            <p:spPr bwMode="auto">
              <a:xfrm>
                <a:off x="1797997" y="337195"/>
                <a:ext cx="246515" cy="24651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28" name="Group 227">
              <a:extLst>
                <a:ext uri="{FF2B5EF4-FFF2-40B4-BE49-F238E27FC236}">
                  <a16:creationId xmlns:a16="http://schemas.microsoft.com/office/drawing/2014/main" id="{707250CE-E76D-4145-9A0E-7247CEAA5410}"/>
                </a:ext>
              </a:extLst>
            </p:cNvPr>
            <p:cNvGrpSpPr/>
            <p:nvPr/>
          </p:nvGrpSpPr>
          <p:grpSpPr>
            <a:xfrm>
              <a:off x="4007751" y="183454"/>
              <a:ext cx="2079706" cy="553998"/>
              <a:chOff x="4007751" y="183454"/>
              <a:chExt cx="2079706" cy="553998"/>
            </a:xfrm>
          </p:grpSpPr>
          <p:sp>
            <p:nvSpPr>
              <p:cNvPr id="318" name="TextBox 317">
                <a:extLst>
                  <a:ext uri="{FF2B5EF4-FFF2-40B4-BE49-F238E27FC236}">
                    <a16:creationId xmlns:a16="http://schemas.microsoft.com/office/drawing/2014/main" id="{92787329-2544-4C06-8354-AE439D460D2A}"/>
                  </a:ext>
                </a:extLst>
              </p:cNvPr>
              <p:cNvSpPr txBox="1"/>
              <p:nvPr/>
            </p:nvSpPr>
            <p:spPr>
              <a:xfrm>
                <a:off x="4586203"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Security and compliance</a:t>
                </a:r>
              </a:p>
            </p:txBody>
          </p:sp>
          <p:sp>
            <p:nvSpPr>
              <p:cNvPr id="333" name="Oval 332">
                <a:extLst>
                  <a:ext uri="{FF2B5EF4-FFF2-40B4-BE49-F238E27FC236}">
                    <a16:creationId xmlns:a16="http://schemas.microsoft.com/office/drawing/2014/main" id="{1575AFB9-5368-47BA-BC78-0004CFA2ACA3}"/>
                  </a:ext>
                </a:extLst>
              </p:cNvPr>
              <p:cNvSpPr/>
              <p:nvPr/>
            </p:nvSpPr>
            <p:spPr bwMode="auto">
              <a:xfrm rot="16200000">
                <a:off x="400775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36" name="Lock" title="Icon of a padlock">
                <a:extLst>
                  <a:ext uri="{FF2B5EF4-FFF2-40B4-BE49-F238E27FC236}">
                    <a16:creationId xmlns:a16="http://schemas.microsoft.com/office/drawing/2014/main" id="{53843067-8AC7-47F7-A4B9-465645D89C51}"/>
                  </a:ext>
                </a:extLst>
              </p:cNvPr>
              <p:cNvSpPr>
                <a:spLocks noChangeAspect="1" noEditPoints="1"/>
              </p:cNvSpPr>
              <p:nvPr/>
            </p:nvSpPr>
            <p:spPr bwMode="auto">
              <a:xfrm>
                <a:off x="4170525" y="336453"/>
                <a:ext cx="177440" cy="2480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41" name="Group 240">
              <a:extLst>
                <a:ext uri="{FF2B5EF4-FFF2-40B4-BE49-F238E27FC236}">
                  <a16:creationId xmlns:a16="http://schemas.microsoft.com/office/drawing/2014/main" id="{1856B1D1-64D7-4594-B242-1A4EB41A3E74}"/>
                </a:ext>
              </a:extLst>
            </p:cNvPr>
            <p:cNvGrpSpPr/>
            <p:nvPr/>
          </p:nvGrpSpPr>
          <p:grpSpPr>
            <a:xfrm>
              <a:off x="8687008" y="91121"/>
              <a:ext cx="2079706" cy="738664"/>
              <a:chOff x="8687008" y="91121"/>
              <a:chExt cx="2079706" cy="738664"/>
            </a:xfrm>
          </p:grpSpPr>
          <p:sp>
            <p:nvSpPr>
              <p:cNvPr id="248" name="TextBox 247">
                <a:extLst>
                  <a:ext uri="{FF2B5EF4-FFF2-40B4-BE49-F238E27FC236}">
                    <a16:creationId xmlns:a16="http://schemas.microsoft.com/office/drawing/2014/main" id="{19CF3BA2-AB8A-4529-B37A-8292048F5113}"/>
                  </a:ext>
                </a:extLst>
              </p:cNvPr>
              <p:cNvSpPr txBox="1"/>
              <p:nvPr/>
            </p:nvSpPr>
            <p:spPr>
              <a:xfrm>
                <a:off x="9265460" y="91121"/>
                <a:ext cx="1501254" cy="738664"/>
              </a:xfrm>
              <a:prstGeom prst="rect">
                <a:avLst/>
              </a:prstGeom>
              <a:noFill/>
            </p:spPr>
            <p:txBody>
              <a:bodyPr wrap="square" lIns="89642" tIns="89642" rIns="89642" bIns="89642" rtlCol="0">
                <a:spAutoFit/>
              </a:bodyPr>
              <a:lstStyle>
                <a:defPPr>
                  <a:defRPr lang="en-US"/>
                </a:defPPr>
                <a:lvl1pPr marR="0" lvl="0" indent="0" defTabSz="914367" fontAlgn="auto">
                  <a:lnSpc>
                    <a:spcPct val="100000"/>
                  </a:lnSpc>
                  <a:spcBef>
                    <a:spcPts val="0"/>
                  </a:spcBef>
                  <a:spcAft>
                    <a:spcPts val="588"/>
                  </a:spcAft>
                  <a:buClrTx/>
                  <a:buSzTx/>
                  <a:buFontTx/>
                  <a:buNone/>
                  <a:tabLst/>
                  <a:defRPr sz="1200">
                    <a:solidFill>
                      <a:srgbClr val="0F78D4"/>
                    </a:solidFill>
                    <a:latin typeface="Segoe UI Semibold" panose="020B0702040204020203" pitchFamily="34" charset="0"/>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workload,</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anywhere</a:t>
                </a:r>
              </a:p>
            </p:txBody>
          </p:sp>
          <p:grpSp>
            <p:nvGrpSpPr>
              <p:cNvPr id="250" name="Group 249">
                <a:extLst>
                  <a:ext uri="{FF2B5EF4-FFF2-40B4-BE49-F238E27FC236}">
                    <a16:creationId xmlns:a16="http://schemas.microsoft.com/office/drawing/2014/main" id="{2BC35A9C-7DF2-4ED5-B17F-FA598884BE4B}"/>
                  </a:ext>
                </a:extLst>
              </p:cNvPr>
              <p:cNvGrpSpPr/>
              <p:nvPr/>
            </p:nvGrpSpPr>
            <p:grpSpPr>
              <a:xfrm>
                <a:off x="8687008" y="208959"/>
                <a:ext cx="502988" cy="502988"/>
                <a:chOff x="5343105" y="4621095"/>
                <a:chExt cx="650530" cy="650530"/>
              </a:xfrm>
            </p:grpSpPr>
            <p:sp>
              <p:nvSpPr>
                <p:cNvPr id="251" name="Oval 250">
                  <a:extLst>
                    <a:ext uri="{FF2B5EF4-FFF2-40B4-BE49-F238E27FC236}">
                      <a16:creationId xmlns:a16="http://schemas.microsoft.com/office/drawing/2014/main" id="{5B0A29C3-67FB-4400-85B7-DBCDCEA0DDB5}"/>
                    </a:ext>
                  </a:extLst>
                </p:cNvPr>
                <p:cNvSpPr/>
                <p:nvPr/>
              </p:nvSpPr>
              <p:spPr bwMode="auto">
                <a:xfrm rot="16200000">
                  <a:off x="5343105" y="4621095"/>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6" name="arrow_16" title="Icon of two arrows that crisscross">
                  <a:extLst>
                    <a:ext uri="{FF2B5EF4-FFF2-40B4-BE49-F238E27FC236}">
                      <a16:creationId xmlns:a16="http://schemas.microsoft.com/office/drawing/2014/main" id="{3465AB67-0EC3-48EC-9865-9A5F5D8531C8}"/>
                    </a:ext>
                  </a:extLst>
                </p:cNvPr>
                <p:cNvSpPr>
                  <a:spLocks noChangeAspect="1" noEditPoints="1"/>
                </p:cNvSpPr>
                <p:nvPr/>
              </p:nvSpPr>
              <p:spPr bwMode="auto">
                <a:xfrm>
                  <a:off x="5524523" y="4840337"/>
                  <a:ext cx="287694" cy="21204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40" tIns="43070" rIns="86140" bIns="43070"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42" name="Group 241">
              <a:extLst>
                <a:ext uri="{FF2B5EF4-FFF2-40B4-BE49-F238E27FC236}">
                  <a16:creationId xmlns:a16="http://schemas.microsoft.com/office/drawing/2014/main" id="{04C3A384-FEC4-4E59-9A97-F759D512788F}"/>
                </a:ext>
              </a:extLst>
            </p:cNvPr>
            <p:cNvGrpSpPr/>
            <p:nvPr/>
          </p:nvGrpSpPr>
          <p:grpSpPr>
            <a:xfrm>
              <a:off x="6347379" y="183454"/>
              <a:ext cx="2079706" cy="553998"/>
              <a:chOff x="6347379" y="183454"/>
              <a:chExt cx="2079706" cy="553998"/>
            </a:xfrm>
          </p:grpSpPr>
          <p:sp>
            <p:nvSpPr>
              <p:cNvPr id="243" name="TextBox 242">
                <a:extLst>
                  <a:ext uri="{FF2B5EF4-FFF2-40B4-BE49-F238E27FC236}">
                    <a16:creationId xmlns:a16="http://schemas.microsoft.com/office/drawing/2014/main" id="{040C2112-E8DB-4DF1-AD44-CAF9617B0880}"/>
                  </a:ext>
                </a:extLst>
              </p:cNvPr>
              <p:cNvSpPr txBox="1"/>
              <p:nvPr/>
            </p:nvSpPr>
            <p:spPr>
              <a:xfrm>
                <a:off x="6925831"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defPPr>
                  <a:defRPr lang="en-US"/>
                </a:defPPr>
                <a:lvl1pPr defTabSz="914367">
                  <a:spcAft>
                    <a:spcPts val="588"/>
                  </a:spcAft>
                  <a:defRPr sz="1200">
                    <a:solidFill>
                      <a:schemeClr val="bg1">
                        <a:lumMod val="85000"/>
                      </a:schemeClr>
                    </a:solidFill>
                    <a:latin typeface="Segoe UI"/>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Operational simplicity</a:t>
                </a:r>
              </a:p>
            </p:txBody>
          </p:sp>
          <p:sp>
            <p:nvSpPr>
              <p:cNvPr id="245" name="Oval 244">
                <a:extLst>
                  <a:ext uri="{FF2B5EF4-FFF2-40B4-BE49-F238E27FC236}">
                    <a16:creationId xmlns:a16="http://schemas.microsoft.com/office/drawing/2014/main" id="{CD5230E8-F212-417B-BC8B-D929C415E134}"/>
                  </a:ext>
                </a:extLst>
              </p:cNvPr>
              <p:cNvSpPr/>
              <p:nvPr/>
            </p:nvSpPr>
            <p:spPr bwMode="auto">
              <a:xfrm rot="16200000">
                <a:off x="6347379"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46" name="Processing_E9F5" title="Icon of two interlocked gears">
                <a:extLst>
                  <a:ext uri="{FF2B5EF4-FFF2-40B4-BE49-F238E27FC236}">
                    <a16:creationId xmlns:a16="http://schemas.microsoft.com/office/drawing/2014/main" id="{4CA42639-59D1-45F6-A9E7-E0E6C159314F}"/>
                  </a:ext>
                </a:extLst>
              </p:cNvPr>
              <p:cNvSpPr>
                <a:spLocks noChangeAspect="1" noEditPoints="1"/>
              </p:cNvSpPr>
              <p:nvPr/>
            </p:nvSpPr>
            <p:spPr bwMode="auto">
              <a:xfrm>
                <a:off x="6452479" y="332953"/>
                <a:ext cx="292789" cy="2550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148875424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125786ED-FC4C-47DC-A242-AFEB82C6863A}"/>
              </a:ext>
            </a:extLst>
          </p:cNvPr>
          <p:cNvSpPr txBox="1"/>
          <p:nvPr/>
        </p:nvSpPr>
        <p:spPr>
          <a:xfrm>
            <a:off x="10512512" y="6481955"/>
            <a:ext cx="1609354" cy="316722"/>
          </a:xfrm>
          <a:prstGeom prst="rect">
            <a:avLst/>
          </a:prstGeom>
          <a:noFill/>
        </p:spPr>
        <p:txBody>
          <a:bodyPr wrap="square" lIns="89617" tIns="89617" rIns="89617" bIns="89617" rtlCol="0">
            <a:spAutoFit/>
          </a:bodyPr>
          <a:lstStyle/>
          <a:p>
            <a:pPr marL="0" marR="0" lvl="0" indent="0" algn="r" defTabSz="914016"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solidFill>
                  <a:srgbClr val="3C3C41">
                    <a:alpha val="50000"/>
                  </a:srgbClr>
                </a:solidFill>
                <a:effectLst/>
                <a:uLnTx/>
                <a:uFillTx/>
                <a:latin typeface="Segoe UI"/>
                <a:ea typeface="+mn-ea"/>
                <a:cs typeface="+mn-cs"/>
              </a:rPr>
              <a:t>Microsoft Confidential</a:t>
            </a:r>
          </a:p>
        </p:txBody>
      </p:sp>
      <p:sp>
        <p:nvSpPr>
          <p:cNvPr id="147" name="Rectangle 146">
            <a:extLst>
              <a:ext uri="{FF2B5EF4-FFF2-40B4-BE49-F238E27FC236}">
                <a16:creationId xmlns:a16="http://schemas.microsoft.com/office/drawing/2014/main" id="{6BF4163B-EC5D-4637-AC47-24AD7CDC3DB0}"/>
              </a:ext>
            </a:extLst>
          </p:cNvPr>
          <p:cNvSpPr/>
          <p:nvPr/>
        </p:nvSpPr>
        <p:spPr bwMode="auto">
          <a:xfrm>
            <a:off x="628869" y="2133927"/>
            <a:ext cx="3902931" cy="3761688"/>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ts val="1175"/>
              </a:spcAft>
              <a:buClrTx/>
              <a:buSzTx/>
              <a:buFontTx/>
              <a:buNone/>
              <a:tabLst/>
              <a:defRPr/>
            </a:pPr>
            <a:endParaRPr kumimoji="0" lang="en-US" sz="1567"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32FC0B27-D8EA-453E-80C2-F22E4A72C015}"/>
              </a:ext>
            </a:extLst>
          </p:cNvPr>
          <p:cNvSpPr/>
          <p:nvPr/>
        </p:nvSpPr>
        <p:spPr bwMode="auto">
          <a:xfrm>
            <a:off x="567111" y="1372165"/>
            <a:ext cx="4026444" cy="4479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ts val="1175"/>
              </a:spcAft>
              <a:buClrTx/>
              <a:buSzTx/>
              <a:buFontTx/>
              <a:buNone/>
              <a:tabLst/>
              <a:defRPr/>
            </a:pPr>
            <a:r>
              <a:rPr kumimoji="0" lang="en-US" sz="1950" b="0" i="0" u="none" strike="noStrike" kern="1200" cap="none" spc="0" normalizeH="0" baseline="0" noProof="0" dirty="0">
                <a:ln>
                  <a:noFill/>
                </a:ln>
                <a:solidFill>
                  <a:srgbClr val="0F78D4"/>
                </a:solidFill>
                <a:effectLst/>
                <a:uLnTx/>
                <a:uFillTx/>
                <a:latin typeface="Segoe UI Semibold"/>
                <a:ea typeface="Segoe UI" pitchFamily="34" charset="0"/>
                <a:cs typeface="Segoe UI"/>
              </a:rPr>
              <a:t>Azure Arc enabled API management</a:t>
            </a:r>
          </a:p>
          <a:p>
            <a:pPr marL="0" marR="0" lvl="0" indent="0" algn="l" defTabSz="913927" rtl="0" eaLnBrk="1" fontAlgn="base" latinLnBrk="0" hangingPunct="1">
              <a:lnSpc>
                <a:spcPct val="90000"/>
              </a:lnSpc>
              <a:spcBef>
                <a:spcPct val="0"/>
              </a:spcBef>
              <a:spcAft>
                <a:spcPts val="1765"/>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a:rPr>
              <a:t>Unified API management across hybrid and multi-cloud environments.</a:t>
            </a:r>
          </a:p>
          <a:p>
            <a:pPr marL="0" marR="0" lvl="0" indent="0" algn="l" defTabSz="913927" rtl="0" eaLnBrk="1" fontAlgn="auto" latinLnBrk="0" hangingPunct="1">
              <a:lnSpc>
                <a:spcPct val="90000"/>
              </a:lnSpc>
              <a:spcBef>
                <a:spcPct val="0"/>
              </a:spcBef>
              <a:spcAft>
                <a:spcPts val="1764"/>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a:rPr>
              <a:t>Increase visibility and discoverability of APIs in your organization by providing a single, unified view.</a:t>
            </a:r>
          </a:p>
          <a:p>
            <a:pPr marL="0" marR="0" lvl="0" indent="0" algn="l" defTabSz="913927" rtl="0" eaLnBrk="1" fontAlgn="auto" latinLnBrk="0" hangingPunct="1">
              <a:lnSpc>
                <a:spcPct val="90000"/>
              </a:lnSpc>
              <a:spcBef>
                <a:spcPct val="0"/>
              </a:spcBef>
              <a:spcAft>
                <a:spcPts val="1764"/>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a:rPr>
              <a:t>Improve latency, reduce cost, and meet compliance by keeping APIs and data local to the hybrid or multi-cloud environment.</a:t>
            </a:r>
            <a:endPar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B420FBF3-F09B-40F0-8A4C-8EA53107EE85}"/>
              </a:ext>
            </a:extLst>
          </p:cNvPr>
          <p:cNvSpPr txBox="1"/>
          <p:nvPr/>
        </p:nvSpPr>
        <p:spPr>
          <a:xfrm>
            <a:off x="1059082" y="5990289"/>
            <a:ext cx="3042504" cy="402449"/>
          </a:xfrm>
          <a:prstGeom prst="rect">
            <a:avLst/>
          </a:prstGeom>
          <a:noFill/>
        </p:spPr>
        <p:txBody>
          <a:bodyPr wrap="square" lIns="89630" tIns="89630" rIns="89630" bIns="8963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solidFill>
                  <a:srgbClr val="000000"/>
                </a:solidFill>
                <a:effectLst/>
                <a:uLnTx/>
                <a:uFillTx/>
                <a:latin typeface="Segoe UI Semibold"/>
                <a:ea typeface="+mn-ea"/>
                <a:cs typeface="+mn-cs"/>
              </a:rPr>
              <a:t>Public Preview Q4 CY19</a:t>
            </a:r>
          </a:p>
        </p:txBody>
      </p:sp>
      <p:cxnSp>
        <p:nvCxnSpPr>
          <p:cNvPr id="34" name="Straight Connector 33">
            <a:extLst>
              <a:ext uri="{FF2B5EF4-FFF2-40B4-BE49-F238E27FC236}">
                <a16:creationId xmlns:a16="http://schemas.microsoft.com/office/drawing/2014/main" id="{3E7955A8-CDA3-4B9B-A913-49D8CB1BCA72}"/>
              </a:ext>
            </a:extLst>
          </p:cNvPr>
          <p:cNvCxnSpPr/>
          <p:nvPr/>
        </p:nvCxnSpPr>
        <p:spPr>
          <a:xfrm>
            <a:off x="866" y="903649"/>
            <a:ext cx="12190271"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E5BB647-FF81-44B3-B725-44D08F6F1F94}"/>
              </a:ext>
            </a:extLst>
          </p:cNvPr>
          <p:cNvGrpSpPr/>
          <p:nvPr/>
        </p:nvGrpSpPr>
        <p:grpSpPr>
          <a:xfrm>
            <a:off x="6344063" y="1736791"/>
            <a:ext cx="4061992" cy="3754108"/>
            <a:chOff x="6765189" y="2298699"/>
            <a:chExt cx="4143443" cy="3829386"/>
          </a:xfrm>
        </p:grpSpPr>
        <p:grpSp>
          <p:nvGrpSpPr>
            <p:cNvPr id="137" name="Group 136">
              <a:extLst>
                <a:ext uri="{FF2B5EF4-FFF2-40B4-BE49-F238E27FC236}">
                  <a16:creationId xmlns:a16="http://schemas.microsoft.com/office/drawing/2014/main" id="{6FBE538B-1550-4C83-8CB8-379B1D9A103C}"/>
                </a:ext>
              </a:extLst>
            </p:cNvPr>
            <p:cNvGrpSpPr/>
            <p:nvPr/>
          </p:nvGrpSpPr>
          <p:grpSpPr>
            <a:xfrm>
              <a:off x="8161526" y="2298699"/>
              <a:ext cx="2544007" cy="806493"/>
              <a:chOff x="9349740" y="4404702"/>
              <a:chExt cx="2494351" cy="790753"/>
            </a:xfrm>
          </p:grpSpPr>
          <p:grpSp>
            <p:nvGrpSpPr>
              <p:cNvPr id="138" name="Group 137">
                <a:extLst>
                  <a:ext uri="{FF2B5EF4-FFF2-40B4-BE49-F238E27FC236}">
                    <a16:creationId xmlns:a16="http://schemas.microsoft.com/office/drawing/2014/main" id="{DB4F95FB-0F7F-42DB-A98F-04FBA2EBED28}"/>
                  </a:ext>
                </a:extLst>
              </p:cNvPr>
              <p:cNvGrpSpPr/>
              <p:nvPr/>
            </p:nvGrpSpPr>
            <p:grpSpPr>
              <a:xfrm flipH="1">
                <a:off x="9462508" y="4803617"/>
                <a:ext cx="2268814" cy="228600"/>
                <a:chOff x="6726056" y="1822861"/>
                <a:chExt cx="2268814" cy="228600"/>
              </a:xfrm>
            </p:grpSpPr>
            <p:sp>
              <p:nvSpPr>
                <p:cNvPr id="143" name="watch" title="Icon of a smart watch">
                  <a:extLst>
                    <a:ext uri="{FF2B5EF4-FFF2-40B4-BE49-F238E27FC236}">
                      <a16:creationId xmlns:a16="http://schemas.microsoft.com/office/drawing/2014/main" id="{F9555496-AC98-4CD7-B136-ECB1CD4939E8}"/>
                    </a:ext>
                  </a:extLst>
                </p:cNvPr>
                <p:cNvSpPr>
                  <a:spLocks noChangeAspect="1" noEditPoints="1"/>
                </p:cNvSpPr>
                <p:nvPr/>
              </p:nvSpPr>
              <p:spPr bwMode="auto">
                <a:xfrm>
                  <a:off x="7751919" y="1822861"/>
                  <a:ext cx="135466" cy="22860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 name="HoloLens_EC94" title="Icon of Microsoft HoloLens">
                  <a:extLst>
                    <a:ext uri="{FF2B5EF4-FFF2-40B4-BE49-F238E27FC236}">
                      <a16:creationId xmlns:a16="http://schemas.microsoft.com/office/drawing/2014/main" id="{60A85D7D-4486-4C95-9520-2346F0194269}"/>
                    </a:ext>
                  </a:extLst>
                </p:cNvPr>
                <p:cNvSpPr>
                  <a:spLocks noChangeAspect="1" noEditPoints="1"/>
                </p:cNvSpPr>
                <p:nvPr/>
              </p:nvSpPr>
              <p:spPr bwMode="auto">
                <a:xfrm flipH="1">
                  <a:off x="6726056" y="1876107"/>
                  <a:ext cx="228600" cy="122109"/>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 name="camera_4" title="Icon of a security camera">
                  <a:extLst>
                    <a:ext uri="{FF2B5EF4-FFF2-40B4-BE49-F238E27FC236}">
                      <a16:creationId xmlns:a16="http://schemas.microsoft.com/office/drawing/2014/main" id="{96B10F3B-3F4C-4670-A2EF-D5375548E336}"/>
                    </a:ext>
                  </a:extLst>
                </p:cNvPr>
                <p:cNvSpPr>
                  <a:spLocks noChangeAspect="1" noEditPoints="1"/>
                </p:cNvSpPr>
                <p:nvPr/>
              </p:nvSpPr>
              <p:spPr bwMode="auto">
                <a:xfrm>
                  <a:off x="8766270" y="1845026"/>
                  <a:ext cx="228600" cy="1842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Game_E7FC" title="Icon of a game controller">
                  <a:extLst>
                    <a:ext uri="{FF2B5EF4-FFF2-40B4-BE49-F238E27FC236}">
                      <a16:creationId xmlns:a16="http://schemas.microsoft.com/office/drawing/2014/main" id="{C4BC230E-7A5C-4AA4-AC56-D9899FE7C42E}"/>
                    </a:ext>
                  </a:extLst>
                </p:cNvPr>
                <p:cNvSpPr>
                  <a:spLocks noChangeAspect="1" noEditPoints="1"/>
                </p:cNvSpPr>
                <p:nvPr/>
              </p:nvSpPr>
              <p:spPr bwMode="auto">
                <a:xfrm flipH="1">
                  <a:off x="8027947" y="1868544"/>
                  <a:ext cx="228600" cy="137235"/>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Speakers_E7F5" title="Icon of a speaker">
                  <a:extLst>
                    <a:ext uri="{FF2B5EF4-FFF2-40B4-BE49-F238E27FC236}">
                      <a16:creationId xmlns:a16="http://schemas.microsoft.com/office/drawing/2014/main" id="{6CEB8DFC-E5E9-41F6-9283-B25D9A82D086}"/>
                    </a:ext>
                  </a:extLst>
                </p:cNvPr>
                <p:cNvSpPr>
                  <a:spLocks noChangeAspect="1" noEditPoints="1"/>
                </p:cNvSpPr>
                <p:nvPr/>
              </p:nvSpPr>
              <p:spPr bwMode="auto">
                <a:xfrm>
                  <a:off x="7095218" y="1822861"/>
                  <a:ext cx="146977" cy="22860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 name="Car" title="Icon of the front of a car">
                  <a:extLst>
                    <a:ext uri="{FF2B5EF4-FFF2-40B4-BE49-F238E27FC236}">
                      <a16:creationId xmlns:a16="http://schemas.microsoft.com/office/drawing/2014/main" id="{FBB9D86E-03E8-4F68-BBF9-69787DD4D31D}"/>
                    </a:ext>
                  </a:extLst>
                </p:cNvPr>
                <p:cNvSpPr>
                  <a:spLocks noChangeAspect="1" noEditPoints="1"/>
                </p:cNvSpPr>
                <p:nvPr/>
              </p:nvSpPr>
              <p:spPr bwMode="auto">
                <a:xfrm>
                  <a:off x="8397109" y="1849197"/>
                  <a:ext cx="228600" cy="175929"/>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95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0" name="Manufacturing_E99C" title="Icon of a robotic arm">
                  <a:extLst>
                    <a:ext uri="{FF2B5EF4-FFF2-40B4-BE49-F238E27FC236}">
                      <a16:creationId xmlns:a16="http://schemas.microsoft.com/office/drawing/2014/main" id="{A67C44E0-830D-4DA5-A7CE-B4D86ED1AC6E}"/>
                    </a:ext>
                  </a:extLst>
                </p:cNvPr>
                <p:cNvSpPr>
                  <a:spLocks noChangeAspect="1" noEditPoints="1"/>
                </p:cNvSpPr>
                <p:nvPr/>
              </p:nvSpPr>
              <p:spPr bwMode="auto">
                <a:xfrm>
                  <a:off x="7382757" y="1825428"/>
                  <a:ext cx="228600" cy="223466"/>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0" name="Title 1">
                <a:extLst>
                  <a:ext uri="{FF2B5EF4-FFF2-40B4-BE49-F238E27FC236}">
                    <a16:creationId xmlns:a16="http://schemas.microsoft.com/office/drawing/2014/main" id="{56B3CD96-ACBF-4826-8ED5-2BA96C4FBD44}"/>
                  </a:ext>
                </a:extLst>
              </p:cNvPr>
              <p:cNvSpPr txBox="1">
                <a:spLocks/>
              </p:cNvSpPr>
              <p:nvPr/>
            </p:nvSpPr>
            <p:spPr>
              <a:xfrm>
                <a:off x="9349740" y="4404702"/>
                <a:ext cx="1632244" cy="18469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End points</a:t>
                </a:r>
              </a:p>
            </p:txBody>
          </p:sp>
          <p:sp>
            <p:nvSpPr>
              <p:cNvPr id="141" name="Rectangle: Rounded Corners 140">
                <a:extLst>
                  <a:ext uri="{FF2B5EF4-FFF2-40B4-BE49-F238E27FC236}">
                    <a16:creationId xmlns:a16="http://schemas.microsoft.com/office/drawing/2014/main" id="{B4FAF014-C8E7-45AB-8760-FF204F35B0E1}"/>
                  </a:ext>
                </a:extLst>
              </p:cNvPr>
              <p:cNvSpPr/>
              <p:nvPr/>
            </p:nvSpPr>
            <p:spPr bwMode="auto">
              <a:xfrm>
                <a:off x="9349740" y="4640380"/>
                <a:ext cx="2494351" cy="55507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cxnSp>
          <p:nvCxnSpPr>
            <p:cNvPr id="171" name="Straight Arrow Connector 170">
              <a:extLst>
                <a:ext uri="{FF2B5EF4-FFF2-40B4-BE49-F238E27FC236}">
                  <a16:creationId xmlns:a16="http://schemas.microsoft.com/office/drawing/2014/main" id="{AB8875BB-55E4-4ED5-A13E-2E1143ADD296}"/>
                </a:ext>
              </a:extLst>
            </p:cNvPr>
            <p:cNvCxnSpPr>
              <a:cxnSpLocks/>
              <a:stCxn id="141" idx="2"/>
              <a:endCxn id="132" idx="0"/>
            </p:cNvCxnSpPr>
            <p:nvPr/>
          </p:nvCxnSpPr>
          <p:spPr>
            <a:xfrm>
              <a:off x="9433530" y="3105196"/>
              <a:ext cx="0" cy="31631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Title 1">
              <a:extLst>
                <a:ext uri="{FF2B5EF4-FFF2-40B4-BE49-F238E27FC236}">
                  <a16:creationId xmlns:a16="http://schemas.microsoft.com/office/drawing/2014/main" id="{3D633A50-97DF-49A7-9A31-F93C6D3C50FB}"/>
                </a:ext>
              </a:extLst>
            </p:cNvPr>
            <p:cNvSpPr txBox="1">
              <a:spLocks/>
            </p:cNvSpPr>
            <p:nvPr/>
          </p:nvSpPr>
          <p:spPr>
            <a:xfrm>
              <a:off x="6765189" y="4046064"/>
              <a:ext cx="810185"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API Management</a:t>
              </a:r>
            </a:p>
          </p:txBody>
        </p:sp>
        <p:grpSp>
          <p:nvGrpSpPr>
            <p:cNvPr id="14" name="Group 13">
              <a:extLst>
                <a:ext uri="{FF2B5EF4-FFF2-40B4-BE49-F238E27FC236}">
                  <a16:creationId xmlns:a16="http://schemas.microsoft.com/office/drawing/2014/main" id="{14304E6D-9DC2-42B7-BC6F-EF7F2F2DE181}"/>
                </a:ext>
              </a:extLst>
            </p:cNvPr>
            <p:cNvGrpSpPr/>
            <p:nvPr/>
          </p:nvGrpSpPr>
          <p:grpSpPr>
            <a:xfrm>
              <a:off x="6804521" y="4409039"/>
              <a:ext cx="731520" cy="731520"/>
              <a:chOff x="6265673" y="4145413"/>
              <a:chExt cx="731520" cy="731520"/>
            </a:xfrm>
          </p:grpSpPr>
          <p:sp>
            <p:nvSpPr>
              <p:cNvPr id="60" name="Rectangle: Rounded Corners 59">
                <a:extLst>
                  <a:ext uri="{FF2B5EF4-FFF2-40B4-BE49-F238E27FC236}">
                    <a16:creationId xmlns:a16="http://schemas.microsoft.com/office/drawing/2014/main" id="{F94BC3EB-FA3D-431A-8CEF-B775EF0823E4}"/>
                  </a:ext>
                </a:extLst>
              </p:cNvPr>
              <p:cNvSpPr/>
              <p:nvPr/>
            </p:nvSpPr>
            <p:spPr bwMode="auto">
              <a:xfrm>
                <a:off x="6265673" y="4145413"/>
                <a:ext cx="731520" cy="73152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61" name="Picture 60" descr="A picture containing room, drawing&#10;&#10;Description automatically generated">
                <a:extLst>
                  <a:ext uri="{FF2B5EF4-FFF2-40B4-BE49-F238E27FC236}">
                    <a16:creationId xmlns:a16="http://schemas.microsoft.com/office/drawing/2014/main" id="{BC6C3287-C87B-4F35-BF97-B25F6C0FEB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886" y="4252626"/>
                <a:ext cx="517094" cy="517094"/>
              </a:xfrm>
              <a:prstGeom prst="rect">
                <a:avLst/>
              </a:prstGeom>
            </p:spPr>
          </p:pic>
        </p:grpSp>
        <p:grpSp>
          <p:nvGrpSpPr>
            <p:cNvPr id="13" name="Group 12">
              <a:extLst>
                <a:ext uri="{FF2B5EF4-FFF2-40B4-BE49-F238E27FC236}">
                  <a16:creationId xmlns:a16="http://schemas.microsoft.com/office/drawing/2014/main" id="{1AFF518A-FA53-433E-88B4-DB935A1214BC}"/>
                </a:ext>
              </a:extLst>
            </p:cNvPr>
            <p:cNvGrpSpPr/>
            <p:nvPr/>
          </p:nvGrpSpPr>
          <p:grpSpPr>
            <a:xfrm>
              <a:off x="7958427" y="3421513"/>
              <a:ext cx="2950205" cy="2706572"/>
              <a:chOff x="7958427" y="3421513"/>
              <a:chExt cx="2950205" cy="2706572"/>
            </a:xfrm>
          </p:grpSpPr>
          <p:sp>
            <p:nvSpPr>
              <p:cNvPr id="132" name="Rectangle: Rounded Corners 131">
                <a:extLst>
                  <a:ext uri="{FF2B5EF4-FFF2-40B4-BE49-F238E27FC236}">
                    <a16:creationId xmlns:a16="http://schemas.microsoft.com/office/drawing/2014/main" id="{9449F46B-FC88-4C14-8CB0-A4D7385004C1}"/>
                  </a:ext>
                </a:extLst>
              </p:cNvPr>
              <p:cNvSpPr/>
              <p:nvPr/>
            </p:nvSpPr>
            <p:spPr bwMode="auto">
              <a:xfrm>
                <a:off x="7958427" y="3421513"/>
                <a:ext cx="2950205" cy="270657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63" name="Title 1">
                <a:extLst>
                  <a:ext uri="{FF2B5EF4-FFF2-40B4-BE49-F238E27FC236}">
                    <a16:creationId xmlns:a16="http://schemas.microsoft.com/office/drawing/2014/main" id="{AC0D7218-824D-4AF9-B7D2-70FB2C8BD89E}"/>
                  </a:ext>
                </a:extLst>
              </p:cNvPr>
              <p:cNvSpPr txBox="1">
                <a:spLocks/>
              </p:cNvSpPr>
              <p:nvPr/>
            </p:nvSpPr>
            <p:spPr>
              <a:xfrm>
                <a:off x="8465336" y="3529792"/>
                <a:ext cx="193638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API Gateways</a:t>
                </a:r>
              </a:p>
            </p:txBody>
          </p:sp>
          <p:grpSp>
            <p:nvGrpSpPr>
              <p:cNvPr id="11" name="Group 10">
                <a:extLst>
                  <a:ext uri="{FF2B5EF4-FFF2-40B4-BE49-F238E27FC236}">
                    <a16:creationId xmlns:a16="http://schemas.microsoft.com/office/drawing/2014/main" id="{88B7DCAC-EC9B-48FB-B996-1362ED963ED7}"/>
                  </a:ext>
                </a:extLst>
              </p:cNvPr>
              <p:cNvGrpSpPr/>
              <p:nvPr/>
            </p:nvGrpSpPr>
            <p:grpSpPr>
              <a:xfrm>
                <a:off x="8193474" y="3895024"/>
                <a:ext cx="2480110" cy="1871659"/>
                <a:chOff x="8177204" y="4023360"/>
                <a:chExt cx="2480110" cy="1871659"/>
              </a:xfrm>
            </p:grpSpPr>
            <p:grpSp>
              <p:nvGrpSpPr>
                <p:cNvPr id="6" name="Group 5">
                  <a:extLst>
                    <a:ext uri="{FF2B5EF4-FFF2-40B4-BE49-F238E27FC236}">
                      <a16:creationId xmlns:a16="http://schemas.microsoft.com/office/drawing/2014/main" id="{065471F9-DB76-4C8F-922B-01CBD65EEC50}"/>
                    </a:ext>
                  </a:extLst>
                </p:cNvPr>
                <p:cNvGrpSpPr/>
                <p:nvPr/>
              </p:nvGrpSpPr>
              <p:grpSpPr>
                <a:xfrm>
                  <a:off x="8177204" y="4023360"/>
                  <a:ext cx="731520" cy="1871659"/>
                  <a:chOff x="8177204" y="4023360"/>
                  <a:chExt cx="731520" cy="1871659"/>
                </a:xfrm>
              </p:grpSpPr>
              <p:sp>
                <p:nvSpPr>
                  <p:cNvPr id="67" name="Rectangle: Rounded Corners 66">
                    <a:extLst>
                      <a:ext uri="{FF2B5EF4-FFF2-40B4-BE49-F238E27FC236}">
                        <a16:creationId xmlns:a16="http://schemas.microsoft.com/office/drawing/2014/main" id="{3F68BBDE-B8D7-45F2-A083-5C5D40AAF87D}"/>
                      </a:ext>
                    </a:extLst>
                  </p:cNvPr>
                  <p:cNvSpPr/>
                  <p:nvPr/>
                </p:nvSpPr>
                <p:spPr bwMode="auto">
                  <a:xfrm>
                    <a:off x="8177204" y="4023360"/>
                    <a:ext cx="731520" cy="1515291"/>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69" name="Picture 68" descr="A picture containing room, drawing&#10;&#10;Description automatically generated">
                    <a:extLst>
                      <a:ext uri="{FF2B5EF4-FFF2-40B4-BE49-F238E27FC236}">
                        <a16:creationId xmlns:a16="http://schemas.microsoft.com/office/drawing/2014/main" id="{C780E669-48D8-44E8-B5EC-51B54D7EDD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6266" y="4091518"/>
                    <a:ext cx="393396" cy="393396"/>
                  </a:xfrm>
                  <a:prstGeom prst="rect">
                    <a:avLst/>
                  </a:prstGeom>
                </p:spPr>
              </p:pic>
              <p:sp>
                <p:nvSpPr>
                  <p:cNvPr id="70" name="Title 1">
                    <a:extLst>
                      <a:ext uri="{FF2B5EF4-FFF2-40B4-BE49-F238E27FC236}">
                        <a16:creationId xmlns:a16="http://schemas.microsoft.com/office/drawing/2014/main" id="{A056B882-C4C3-4554-8821-47F991CEDFD5}"/>
                      </a:ext>
                    </a:extLst>
                  </p:cNvPr>
                  <p:cNvSpPr txBox="1">
                    <a:spLocks/>
                  </p:cNvSpPr>
                  <p:nvPr/>
                </p:nvSpPr>
                <p:spPr>
                  <a:xfrm>
                    <a:off x="8268644" y="4830945"/>
                    <a:ext cx="54864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API 1</a:t>
                    </a:r>
                  </a:p>
                </p:txBody>
              </p:sp>
              <p:sp>
                <p:nvSpPr>
                  <p:cNvPr id="5" name="Rectangle 4">
                    <a:extLst>
                      <a:ext uri="{FF2B5EF4-FFF2-40B4-BE49-F238E27FC236}">
                        <a16:creationId xmlns:a16="http://schemas.microsoft.com/office/drawing/2014/main" id="{F9626F98-B062-4630-B919-FAB9A7629368}"/>
                      </a:ext>
                    </a:extLst>
                  </p:cNvPr>
                  <p:cNvSpPr/>
                  <p:nvPr/>
                </p:nvSpPr>
                <p:spPr bwMode="auto">
                  <a:xfrm>
                    <a:off x="8319743" y="5454128"/>
                    <a:ext cx="446442" cy="193638"/>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6" name="Picture 2" descr="Image result for azure logo png">
                    <a:extLst>
                      <a:ext uri="{FF2B5EF4-FFF2-40B4-BE49-F238E27FC236}">
                        <a16:creationId xmlns:a16="http://schemas.microsoft.com/office/drawing/2014/main" id="{6373695A-04BD-4BA4-B5D9-FB711F27190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349863" y="5361642"/>
                    <a:ext cx="386203" cy="299400"/>
                  </a:xfrm>
                  <a:prstGeom prst="rect">
                    <a:avLst/>
                  </a:prstGeom>
                  <a:noFill/>
                  <a:extLst>
                    <a:ext uri="{909E8E84-426E-40DD-AFC4-6F175D3DCCD1}">
                      <a14:hiddenFill xmlns:a14="http://schemas.microsoft.com/office/drawing/2010/main">
                        <a:solidFill>
                          <a:srgbClr val="FFFFFF"/>
                        </a:solidFill>
                      </a14:hiddenFill>
                    </a:ext>
                  </a:extLst>
                </p:spPr>
              </p:pic>
              <p:sp>
                <p:nvSpPr>
                  <p:cNvPr id="73" name="Title 1">
                    <a:extLst>
                      <a:ext uri="{FF2B5EF4-FFF2-40B4-BE49-F238E27FC236}">
                        <a16:creationId xmlns:a16="http://schemas.microsoft.com/office/drawing/2014/main" id="{8E0CBD43-60B8-48F5-B97E-E0D8D2B843C1}"/>
                      </a:ext>
                    </a:extLst>
                  </p:cNvPr>
                  <p:cNvSpPr txBox="1">
                    <a:spLocks/>
                  </p:cNvSpPr>
                  <p:nvPr/>
                </p:nvSpPr>
                <p:spPr>
                  <a:xfrm>
                    <a:off x="8268644" y="5710353"/>
                    <a:ext cx="54864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Azure</a:t>
                    </a:r>
                  </a:p>
                </p:txBody>
              </p:sp>
            </p:grpSp>
            <p:sp>
              <p:nvSpPr>
                <p:cNvPr id="76" name="Rectangle: Rounded Corners 75">
                  <a:extLst>
                    <a:ext uri="{FF2B5EF4-FFF2-40B4-BE49-F238E27FC236}">
                      <a16:creationId xmlns:a16="http://schemas.microsoft.com/office/drawing/2014/main" id="{47EC0A58-8532-4B4D-B54C-2D9FE6A2F33E}"/>
                    </a:ext>
                  </a:extLst>
                </p:cNvPr>
                <p:cNvSpPr/>
                <p:nvPr/>
              </p:nvSpPr>
              <p:spPr bwMode="auto">
                <a:xfrm>
                  <a:off x="9051499" y="4023360"/>
                  <a:ext cx="731520" cy="1515291"/>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77" name="Picture 76" descr="A picture containing room, drawing&#10;&#10;Description automatically generated">
                  <a:extLst>
                    <a:ext uri="{FF2B5EF4-FFF2-40B4-BE49-F238E27FC236}">
                      <a16:creationId xmlns:a16="http://schemas.microsoft.com/office/drawing/2014/main" id="{E78675CC-AAC6-4743-B01A-14131B886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561" y="4091518"/>
                  <a:ext cx="393396" cy="393396"/>
                </a:xfrm>
                <a:prstGeom prst="rect">
                  <a:avLst/>
                </a:prstGeom>
              </p:spPr>
            </p:pic>
            <p:sp>
              <p:nvSpPr>
                <p:cNvPr id="79" name="Title 1">
                  <a:extLst>
                    <a:ext uri="{FF2B5EF4-FFF2-40B4-BE49-F238E27FC236}">
                      <a16:creationId xmlns:a16="http://schemas.microsoft.com/office/drawing/2014/main" id="{045CD125-FDBF-41E8-BC46-B549F15532F1}"/>
                    </a:ext>
                  </a:extLst>
                </p:cNvPr>
                <p:cNvSpPr txBox="1">
                  <a:spLocks/>
                </p:cNvSpPr>
                <p:nvPr/>
              </p:nvSpPr>
              <p:spPr>
                <a:xfrm>
                  <a:off x="9142939" y="4830945"/>
                  <a:ext cx="54864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API 2</a:t>
                  </a:r>
                </a:p>
              </p:txBody>
            </p:sp>
            <p:sp>
              <p:nvSpPr>
                <p:cNvPr id="80" name="Rectangle 79">
                  <a:extLst>
                    <a:ext uri="{FF2B5EF4-FFF2-40B4-BE49-F238E27FC236}">
                      <a16:creationId xmlns:a16="http://schemas.microsoft.com/office/drawing/2014/main" id="{16F8DF3D-8C3E-423B-865F-B9088494780C}"/>
                    </a:ext>
                  </a:extLst>
                </p:cNvPr>
                <p:cNvSpPr/>
                <p:nvPr/>
              </p:nvSpPr>
              <p:spPr bwMode="auto">
                <a:xfrm>
                  <a:off x="9194038" y="5454128"/>
                  <a:ext cx="446442" cy="193638"/>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Title 1">
                  <a:extLst>
                    <a:ext uri="{FF2B5EF4-FFF2-40B4-BE49-F238E27FC236}">
                      <a16:creationId xmlns:a16="http://schemas.microsoft.com/office/drawing/2014/main" id="{C27DB2F6-838B-4C2F-9982-5F9227251B2A}"/>
                    </a:ext>
                  </a:extLst>
                </p:cNvPr>
                <p:cNvSpPr txBox="1">
                  <a:spLocks/>
                </p:cNvSpPr>
                <p:nvPr/>
              </p:nvSpPr>
              <p:spPr>
                <a:xfrm>
                  <a:off x="9142939" y="5710353"/>
                  <a:ext cx="548640" cy="184666"/>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Other</a:t>
                  </a:r>
                  <a:br>
                    <a:rPr kumimoji="0" lang="en-US" sz="1176"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br>
                  <a:r>
                    <a:rPr kumimoji="0" lang="en-US" sz="1176"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clouds</a:t>
                  </a:r>
                </a:p>
              </p:txBody>
            </p:sp>
            <p:sp>
              <p:nvSpPr>
                <p:cNvPr id="84" name="Rectangle: Rounded Corners 83">
                  <a:extLst>
                    <a:ext uri="{FF2B5EF4-FFF2-40B4-BE49-F238E27FC236}">
                      <a16:creationId xmlns:a16="http://schemas.microsoft.com/office/drawing/2014/main" id="{DD51162A-2330-44DA-B78C-7E67D34BAF64}"/>
                    </a:ext>
                  </a:extLst>
                </p:cNvPr>
                <p:cNvSpPr/>
                <p:nvPr/>
              </p:nvSpPr>
              <p:spPr bwMode="auto">
                <a:xfrm>
                  <a:off x="9925794" y="4023360"/>
                  <a:ext cx="731520" cy="1515291"/>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85" name="Picture 84" descr="A picture containing room, drawing&#10;&#10;Description automatically generated">
                  <a:extLst>
                    <a:ext uri="{FF2B5EF4-FFF2-40B4-BE49-F238E27FC236}">
                      <a16:creationId xmlns:a16="http://schemas.microsoft.com/office/drawing/2014/main" id="{0C7DB8A8-902B-4196-8C27-68FDBD2E0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4856" y="4091518"/>
                  <a:ext cx="393396" cy="393396"/>
                </a:xfrm>
                <a:prstGeom prst="rect">
                  <a:avLst/>
                </a:prstGeom>
              </p:spPr>
            </p:pic>
            <p:sp>
              <p:nvSpPr>
                <p:cNvPr id="86" name="Title 1">
                  <a:extLst>
                    <a:ext uri="{FF2B5EF4-FFF2-40B4-BE49-F238E27FC236}">
                      <a16:creationId xmlns:a16="http://schemas.microsoft.com/office/drawing/2014/main" id="{AFFB9F0E-4B99-4EB1-B65F-B010B49EB4BB}"/>
                    </a:ext>
                  </a:extLst>
                </p:cNvPr>
                <p:cNvSpPr txBox="1">
                  <a:spLocks/>
                </p:cNvSpPr>
                <p:nvPr/>
              </p:nvSpPr>
              <p:spPr>
                <a:xfrm>
                  <a:off x="10017234" y="4830945"/>
                  <a:ext cx="54864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API 3</a:t>
                  </a:r>
                </a:p>
              </p:txBody>
            </p:sp>
            <p:sp>
              <p:nvSpPr>
                <p:cNvPr id="87" name="Rectangle 86">
                  <a:extLst>
                    <a:ext uri="{FF2B5EF4-FFF2-40B4-BE49-F238E27FC236}">
                      <a16:creationId xmlns:a16="http://schemas.microsoft.com/office/drawing/2014/main" id="{5FCE2EC7-7BBD-4182-A8A1-6121E506BE3E}"/>
                    </a:ext>
                  </a:extLst>
                </p:cNvPr>
                <p:cNvSpPr/>
                <p:nvPr/>
              </p:nvSpPr>
              <p:spPr bwMode="auto">
                <a:xfrm>
                  <a:off x="10068333" y="5454128"/>
                  <a:ext cx="446442" cy="193638"/>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Title 1">
                  <a:extLst>
                    <a:ext uri="{FF2B5EF4-FFF2-40B4-BE49-F238E27FC236}">
                      <a16:creationId xmlns:a16="http://schemas.microsoft.com/office/drawing/2014/main" id="{83FE5F27-DB1C-476B-97E6-1E15AC8774DD}"/>
                    </a:ext>
                  </a:extLst>
                </p:cNvPr>
                <p:cNvSpPr txBox="1">
                  <a:spLocks/>
                </p:cNvSpPr>
                <p:nvPr/>
              </p:nvSpPr>
              <p:spPr>
                <a:xfrm>
                  <a:off x="9971846" y="5710353"/>
                  <a:ext cx="639417"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On-prem</a:t>
                  </a:r>
                </a:p>
              </p:txBody>
            </p:sp>
            <p:sp>
              <p:nvSpPr>
                <p:cNvPr id="90" name="cloud" title="Icon of a cloud">
                  <a:extLst>
                    <a:ext uri="{FF2B5EF4-FFF2-40B4-BE49-F238E27FC236}">
                      <a16:creationId xmlns:a16="http://schemas.microsoft.com/office/drawing/2014/main" id="{97EC10CF-3DF0-48A3-961B-1326B28B40C8}"/>
                    </a:ext>
                  </a:extLst>
                </p:cNvPr>
                <p:cNvSpPr>
                  <a:spLocks noChangeAspect="1"/>
                </p:cNvSpPr>
                <p:nvPr/>
              </p:nvSpPr>
              <p:spPr bwMode="auto">
                <a:xfrm>
                  <a:off x="9258289" y="5429647"/>
                  <a:ext cx="317941" cy="20256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 name="network_3" title="Icon of a server connected to a network">
                  <a:extLst>
                    <a:ext uri="{FF2B5EF4-FFF2-40B4-BE49-F238E27FC236}">
                      <a16:creationId xmlns:a16="http://schemas.microsoft.com/office/drawing/2014/main" id="{25DC6509-A9D9-4343-A45E-B1CA66B4013C}"/>
                    </a:ext>
                  </a:extLst>
                </p:cNvPr>
                <p:cNvSpPr>
                  <a:spLocks noChangeAspect="1" noEditPoints="1"/>
                </p:cNvSpPr>
                <p:nvPr/>
              </p:nvSpPr>
              <p:spPr bwMode="auto">
                <a:xfrm>
                  <a:off x="10145316" y="5353343"/>
                  <a:ext cx="292476" cy="303512"/>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cxnSp>
          <p:nvCxnSpPr>
            <p:cNvPr id="16" name="Straight Arrow Connector 15">
              <a:extLst>
                <a:ext uri="{FF2B5EF4-FFF2-40B4-BE49-F238E27FC236}">
                  <a16:creationId xmlns:a16="http://schemas.microsoft.com/office/drawing/2014/main" id="{02C02BFD-851E-46F6-8CFA-A02D72289423}"/>
                </a:ext>
              </a:extLst>
            </p:cNvPr>
            <p:cNvCxnSpPr>
              <a:stCxn id="60" idx="3"/>
              <a:endCxn id="132" idx="1"/>
            </p:cNvCxnSpPr>
            <p:nvPr/>
          </p:nvCxnSpPr>
          <p:spPr>
            <a:xfrm>
              <a:off x="7536041" y="4774799"/>
              <a:ext cx="42238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565C375A-EE95-4B01-928A-A38AA1FC3CC5}"/>
              </a:ext>
            </a:extLst>
          </p:cNvPr>
          <p:cNvGrpSpPr/>
          <p:nvPr/>
        </p:nvGrpSpPr>
        <p:grpSpPr>
          <a:xfrm>
            <a:off x="1723689" y="98621"/>
            <a:ext cx="8918126" cy="724143"/>
            <a:chOff x="1669761" y="91121"/>
            <a:chExt cx="9096953" cy="738664"/>
          </a:xfrm>
        </p:grpSpPr>
        <p:grpSp>
          <p:nvGrpSpPr>
            <p:cNvPr id="72" name="Group 71">
              <a:extLst>
                <a:ext uri="{FF2B5EF4-FFF2-40B4-BE49-F238E27FC236}">
                  <a16:creationId xmlns:a16="http://schemas.microsoft.com/office/drawing/2014/main" id="{AEA961DC-A2E9-4A94-AB5D-53CF94BC71B0}"/>
                </a:ext>
              </a:extLst>
            </p:cNvPr>
            <p:cNvGrpSpPr/>
            <p:nvPr/>
          </p:nvGrpSpPr>
          <p:grpSpPr>
            <a:xfrm>
              <a:off x="1669761" y="183454"/>
              <a:ext cx="2078068" cy="553998"/>
              <a:chOff x="1669761" y="183454"/>
              <a:chExt cx="2078068" cy="553998"/>
            </a:xfrm>
          </p:grpSpPr>
          <p:sp>
            <p:nvSpPr>
              <p:cNvPr id="99" name="TextBox 98">
                <a:extLst>
                  <a:ext uri="{FF2B5EF4-FFF2-40B4-BE49-F238E27FC236}">
                    <a16:creationId xmlns:a16="http://schemas.microsoft.com/office/drawing/2014/main" id="{4CA3EAF5-AD0A-4C7A-A0C6-F7EAC4B148A0}"/>
                  </a:ext>
                </a:extLst>
              </p:cNvPr>
              <p:cNvSpPr txBox="1"/>
              <p:nvPr/>
            </p:nvSpPr>
            <p:spPr>
              <a:xfrm>
                <a:off x="2248213" y="183454"/>
                <a:ext cx="1499616" cy="553998"/>
              </a:xfrm>
              <a:prstGeom prst="rect">
                <a:avLst/>
              </a:prstGeom>
              <a:noFill/>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Developer</a:t>
                </a:r>
                <a:b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productivity</a:t>
                </a:r>
              </a:p>
            </p:txBody>
          </p:sp>
          <p:sp>
            <p:nvSpPr>
              <p:cNvPr id="100" name="Oval 99">
                <a:extLst>
                  <a:ext uri="{FF2B5EF4-FFF2-40B4-BE49-F238E27FC236}">
                    <a16:creationId xmlns:a16="http://schemas.microsoft.com/office/drawing/2014/main" id="{71F1B386-A0F8-437C-9A40-CE84F03ABF3D}"/>
                  </a:ext>
                </a:extLst>
              </p:cNvPr>
              <p:cNvSpPr/>
              <p:nvPr/>
            </p:nvSpPr>
            <p:spPr bwMode="auto">
              <a:xfrm rot="16200000">
                <a:off x="166976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6" name="speedometer_2" title="Icon of a spedometer showing fast speed">
                <a:extLst>
                  <a:ext uri="{FF2B5EF4-FFF2-40B4-BE49-F238E27FC236}">
                    <a16:creationId xmlns:a16="http://schemas.microsoft.com/office/drawing/2014/main" id="{FEB7351E-3853-4107-BE30-E2CF4C8DAF0D}"/>
                  </a:ext>
                </a:extLst>
              </p:cNvPr>
              <p:cNvSpPr>
                <a:spLocks noChangeAspect="1" noEditPoints="1"/>
              </p:cNvSpPr>
              <p:nvPr/>
            </p:nvSpPr>
            <p:spPr bwMode="auto">
              <a:xfrm>
                <a:off x="1797997" y="337195"/>
                <a:ext cx="246515" cy="24651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11D58959-8B3D-4373-8782-09EFEAD6CAAD}"/>
                </a:ext>
              </a:extLst>
            </p:cNvPr>
            <p:cNvGrpSpPr/>
            <p:nvPr/>
          </p:nvGrpSpPr>
          <p:grpSpPr>
            <a:xfrm>
              <a:off x="4007751" y="183454"/>
              <a:ext cx="2079706" cy="553998"/>
              <a:chOff x="4007751" y="183454"/>
              <a:chExt cx="2079706" cy="553998"/>
            </a:xfrm>
          </p:grpSpPr>
          <p:sp>
            <p:nvSpPr>
              <p:cNvPr id="96" name="TextBox 95">
                <a:extLst>
                  <a:ext uri="{FF2B5EF4-FFF2-40B4-BE49-F238E27FC236}">
                    <a16:creationId xmlns:a16="http://schemas.microsoft.com/office/drawing/2014/main" id="{CA30CF71-44E9-4F81-827D-AEA69E05B24B}"/>
                  </a:ext>
                </a:extLst>
              </p:cNvPr>
              <p:cNvSpPr txBox="1"/>
              <p:nvPr/>
            </p:nvSpPr>
            <p:spPr>
              <a:xfrm>
                <a:off x="4586203"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Security and compliance</a:t>
                </a:r>
              </a:p>
            </p:txBody>
          </p:sp>
          <p:sp>
            <p:nvSpPr>
              <p:cNvPr id="97" name="Oval 96">
                <a:extLst>
                  <a:ext uri="{FF2B5EF4-FFF2-40B4-BE49-F238E27FC236}">
                    <a16:creationId xmlns:a16="http://schemas.microsoft.com/office/drawing/2014/main" id="{ED464F30-BA99-44A0-A333-80549FC6D53E}"/>
                  </a:ext>
                </a:extLst>
              </p:cNvPr>
              <p:cNvSpPr/>
              <p:nvPr/>
            </p:nvSpPr>
            <p:spPr bwMode="auto">
              <a:xfrm rot="16200000">
                <a:off x="4007751"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8" name="Lock" title="Icon of a padlock">
                <a:extLst>
                  <a:ext uri="{FF2B5EF4-FFF2-40B4-BE49-F238E27FC236}">
                    <a16:creationId xmlns:a16="http://schemas.microsoft.com/office/drawing/2014/main" id="{18589EFC-56B2-4936-8435-C35AAB3E942F}"/>
                  </a:ext>
                </a:extLst>
              </p:cNvPr>
              <p:cNvSpPr>
                <a:spLocks noChangeAspect="1" noEditPoints="1"/>
              </p:cNvSpPr>
              <p:nvPr/>
            </p:nvSpPr>
            <p:spPr bwMode="auto">
              <a:xfrm>
                <a:off x="4170525" y="336453"/>
                <a:ext cx="177440" cy="2480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19938DA0-0B55-4532-9A11-4D02AED927CE}"/>
                </a:ext>
              </a:extLst>
            </p:cNvPr>
            <p:cNvGrpSpPr/>
            <p:nvPr/>
          </p:nvGrpSpPr>
          <p:grpSpPr>
            <a:xfrm>
              <a:off x="8687008" y="91121"/>
              <a:ext cx="2079706" cy="738664"/>
              <a:chOff x="8687008" y="91121"/>
              <a:chExt cx="2079706" cy="738664"/>
            </a:xfrm>
          </p:grpSpPr>
          <p:sp>
            <p:nvSpPr>
              <p:cNvPr id="92" name="TextBox 91">
                <a:extLst>
                  <a:ext uri="{FF2B5EF4-FFF2-40B4-BE49-F238E27FC236}">
                    <a16:creationId xmlns:a16="http://schemas.microsoft.com/office/drawing/2014/main" id="{A302F2B2-1673-42E6-93DA-EB1A2AF95585}"/>
                  </a:ext>
                </a:extLst>
              </p:cNvPr>
              <p:cNvSpPr txBox="1"/>
              <p:nvPr/>
            </p:nvSpPr>
            <p:spPr>
              <a:xfrm>
                <a:off x="9265460" y="91121"/>
                <a:ext cx="1501254" cy="738664"/>
              </a:xfrm>
              <a:prstGeom prst="rect">
                <a:avLst/>
              </a:prstGeom>
              <a:noFill/>
            </p:spPr>
            <p:txBody>
              <a:bodyPr wrap="square" lIns="89642" tIns="89642" rIns="89642" bIns="89642" rtlCol="0">
                <a:spAutoFit/>
              </a:bodyPr>
              <a:lstStyle>
                <a:defPPr>
                  <a:defRPr lang="en-US"/>
                </a:defPPr>
                <a:lvl1pPr marR="0" lvl="0" indent="0" defTabSz="914367" fontAlgn="auto">
                  <a:lnSpc>
                    <a:spcPct val="100000"/>
                  </a:lnSpc>
                  <a:spcBef>
                    <a:spcPts val="0"/>
                  </a:spcBef>
                  <a:spcAft>
                    <a:spcPts val="588"/>
                  </a:spcAft>
                  <a:buClrTx/>
                  <a:buSzTx/>
                  <a:buFontTx/>
                  <a:buNone/>
                  <a:tabLst/>
                  <a:defRPr sz="1200">
                    <a:solidFill>
                      <a:srgbClr val="0F78D4"/>
                    </a:solidFill>
                    <a:latin typeface="Segoe UI Semibold" panose="020B0702040204020203" pitchFamily="34" charset="0"/>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workload,</a:t>
                </a:r>
                <a:b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F78D4"/>
                    </a:solidFill>
                    <a:effectLst/>
                    <a:uLnTx/>
                    <a:uFillTx/>
                    <a:latin typeface="Segoe UI Semibold" panose="020B0702040204020203" pitchFamily="34" charset="0"/>
                    <a:ea typeface="+mn-ea"/>
                    <a:cs typeface="Segoe UI Semibold" panose="020B0702040204020203" pitchFamily="34" charset="0"/>
                  </a:rPr>
                  <a:t>anywhere</a:t>
                </a:r>
              </a:p>
            </p:txBody>
          </p:sp>
          <p:grpSp>
            <p:nvGrpSpPr>
              <p:cNvPr id="93" name="Group 92">
                <a:extLst>
                  <a:ext uri="{FF2B5EF4-FFF2-40B4-BE49-F238E27FC236}">
                    <a16:creationId xmlns:a16="http://schemas.microsoft.com/office/drawing/2014/main" id="{5EE392E0-69B8-4E4E-A086-88A5E2AEE272}"/>
                  </a:ext>
                </a:extLst>
              </p:cNvPr>
              <p:cNvGrpSpPr/>
              <p:nvPr/>
            </p:nvGrpSpPr>
            <p:grpSpPr>
              <a:xfrm>
                <a:off x="8687008" y="208959"/>
                <a:ext cx="502988" cy="502988"/>
                <a:chOff x="5343105" y="4621095"/>
                <a:chExt cx="650530" cy="650530"/>
              </a:xfrm>
            </p:grpSpPr>
            <p:sp>
              <p:nvSpPr>
                <p:cNvPr id="94" name="Oval 93">
                  <a:extLst>
                    <a:ext uri="{FF2B5EF4-FFF2-40B4-BE49-F238E27FC236}">
                      <a16:creationId xmlns:a16="http://schemas.microsoft.com/office/drawing/2014/main" id="{669D1A41-3FAA-4DAC-ADAE-96BD4B9AE9D4}"/>
                    </a:ext>
                  </a:extLst>
                </p:cNvPr>
                <p:cNvSpPr/>
                <p:nvPr/>
              </p:nvSpPr>
              <p:spPr bwMode="auto">
                <a:xfrm rot="16200000">
                  <a:off x="5343105" y="4621095"/>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5" name="arrow_16" title="Icon of two arrows that crisscross">
                  <a:extLst>
                    <a:ext uri="{FF2B5EF4-FFF2-40B4-BE49-F238E27FC236}">
                      <a16:creationId xmlns:a16="http://schemas.microsoft.com/office/drawing/2014/main" id="{F1101FA3-E639-48B3-9F61-917B26E14EBF}"/>
                    </a:ext>
                  </a:extLst>
                </p:cNvPr>
                <p:cNvSpPr>
                  <a:spLocks noChangeAspect="1" noEditPoints="1"/>
                </p:cNvSpPr>
                <p:nvPr/>
              </p:nvSpPr>
              <p:spPr bwMode="auto">
                <a:xfrm>
                  <a:off x="5524523" y="4840337"/>
                  <a:ext cx="287694" cy="21204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40" tIns="43070" rIns="86140" bIns="43070"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81" name="Group 80">
              <a:extLst>
                <a:ext uri="{FF2B5EF4-FFF2-40B4-BE49-F238E27FC236}">
                  <a16:creationId xmlns:a16="http://schemas.microsoft.com/office/drawing/2014/main" id="{BBC1675C-3191-4937-82FB-917BFC381A58}"/>
                </a:ext>
              </a:extLst>
            </p:cNvPr>
            <p:cNvGrpSpPr/>
            <p:nvPr/>
          </p:nvGrpSpPr>
          <p:grpSpPr>
            <a:xfrm>
              <a:off x="6347379" y="183454"/>
              <a:ext cx="2079706" cy="553998"/>
              <a:chOff x="6347379" y="183454"/>
              <a:chExt cx="2079706" cy="553998"/>
            </a:xfrm>
          </p:grpSpPr>
          <p:sp>
            <p:nvSpPr>
              <p:cNvPr id="83" name="TextBox 82">
                <a:extLst>
                  <a:ext uri="{FF2B5EF4-FFF2-40B4-BE49-F238E27FC236}">
                    <a16:creationId xmlns:a16="http://schemas.microsoft.com/office/drawing/2014/main" id="{EC78E818-3BF3-4B6E-9D04-264213C7F374}"/>
                  </a:ext>
                </a:extLst>
              </p:cNvPr>
              <p:cNvSpPr txBox="1"/>
              <p:nvPr/>
            </p:nvSpPr>
            <p:spPr>
              <a:xfrm>
                <a:off x="6925831" y="183454"/>
                <a:ext cx="1501254" cy="553998"/>
              </a:xfrm>
              <a:prstGeom prst="rect">
                <a:avLst/>
              </a:prstGeom>
              <a:noFill/>
              <a:extLst>
                <a:ext uri="{909E8E84-426E-40DD-AFC4-6F175D3DCCD1}">
                  <a14:hiddenFill xmlns:a14="http://schemas.microsoft.com/office/drawing/2010/main">
                    <a:solidFill>
                      <a:srgbClr val="FFFFFF"/>
                    </a:solidFill>
                  </a14:hiddenFill>
                </a:ext>
              </a:extLst>
            </p:spPr>
            <p:txBody>
              <a:bodyPr wrap="square" lIns="89642" tIns="89642" rIns="89642" bIns="89642" rtlCol="0">
                <a:spAutoFit/>
              </a:bodyPr>
              <a:lstStyle>
                <a:defPPr>
                  <a:defRPr lang="en-US"/>
                </a:defPPr>
                <a:lvl1pPr defTabSz="914367">
                  <a:spcAft>
                    <a:spcPts val="588"/>
                  </a:spcAft>
                  <a:defRPr sz="1200">
                    <a:solidFill>
                      <a:schemeClr val="bg1">
                        <a:lumMod val="85000"/>
                      </a:schemeClr>
                    </a:solidFill>
                    <a:latin typeface="Segoe UI"/>
                    <a:cs typeface="Segoe UI Semibold" panose="020B0702040204020203" pitchFamily="34" charset="0"/>
                  </a:defRPr>
                </a:lvl1p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176" b="0" i="0" u="none" strike="noStrike" kern="1200" cap="none" spc="0" normalizeH="0" baseline="0" noProof="0" dirty="0">
                    <a:ln>
                      <a:noFill/>
                    </a:ln>
                    <a:solidFill>
                      <a:srgbClr val="FFFFFF">
                        <a:lumMod val="85000"/>
                      </a:srgbClr>
                    </a:solidFill>
                    <a:effectLst/>
                    <a:uLnTx/>
                    <a:uFillTx/>
                    <a:latin typeface="Segoe UI"/>
                    <a:ea typeface="+mn-ea"/>
                    <a:cs typeface="Segoe UI Semibold" panose="020B0702040204020203" pitchFamily="34" charset="0"/>
                  </a:rPr>
                  <a:t>Operational simplicity</a:t>
                </a:r>
              </a:p>
            </p:txBody>
          </p:sp>
          <p:sp>
            <p:nvSpPr>
              <p:cNvPr id="88" name="Oval 87">
                <a:extLst>
                  <a:ext uri="{FF2B5EF4-FFF2-40B4-BE49-F238E27FC236}">
                    <a16:creationId xmlns:a16="http://schemas.microsoft.com/office/drawing/2014/main" id="{2AC03948-2D64-451D-A87D-CD7DD124B1CD}"/>
                  </a:ext>
                </a:extLst>
              </p:cNvPr>
              <p:cNvSpPr/>
              <p:nvPr/>
            </p:nvSpPr>
            <p:spPr bwMode="auto">
              <a:xfrm rot="16200000">
                <a:off x="6347379" y="208959"/>
                <a:ext cx="502988" cy="502988"/>
              </a:xfrm>
              <a:prstGeom prst="ellipse">
                <a:avLst/>
              </a:prstGeom>
              <a:solidFill>
                <a:srgbClr val="0078D4">
                  <a:alpha val="1000"/>
                </a:srgb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1" name="Processing_E9F5" title="Icon of two interlocked gears">
                <a:extLst>
                  <a:ext uri="{FF2B5EF4-FFF2-40B4-BE49-F238E27FC236}">
                    <a16:creationId xmlns:a16="http://schemas.microsoft.com/office/drawing/2014/main" id="{ADB8AB4C-3097-4C0A-879E-02CBC2362613}"/>
                  </a:ext>
                </a:extLst>
              </p:cNvPr>
              <p:cNvSpPr>
                <a:spLocks noChangeAspect="1" noEditPoints="1"/>
              </p:cNvSpPr>
              <p:nvPr/>
            </p:nvSpPr>
            <p:spPr bwMode="auto">
              <a:xfrm>
                <a:off x="6452479" y="332953"/>
                <a:ext cx="292789" cy="25500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3180039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6A001-2A17-4BB9-906A-DFB5C9DC2EFC}"/>
              </a:ext>
            </a:extLst>
          </p:cNvPr>
          <p:cNvSpPr>
            <a:spLocks noGrp="1"/>
          </p:cNvSpPr>
          <p:nvPr>
            <p:ph type="title"/>
          </p:nvPr>
        </p:nvSpPr>
        <p:spPr/>
        <p:txBody>
          <a:bodyPr/>
          <a:lstStyle/>
          <a:p>
            <a:r>
              <a:rPr lang="en-US" dirty="0"/>
              <a:t>Container Orchestration &amp; Reliability</a:t>
            </a:r>
          </a:p>
        </p:txBody>
      </p:sp>
      <p:sp>
        <p:nvSpPr>
          <p:cNvPr id="3" name="Text Placeholder 2">
            <a:extLst>
              <a:ext uri="{FF2B5EF4-FFF2-40B4-BE49-F238E27FC236}">
                <a16:creationId xmlns:a16="http://schemas.microsoft.com/office/drawing/2014/main" id="{9F515594-C437-41EB-A9AA-F928E4EE4425}"/>
              </a:ext>
            </a:extLst>
          </p:cNvPr>
          <p:cNvSpPr>
            <a:spLocks noGrp="1"/>
          </p:cNvSpPr>
          <p:nvPr>
            <p:ph type="body" sz="quarter" idx="4294967295"/>
          </p:nvPr>
        </p:nvSpPr>
        <p:spPr>
          <a:xfrm>
            <a:off x="536307" y="1189886"/>
            <a:ext cx="11654829" cy="690540"/>
          </a:xfrm>
        </p:spPr>
        <p:txBody>
          <a:bodyPr/>
          <a:lstStyle/>
          <a:p>
            <a:pPr marL="0" lvl="1" indent="0">
              <a:buNone/>
            </a:pPr>
            <a:r>
              <a:rPr lang="en-US" dirty="0">
                <a:solidFill>
                  <a:sysClr val="windowText" lastClr="000000"/>
                </a:solidFill>
              </a:rPr>
              <a:t>Designing with the knowledge something </a:t>
            </a:r>
            <a:r>
              <a:rPr lang="en-US" b="1" i="1" dirty="0">
                <a:solidFill>
                  <a:sysClr val="windowText" lastClr="000000"/>
                </a:solidFill>
              </a:rPr>
              <a:t>will </a:t>
            </a:r>
            <a:r>
              <a:rPr lang="en-US" dirty="0">
                <a:solidFill>
                  <a:sysClr val="windowText" lastClr="000000"/>
                </a:solidFill>
              </a:rPr>
              <a:t>fail at any point</a:t>
            </a:r>
          </a:p>
          <a:p>
            <a:pPr marL="0" lvl="1" indent="0"/>
            <a:endParaRPr lang="en-US" dirty="0">
              <a:solidFill>
                <a:sysClr val="windowText" lastClr="000000"/>
              </a:solidFill>
            </a:endParaRPr>
          </a:p>
        </p:txBody>
      </p:sp>
      <p:pic>
        <p:nvPicPr>
          <p:cNvPr id="8" name="Picture 2" descr="Related image">
            <a:extLst>
              <a:ext uri="{FF2B5EF4-FFF2-40B4-BE49-F238E27FC236}">
                <a16:creationId xmlns:a16="http://schemas.microsoft.com/office/drawing/2014/main" id="{3A59B7DF-CB5C-4E98-9291-1D28E04C5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614" y="1785554"/>
            <a:ext cx="3346030" cy="25095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Related image">
            <a:extLst>
              <a:ext uri="{FF2B5EF4-FFF2-40B4-BE49-F238E27FC236}">
                <a16:creationId xmlns:a16="http://schemas.microsoft.com/office/drawing/2014/main" id="{9E836FB6-5F98-4933-B889-1BB9CA3ED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4776" y="1860003"/>
            <a:ext cx="3212189" cy="24091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Related image">
            <a:extLst>
              <a:ext uri="{FF2B5EF4-FFF2-40B4-BE49-F238E27FC236}">
                <a16:creationId xmlns:a16="http://schemas.microsoft.com/office/drawing/2014/main" id="{07600862-1D5A-4B7B-BE6A-396D9057E1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1733" y="2885872"/>
            <a:ext cx="5602655" cy="37048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Related image">
            <a:extLst>
              <a:ext uri="{FF2B5EF4-FFF2-40B4-BE49-F238E27FC236}">
                <a16:creationId xmlns:a16="http://schemas.microsoft.com/office/drawing/2014/main" id="{C5BEEF7B-22C2-4C28-A2FB-78A0518610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1733" y="2885872"/>
            <a:ext cx="5602655" cy="3704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4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ACBBDC-01EE-433B-82BD-B36410353B68}"/>
              </a:ext>
            </a:extLst>
          </p:cNvPr>
          <p:cNvSpPr/>
          <p:nvPr/>
        </p:nvSpPr>
        <p:spPr bwMode="auto">
          <a:xfrm>
            <a:off x="55180" y="-270302"/>
            <a:ext cx="13626982" cy="72270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Moon 8">
            <a:extLst>
              <a:ext uri="{FF2B5EF4-FFF2-40B4-BE49-F238E27FC236}">
                <a16:creationId xmlns:a16="http://schemas.microsoft.com/office/drawing/2014/main" id="{BD98F3ED-F231-4C9A-B9BE-EC18C5FF30D7}"/>
              </a:ext>
            </a:extLst>
          </p:cNvPr>
          <p:cNvSpPr/>
          <p:nvPr/>
        </p:nvSpPr>
        <p:spPr bwMode="auto">
          <a:xfrm rot="19800000">
            <a:off x="-2399700" y="3788969"/>
            <a:ext cx="1342039" cy="2684080"/>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259204" y="3554144"/>
            <a:ext cx="2117407" cy="1961940"/>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03405" y="3429000"/>
            <a:ext cx="2421006" cy="2348139"/>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5500" y="3731317"/>
            <a:ext cx="2613150" cy="1520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build –t web:1</a:t>
            </a:r>
          </a:p>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build –t quotes:1</a:t>
            </a:r>
          </a:p>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build –t important:1</a:t>
            </a:r>
          </a:p>
          <a:p>
            <a:pPr marL="0" marR="0" lvl="0" indent="0" algn="l" defTabSz="1218732" rtl="0" eaLnBrk="1" fontAlgn="auto" latinLnBrk="0" hangingPunct="1">
              <a:lnSpc>
                <a:spcPct val="100000"/>
              </a:lnSpc>
              <a:spcBef>
                <a:spcPts val="0"/>
              </a:spcBef>
              <a:spcAft>
                <a:spcPts val="0"/>
              </a:spcAft>
              <a:buClrTx/>
              <a:buSzTx/>
              <a:buFontTx/>
              <a:buNone/>
              <a:tabLst/>
              <a:defRPr/>
            </a:pPr>
            <a:endPar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push web:1</a:t>
            </a:r>
          </a:p>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push quotes:1</a:t>
            </a:r>
          </a:p>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docker push important:1</a:t>
            </a:r>
            <a:endParaRPr kumimoji="0" lang="en-US" sz="117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4" name="Group 1373"/>
          <p:cNvGrpSpPr/>
          <p:nvPr/>
        </p:nvGrpSpPr>
        <p:grpSpPr>
          <a:xfrm>
            <a:off x="8713510" y="1106268"/>
            <a:ext cx="2834967" cy="1633165"/>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HOST-A</a:t>
              </a:r>
            </a:p>
          </p:txBody>
        </p:sp>
      </p:grpSp>
      <p:grpSp>
        <p:nvGrpSpPr>
          <p:cNvPr id="1509" name="Group 1508"/>
          <p:cNvGrpSpPr/>
          <p:nvPr/>
        </p:nvGrpSpPr>
        <p:grpSpPr>
          <a:xfrm>
            <a:off x="10070719" y="1855302"/>
            <a:ext cx="720935" cy="444154"/>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Calibri"/>
                  <a:ea typeface="+mn-ea"/>
                  <a:cs typeface="+mn-cs"/>
                </a:rPr>
                <a:t>web:1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Calibri"/>
                  <a:ea typeface="+mn-ea"/>
                  <a:cs typeface="+mn-cs"/>
                </a:rPr>
                <a:t>digest: 91e</a:t>
              </a:r>
            </a:p>
          </p:txBody>
        </p:sp>
      </p:grpSp>
      <p:grpSp>
        <p:nvGrpSpPr>
          <p:cNvPr id="1563" name="Group 1562"/>
          <p:cNvGrpSpPr/>
          <p:nvPr/>
        </p:nvGrpSpPr>
        <p:grpSpPr>
          <a:xfrm>
            <a:off x="10070719" y="2258071"/>
            <a:ext cx="720935" cy="444154"/>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1A1A1A"/>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1A1A1A"/>
                  </a:solidFill>
                  <a:effectLst/>
                  <a:uLnTx/>
                  <a:uFillTx/>
                  <a:latin typeface="Calibri"/>
                  <a:ea typeface="+mn-ea"/>
                  <a:cs typeface="+mn-cs"/>
                </a:rPr>
                <a:t>digest: 2re</a:t>
              </a:r>
            </a:p>
          </p:txBody>
        </p:sp>
      </p:grpSp>
      <p:grpSp>
        <p:nvGrpSpPr>
          <p:cNvPr id="1599" name="Group 1598"/>
          <p:cNvGrpSpPr/>
          <p:nvPr/>
        </p:nvGrpSpPr>
        <p:grpSpPr>
          <a:xfrm>
            <a:off x="10070719" y="1449470"/>
            <a:ext cx="720935" cy="444154"/>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Calibri"/>
                  <a:ea typeface="+mn-ea"/>
                  <a:cs typeface="+mn-cs"/>
                </a:rPr>
                <a:t>web:1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Calibri"/>
                  <a:ea typeface="+mn-ea"/>
                  <a:cs typeface="+mn-cs"/>
                </a:rPr>
                <a:t>digest: 91e</a:t>
              </a:r>
            </a:p>
          </p:txBody>
        </p:sp>
      </p:grpSp>
      <p:grpSp>
        <p:nvGrpSpPr>
          <p:cNvPr id="1527" name="Group 1526"/>
          <p:cNvGrpSpPr/>
          <p:nvPr/>
        </p:nvGrpSpPr>
        <p:grpSpPr>
          <a:xfrm>
            <a:off x="10792902" y="1855302"/>
            <a:ext cx="720935" cy="444154"/>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1A1A1A"/>
                  </a:solidFill>
                  <a:effectLst/>
                  <a:uLnTx/>
                  <a:uFillTx/>
                  <a:latin typeface="Calibri"/>
                  <a:ea typeface="+mn-ea"/>
                  <a:cs typeface="+mn-cs"/>
                </a:rPr>
                <a:t>digest: u82</a:t>
              </a:r>
            </a:p>
          </p:txBody>
        </p:sp>
      </p:grpSp>
      <p:grpSp>
        <p:nvGrpSpPr>
          <p:cNvPr id="1653" name="Group 1652"/>
          <p:cNvGrpSpPr/>
          <p:nvPr/>
        </p:nvGrpSpPr>
        <p:grpSpPr>
          <a:xfrm>
            <a:off x="10792902" y="1449470"/>
            <a:ext cx="720935" cy="444154"/>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Calibri"/>
                  <a:ea typeface="+mn-ea"/>
                  <a:cs typeface="+mn-cs"/>
                </a:rPr>
                <a:t>web:1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Calibri"/>
                  <a:ea typeface="+mn-ea"/>
                  <a:cs typeface="+mn-cs"/>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2902" y="2257520"/>
            <a:ext cx="720935" cy="444154"/>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0745" y="2807055"/>
            <a:ext cx="2827730" cy="1633165"/>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7954" y="3160278"/>
            <a:ext cx="720935" cy="444154"/>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7954" y="3563047"/>
            <a:ext cx="720935" cy="444154"/>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137" y="3160278"/>
            <a:ext cx="720935" cy="444154"/>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137" y="3562498"/>
            <a:ext cx="720935" cy="444154"/>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7981" y="4507840"/>
            <a:ext cx="2820495" cy="1633165"/>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189" y="5256875"/>
            <a:ext cx="720935" cy="444154"/>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189" y="4851043"/>
            <a:ext cx="720935" cy="444154"/>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7372" y="5256875"/>
            <a:ext cx="720935" cy="444154"/>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7372" y="4851043"/>
            <a:ext cx="720935" cy="444154"/>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211" y="1644687"/>
            <a:ext cx="1293146" cy="1056987"/>
          </a:xfrm>
          <a:prstGeom prst="rect">
            <a:avLst/>
          </a:prstGeom>
          <a:solidFill>
            <a:schemeClr val="bg1"/>
          </a:solidFill>
          <a:ln w="12700" cap="flat" cmpd="sng" algn="ctr">
            <a:solidFill>
              <a:srgbClr val="32788F"/>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3932" y="1472276"/>
            <a:ext cx="1011836" cy="256648"/>
          </a:xfrm>
          <a:prstGeom prst="flowChartAlternateProcess">
            <a:avLst/>
          </a:prstGeom>
          <a:solidFill>
            <a:schemeClr val="bg1"/>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078" b="1" i="0" u="none" strike="noStrike" kern="0" cap="none" spc="0" normalizeH="0" baseline="0" noProof="0">
                <a:ln>
                  <a:noFill/>
                </a:ln>
                <a:solidFill>
                  <a:prstClr val="black"/>
                </a:solidFill>
                <a:effectLst/>
                <a:uLnTx/>
                <a:uFillTx/>
                <a:latin typeface="Calibri"/>
                <a:ea typeface="+mn-ea"/>
                <a:cs typeface="+mn-cs"/>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546" y="3344764"/>
            <a:ext cx="1293146" cy="1056987"/>
          </a:xfrm>
          <a:prstGeom prst="rect">
            <a:avLst/>
          </a:prstGeom>
          <a:solidFill>
            <a:schemeClr val="bg1"/>
          </a:solidFill>
          <a:ln w="12700" cap="flat" cmpd="sng" algn="ctr">
            <a:solidFill>
              <a:srgbClr val="32788F"/>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267" y="3172353"/>
            <a:ext cx="1011836" cy="256648"/>
          </a:xfrm>
          <a:prstGeom prst="flowChartAlternateProcess">
            <a:avLst/>
          </a:prstGeom>
          <a:solidFill>
            <a:schemeClr val="bg1"/>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078" b="1" i="0" u="none" strike="noStrike" kern="0" cap="none" spc="0" normalizeH="0" baseline="0" noProof="0">
                <a:ln>
                  <a:noFill/>
                </a:ln>
                <a:solidFill>
                  <a:prstClr val="black"/>
                </a:solidFill>
                <a:effectLst/>
                <a:uLnTx/>
                <a:uFillTx/>
                <a:latin typeface="Calibri"/>
                <a:ea typeface="+mn-ea"/>
                <a:cs typeface="+mn-cs"/>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2880" y="5044840"/>
            <a:ext cx="1293146" cy="1056987"/>
          </a:xfrm>
          <a:prstGeom prst="rect">
            <a:avLst/>
          </a:prstGeom>
          <a:solidFill>
            <a:schemeClr val="bg1"/>
          </a:solidFill>
          <a:ln w="12700" cap="flat" cmpd="sng" algn="ctr">
            <a:solidFill>
              <a:srgbClr val="32788F"/>
            </a:solidFill>
            <a:prstDash val="solid"/>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602" y="4872430"/>
            <a:ext cx="1011836" cy="256648"/>
          </a:xfrm>
          <a:prstGeom prst="flowChartAlternateProcess">
            <a:avLst/>
          </a:prstGeom>
          <a:solidFill>
            <a:schemeClr val="bg1"/>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r>
              <a:rPr kumimoji="0" lang="en-US" sz="1078" b="1" i="0" u="none" strike="noStrike" kern="0" cap="none" spc="0" normalizeH="0" baseline="0" noProof="0">
                <a:ln>
                  <a:noFill/>
                </a:ln>
                <a:solidFill>
                  <a:prstClr val="black"/>
                </a:solidFill>
                <a:effectLst/>
                <a:uLnTx/>
                <a:uFillTx/>
                <a:latin typeface="Calibri"/>
                <a:ea typeface="+mn-ea"/>
                <a:cs typeface="+mn-cs"/>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695" y="1419660"/>
            <a:ext cx="985973" cy="472134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marL="0" marR="0" lvl="0" indent="0" algn="l" defTabSz="1218732" rtl="0" eaLnBrk="1" fontAlgn="auto" latinLnBrk="0" hangingPunct="1">
              <a:lnSpc>
                <a:spcPct val="100000"/>
              </a:lnSpc>
              <a:spcBef>
                <a:spcPts val="0"/>
              </a:spcBef>
              <a:spcAft>
                <a:spcPts val="0"/>
              </a:spcAft>
              <a:buClrTx/>
              <a:buSzTx/>
              <a:buFontTx/>
              <a:buNone/>
              <a:tabLst/>
              <a:defRPr/>
            </a:pPr>
            <a:endParaRPr kumimoji="0" lang="en-US" sz="1467" b="1" i="0" u="none" strike="noStrike" kern="0" cap="none" spc="0" normalizeH="0" baseline="0" noProof="0">
              <a:ln>
                <a:noFill/>
              </a:ln>
              <a:solidFill>
                <a:prstClr val="black"/>
              </a:solidFill>
              <a:effectLst/>
              <a:uLnTx/>
              <a:uFillTx/>
              <a:latin typeface="Lucida Console" panose="020B0609040504020204" pitchFamily="49" charset="0"/>
              <a:ea typeface="+mn-ea"/>
              <a:cs typeface="+mn-cs"/>
            </a:endParaRPr>
          </a:p>
        </p:txBody>
      </p:sp>
      <p:sp>
        <p:nvSpPr>
          <p:cNvPr id="1385" name="Can 220"/>
          <p:cNvSpPr/>
          <p:nvPr/>
        </p:nvSpPr>
        <p:spPr>
          <a:xfrm>
            <a:off x="7201351" y="4829918"/>
            <a:ext cx="892278" cy="1171299"/>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423888" y="3273891"/>
            <a:ext cx="569127" cy="5691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837" y="1520290"/>
            <a:ext cx="2613150" cy="1114170"/>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04" rtl="0" eaLnBrk="1" fontAlgn="base" latinLnBrk="0" hangingPunct="1">
              <a:lnSpc>
                <a:spcPct val="90000"/>
              </a:lnSpc>
              <a:spcBef>
                <a:spcPct val="0"/>
              </a:spcBef>
              <a:spcAft>
                <a:spcPct val="0"/>
              </a:spcAft>
              <a:buClrTx/>
              <a:buSzTx/>
              <a:buFontTx/>
              <a:buNone/>
              <a:tabLst>
                <a:tab pos="166656" algn="l"/>
                <a:tab pos="1311023" algn="l"/>
              </a:tabLst>
              <a:defRPr/>
            </a:pPr>
            <a:r>
              <a:rPr kumimoji="0" lang="en-US" sz="156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Deploy:</a:t>
            </a:r>
          </a:p>
          <a:p>
            <a:pPr marL="0" marR="0" lvl="0" indent="0" algn="l" defTabSz="913904" rtl="0" eaLnBrk="1" fontAlgn="base" latinLnBrk="0" hangingPunct="1">
              <a:lnSpc>
                <a:spcPct val="90000"/>
              </a:lnSpc>
              <a:spcBef>
                <a:spcPct val="0"/>
              </a:spcBef>
              <a:spcAft>
                <a:spcPct val="0"/>
              </a:spcAft>
              <a:buClrTx/>
              <a:buSzTx/>
              <a:buFontTx/>
              <a:buNone/>
              <a:tabLst>
                <a:tab pos="166656" algn="l"/>
                <a:tab pos="1311023" algn="l"/>
              </a:tabLst>
              <a:defRPr/>
            </a:pPr>
            <a:r>
              <a:rPr kumimoji="0" lang="en-US" sz="156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web:1	x3</a:t>
            </a:r>
          </a:p>
          <a:p>
            <a:pPr marL="0" marR="0" lvl="0" indent="0" algn="l" defTabSz="913904" rtl="0" eaLnBrk="1" fontAlgn="base" latinLnBrk="0" hangingPunct="1">
              <a:lnSpc>
                <a:spcPct val="90000"/>
              </a:lnSpc>
              <a:spcBef>
                <a:spcPct val="0"/>
              </a:spcBef>
              <a:spcAft>
                <a:spcPct val="0"/>
              </a:spcAft>
              <a:buClrTx/>
              <a:buSzTx/>
              <a:buFontTx/>
              <a:buNone/>
              <a:tabLst>
                <a:tab pos="166656" algn="l"/>
                <a:tab pos="1311023" algn="l"/>
              </a:tabLst>
              <a:defRPr/>
            </a:pPr>
            <a:r>
              <a:rPr kumimoji="0" lang="en-US" sz="156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quotes:1	x3</a:t>
            </a:r>
          </a:p>
          <a:p>
            <a:pPr marL="0" marR="0" lvl="0" indent="0" algn="l" defTabSz="913904" rtl="0" eaLnBrk="1" fontAlgn="base" latinLnBrk="0" hangingPunct="1">
              <a:lnSpc>
                <a:spcPct val="90000"/>
              </a:lnSpc>
              <a:spcBef>
                <a:spcPct val="0"/>
              </a:spcBef>
              <a:spcAft>
                <a:spcPct val="0"/>
              </a:spcAft>
              <a:buClrTx/>
              <a:buSzTx/>
              <a:buFontTx/>
              <a:buNone/>
              <a:tabLst>
                <a:tab pos="166656" algn="l"/>
                <a:tab pos="1311023" algn="l"/>
              </a:tabLst>
              <a:defRPr/>
            </a:pPr>
            <a:r>
              <a:rPr kumimoji="0" lang="en-US" sz="156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important:1	x4</a:t>
            </a:r>
          </a:p>
        </p:txBody>
      </p:sp>
      <p:cxnSp>
        <p:nvCxnSpPr>
          <p:cNvPr id="7" name="Straight Arrow Connector 6">
            <a:extLst>
              <a:ext uri="{FF2B5EF4-FFF2-40B4-BE49-F238E27FC236}">
                <a16:creationId xmlns:a16="http://schemas.microsoft.com/office/drawing/2014/main" id="{6B5D1914-8461-4C34-8B45-5051B329DD1F}"/>
              </a:ext>
            </a:extLst>
          </p:cNvPr>
          <p:cNvCxnSpPr>
            <a:cxnSpLocks/>
          </p:cNvCxnSpPr>
          <p:nvPr/>
        </p:nvCxnSpPr>
        <p:spPr>
          <a:xfrm>
            <a:off x="4081956" y="2077375"/>
            <a:ext cx="3071252"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182572" y="1869381"/>
            <a:ext cx="892278" cy="569127"/>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31" rIns="0" bIns="143407" numCol="1" spcCol="0" rtlCol="0" fromWordArt="0" anchor="t" anchorCtr="0" forceAA="0" compatLnSpc="1">
            <a:prstTxWarp prst="textNoShape">
              <a:avLst/>
            </a:prstTxWarp>
            <a:noAutofit/>
          </a:bodyPr>
          <a:lstStyle/>
          <a:p>
            <a:pPr marL="0" marR="0" lvl="0" indent="0" algn="l" defTabSz="913904" rtl="0" eaLnBrk="1" fontAlgn="base" latinLnBrk="0" hangingPunct="1">
              <a:lnSpc>
                <a:spcPct val="90000"/>
              </a:lnSpc>
              <a:spcBef>
                <a:spcPct val="0"/>
              </a:spcBef>
              <a:spcAft>
                <a:spcPct val="0"/>
              </a:spcAft>
              <a:buClrTx/>
              <a:buSzTx/>
              <a:buFontTx/>
              <a:buNone/>
              <a:tabLst>
                <a:tab pos="53965" algn="l"/>
                <a:tab pos="628529" algn="l"/>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Foo:</a:t>
            </a:r>
          </a:p>
          <a:p>
            <a:pPr marL="0" marR="0" lvl="0" indent="0" algn="l" defTabSz="913904" rtl="0" eaLnBrk="1" fontAlgn="base" latinLnBrk="0" hangingPunct="1">
              <a:lnSpc>
                <a:spcPct val="90000"/>
              </a:lnSpc>
              <a:spcBef>
                <a:spcPct val="0"/>
              </a:spcBef>
              <a:spcAft>
                <a:spcPct val="0"/>
              </a:spcAft>
              <a:buClrTx/>
              <a:buSzTx/>
              <a:buFontTx/>
              <a:buNone/>
              <a:tabLst>
                <a:tab pos="53965" algn="l"/>
                <a:tab pos="628529" algn="l"/>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web:1	x3</a:t>
            </a:r>
          </a:p>
          <a:p>
            <a:pPr marL="0" marR="0" lvl="0" indent="0" algn="l" defTabSz="913904" rtl="0" eaLnBrk="1" fontAlgn="base" latinLnBrk="0" hangingPunct="1">
              <a:lnSpc>
                <a:spcPct val="90000"/>
              </a:lnSpc>
              <a:spcBef>
                <a:spcPct val="0"/>
              </a:spcBef>
              <a:spcAft>
                <a:spcPct val="0"/>
              </a:spcAft>
              <a:buClrTx/>
              <a:buSzTx/>
              <a:buFontTx/>
              <a:buNone/>
              <a:tabLst>
                <a:tab pos="53965" algn="l"/>
                <a:tab pos="628529" algn="l"/>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quotes:1	x3</a:t>
            </a:r>
          </a:p>
          <a:p>
            <a:pPr marL="0" marR="0" lvl="0" indent="0" algn="l" defTabSz="913904" rtl="0" eaLnBrk="1" fontAlgn="base" latinLnBrk="0" hangingPunct="1">
              <a:lnSpc>
                <a:spcPct val="90000"/>
              </a:lnSpc>
              <a:spcBef>
                <a:spcPct val="0"/>
              </a:spcBef>
              <a:spcAft>
                <a:spcPct val="0"/>
              </a:spcAft>
              <a:buClrTx/>
              <a:buSzTx/>
              <a:buFontTx/>
              <a:buNone/>
              <a:tabLst>
                <a:tab pos="53965" algn="l"/>
                <a:tab pos="628529" algn="l"/>
              </a:tabLst>
              <a:defRPr/>
            </a:pPr>
            <a:r>
              <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important:1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8146668" y="1262964"/>
            <a:ext cx="566843" cy="251736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8146668" y="2963750"/>
            <a:ext cx="574078" cy="816582"/>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8146667" y="3780332"/>
            <a:ext cx="581313" cy="884204"/>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902" y="4903953"/>
            <a:ext cx="432198" cy="219425"/>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491" b="0" i="0" u="none" strike="noStrike" kern="0" cap="none" spc="0" normalizeH="0" baseline="0" noProof="0" dirty="0">
                <a:ln>
                  <a:noFill/>
                </a:ln>
                <a:solidFill>
                  <a:srgbClr val="353535"/>
                </a:solidFill>
                <a:effectLst/>
                <a:uLnTx/>
                <a:uFillTx/>
                <a:latin typeface="Calibri"/>
                <a:ea typeface="+mn-ea"/>
                <a:cs typeface="+mn-cs"/>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30323" y="4735484"/>
            <a:ext cx="432198" cy="219425"/>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491" b="0" i="0" u="none" strike="noStrike" kern="0" cap="none" spc="0" normalizeH="0" baseline="0" noProof="0" dirty="0">
                <a:ln>
                  <a:noFill/>
                </a:ln>
                <a:solidFill>
                  <a:srgbClr val="353535"/>
                </a:solidFill>
                <a:effectLst/>
                <a:uLnTx/>
                <a:uFillTx/>
                <a:latin typeface="Calibri"/>
                <a:ea typeface="+mn-ea"/>
                <a:cs typeface="+mn-cs"/>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2489" y="4612700"/>
            <a:ext cx="432198" cy="219425"/>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FFFFFF"/>
                </a:solidFill>
                <a:effectLst/>
                <a:uLnTx/>
                <a:uFillTx/>
                <a:latin typeface="Calibri"/>
                <a:ea typeface="+mn-ea"/>
                <a:cs typeface="+mn-cs"/>
              </a:rPr>
              <a:t>web:1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491" b="0" i="0" u="none" strike="noStrike" kern="0" cap="none" spc="0" normalizeH="0" baseline="0" noProof="0">
                <a:ln>
                  <a:noFill/>
                </a:ln>
                <a:solidFill>
                  <a:srgbClr val="FFFFFF"/>
                </a:solidFill>
                <a:effectLst/>
                <a:uLnTx/>
                <a:uFillTx/>
                <a:latin typeface="Calibri"/>
                <a:ea typeface="+mn-ea"/>
                <a:cs typeface="+mn-cs"/>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nvGraphicFramePr>
        <p:xfrm>
          <a:off x="4402969" y="4093198"/>
          <a:ext cx="1006067" cy="1090032"/>
        </p:xfrm>
        <a:graphic>
          <a:graphicData uri="http://schemas.openxmlformats.org/drawingml/2006/table">
            <a:tbl>
              <a:tblPr firstRow="1" bandRow="1">
                <a:tableStyleId>{5C22544A-7EE6-4342-B048-85BDC9FD1C3A}</a:tableStyleId>
              </a:tblPr>
              <a:tblGrid>
                <a:gridCol w="1006067">
                  <a:extLst>
                    <a:ext uri="{9D8B030D-6E8A-4147-A177-3AD203B41FA5}">
                      <a16:colId xmlns:a16="http://schemas.microsoft.com/office/drawing/2014/main" val="1766111431"/>
                    </a:ext>
                  </a:extLst>
                </a:gridCol>
              </a:tblGrid>
              <a:tr h="272484">
                <a:tc>
                  <a:txBody>
                    <a:bodyPr/>
                    <a:lstStyle/>
                    <a:p>
                      <a:r>
                        <a:rPr lang="en-US" sz="1200" dirty="0"/>
                        <a:t>Image</a:t>
                      </a:r>
                    </a:p>
                  </a:txBody>
                  <a:tcPr marL="89631" marR="89631" marT="44814" marB="44814"/>
                </a:tc>
                <a:extLst>
                  <a:ext uri="{0D108BD9-81ED-4DB2-BD59-A6C34878D82A}">
                    <a16:rowId xmlns:a16="http://schemas.microsoft.com/office/drawing/2014/main" val="285801108"/>
                  </a:ext>
                </a:extLst>
              </a:tr>
              <a:tr h="272484">
                <a:tc>
                  <a:txBody>
                    <a:bodyPr/>
                    <a:lstStyle/>
                    <a:p>
                      <a:r>
                        <a:rPr lang="en-US" sz="1200"/>
                        <a:t>web:1</a:t>
                      </a:r>
                    </a:p>
                  </a:txBody>
                  <a:tcPr marL="89631" marR="89631" marT="44814" marB="44814"/>
                </a:tc>
                <a:extLst>
                  <a:ext uri="{0D108BD9-81ED-4DB2-BD59-A6C34878D82A}">
                    <a16:rowId xmlns:a16="http://schemas.microsoft.com/office/drawing/2014/main" val="2235502092"/>
                  </a:ext>
                </a:extLst>
              </a:tr>
              <a:tr h="272484">
                <a:tc>
                  <a:txBody>
                    <a:bodyPr/>
                    <a:lstStyle/>
                    <a:p>
                      <a:r>
                        <a:rPr lang="en-US" sz="1200" dirty="0"/>
                        <a:t>quotes:1</a:t>
                      </a:r>
                    </a:p>
                  </a:txBody>
                  <a:tcPr marL="89631" marR="89631" marT="44814" marB="44814"/>
                </a:tc>
                <a:extLst>
                  <a:ext uri="{0D108BD9-81ED-4DB2-BD59-A6C34878D82A}">
                    <a16:rowId xmlns:a16="http://schemas.microsoft.com/office/drawing/2014/main" val="3496886193"/>
                  </a:ext>
                </a:extLst>
              </a:tr>
              <a:tr h="272484">
                <a:tc>
                  <a:txBody>
                    <a:bodyPr/>
                    <a:lstStyle/>
                    <a:p>
                      <a:r>
                        <a:rPr lang="en-US" sz="1200" dirty="0"/>
                        <a:t>important:1</a:t>
                      </a:r>
                    </a:p>
                  </a:txBody>
                  <a:tcPr marL="89631" marR="89631" marT="44814" marB="44814"/>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nvGraphicFramePr>
        <p:xfrm>
          <a:off x="5891637" y="4091075"/>
          <a:ext cx="730624" cy="1090032"/>
        </p:xfrm>
        <a:graphic>
          <a:graphicData uri="http://schemas.openxmlformats.org/drawingml/2006/table">
            <a:tbl>
              <a:tblPr firstRow="1" bandRow="1">
                <a:tableStyleId>{5C22544A-7EE6-4342-B048-85BDC9FD1C3A}</a:tableStyleId>
              </a:tblPr>
              <a:tblGrid>
                <a:gridCol w="730624">
                  <a:extLst>
                    <a:ext uri="{9D8B030D-6E8A-4147-A177-3AD203B41FA5}">
                      <a16:colId xmlns:a16="http://schemas.microsoft.com/office/drawing/2014/main" val="1766111431"/>
                    </a:ext>
                  </a:extLst>
                </a:gridCol>
              </a:tblGrid>
              <a:tr h="272484">
                <a:tc>
                  <a:txBody>
                    <a:bodyPr/>
                    <a:lstStyle/>
                    <a:p>
                      <a:r>
                        <a:rPr lang="en-US" sz="1200"/>
                        <a:t>Digests</a:t>
                      </a:r>
                    </a:p>
                  </a:txBody>
                  <a:tcPr marL="89631" marR="89631" marT="44814" marB="44814"/>
                </a:tc>
                <a:extLst>
                  <a:ext uri="{0D108BD9-81ED-4DB2-BD59-A6C34878D82A}">
                    <a16:rowId xmlns:a16="http://schemas.microsoft.com/office/drawing/2014/main" val="285801108"/>
                  </a:ext>
                </a:extLst>
              </a:tr>
              <a:tr h="272484">
                <a:tc>
                  <a:txBody>
                    <a:bodyPr/>
                    <a:lstStyle/>
                    <a:p>
                      <a:r>
                        <a:rPr lang="en-US" sz="1200"/>
                        <a:t>91e</a:t>
                      </a:r>
                    </a:p>
                  </a:txBody>
                  <a:tcPr marL="89631" marR="89631" marT="44814" marB="44814"/>
                </a:tc>
                <a:extLst>
                  <a:ext uri="{0D108BD9-81ED-4DB2-BD59-A6C34878D82A}">
                    <a16:rowId xmlns:a16="http://schemas.microsoft.com/office/drawing/2014/main" val="2235502092"/>
                  </a:ext>
                </a:extLst>
              </a:tr>
              <a:tr h="272484">
                <a:tc>
                  <a:txBody>
                    <a:bodyPr/>
                    <a:lstStyle/>
                    <a:p>
                      <a:r>
                        <a:rPr lang="en-US" sz="1200"/>
                        <a:t>u82</a:t>
                      </a:r>
                    </a:p>
                  </a:txBody>
                  <a:tcPr marL="89631" marR="89631" marT="44814" marB="44814"/>
                </a:tc>
                <a:extLst>
                  <a:ext uri="{0D108BD9-81ED-4DB2-BD59-A6C34878D82A}">
                    <a16:rowId xmlns:a16="http://schemas.microsoft.com/office/drawing/2014/main" val="3496886193"/>
                  </a:ext>
                </a:extLst>
              </a:tr>
              <a:tr h="272484">
                <a:tc>
                  <a:txBody>
                    <a:bodyPr/>
                    <a:lstStyle/>
                    <a:p>
                      <a:r>
                        <a:rPr lang="en-US" sz="1200"/>
                        <a:t>2re</a:t>
                      </a:r>
                    </a:p>
                  </a:txBody>
                  <a:tcPr marL="89631" marR="89631" marT="44814" marB="44814"/>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453998" y="4498257"/>
            <a:ext cx="436915"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453998" y="4769455"/>
            <a:ext cx="436915"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416524" y="5040652"/>
            <a:ext cx="474390"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875E9468-3F05-44AB-9665-3C146C379210}"/>
              </a:ext>
            </a:extLst>
          </p:cNvPr>
          <p:cNvSpPr/>
          <p:nvPr/>
        </p:nvSpPr>
        <p:spPr>
          <a:xfrm>
            <a:off x="129763" y="3564884"/>
            <a:ext cx="241979" cy="241979"/>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a:t>
            </a:r>
          </a:p>
        </p:txBody>
      </p:sp>
      <p:sp>
        <p:nvSpPr>
          <p:cNvPr id="317" name="Oval 316">
            <a:extLst>
              <a:ext uri="{FF2B5EF4-FFF2-40B4-BE49-F238E27FC236}">
                <a16:creationId xmlns:a16="http://schemas.microsoft.com/office/drawing/2014/main" id="{3E40F525-AB87-4EA8-B643-A9330BE30460}"/>
              </a:ext>
            </a:extLst>
          </p:cNvPr>
          <p:cNvSpPr/>
          <p:nvPr/>
        </p:nvSpPr>
        <p:spPr>
          <a:xfrm>
            <a:off x="5416524" y="4092672"/>
            <a:ext cx="241979" cy="241979"/>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a:t>
            </a:r>
          </a:p>
        </p:txBody>
      </p:sp>
      <p:sp>
        <p:nvSpPr>
          <p:cNvPr id="319" name="Oval 318">
            <a:extLst>
              <a:ext uri="{FF2B5EF4-FFF2-40B4-BE49-F238E27FC236}">
                <a16:creationId xmlns:a16="http://schemas.microsoft.com/office/drawing/2014/main" id="{F046D53E-3299-4B9B-9769-72D6D8D8D88E}"/>
              </a:ext>
            </a:extLst>
          </p:cNvPr>
          <p:cNvSpPr/>
          <p:nvPr/>
        </p:nvSpPr>
        <p:spPr>
          <a:xfrm>
            <a:off x="2107723" y="1550553"/>
            <a:ext cx="241979" cy="241979"/>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3</a:t>
            </a:r>
          </a:p>
        </p:txBody>
      </p:sp>
      <p:sp>
        <p:nvSpPr>
          <p:cNvPr id="322" name="Oval 321">
            <a:extLst>
              <a:ext uri="{FF2B5EF4-FFF2-40B4-BE49-F238E27FC236}">
                <a16:creationId xmlns:a16="http://schemas.microsoft.com/office/drawing/2014/main" id="{B913DDD2-0602-44D2-9984-D1CDF78DE16F}"/>
              </a:ext>
            </a:extLst>
          </p:cNvPr>
          <p:cNvSpPr/>
          <p:nvPr/>
        </p:nvSpPr>
        <p:spPr>
          <a:xfrm>
            <a:off x="7242162" y="4814511"/>
            <a:ext cx="241979" cy="241979"/>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4</a:t>
            </a:r>
          </a:p>
        </p:txBody>
      </p:sp>
      <p:sp>
        <p:nvSpPr>
          <p:cNvPr id="324" name="Oval 323">
            <a:extLst>
              <a:ext uri="{FF2B5EF4-FFF2-40B4-BE49-F238E27FC236}">
                <a16:creationId xmlns:a16="http://schemas.microsoft.com/office/drawing/2014/main" id="{ACE3DA51-0EC4-405D-BD89-C5DD9FF91551}"/>
              </a:ext>
            </a:extLst>
          </p:cNvPr>
          <p:cNvSpPr/>
          <p:nvPr/>
        </p:nvSpPr>
        <p:spPr>
          <a:xfrm>
            <a:off x="7298182" y="3343243"/>
            <a:ext cx="241979" cy="241979"/>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5</a:t>
            </a:r>
          </a:p>
        </p:txBody>
      </p:sp>
      <p:sp>
        <p:nvSpPr>
          <p:cNvPr id="328" name="Oval 327">
            <a:extLst>
              <a:ext uri="{FF2B5EF4-FFF2-40B4-BE49-F238E27FC236}">
                <a16:creationId xmlns:a16="http://schemas.microsoft.com/office/drawing/2014/main" id="{8DB312A9-043D-4962-8CFA-D675C6AAD9F3}"/>
              </a:ext>
            </a:extLst>
          </p:cNvPr>
          <p:cNvSpPr/>
          <p:nvPr/>
        </p:nvSpPr>
        <p:spPr>
          <a:xfrm>
            <a:off x="8433485" y="3322490"/>
            <a:ext cx="241979" cy="241979"/>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6</a:t>
            </a:r>
          </a:p>
        </p:txBody>
      </p:sp>
      <p:sp>
        <p:nvSpPr>
          <p:cNvPr id="329" name="Oval 328">
            <a:extLst>
              <a:ext uri="{FF2B5EF4-FFF2-40B4-BE49-F238E27FC236}">
                <a16:creationId xmlns:a16="http://schemas.microsoft.com/office/drawing/2014/main" id="{A50DB78E-CD12-423A-9EBA-7FC5D0513E04}"/>
              </a:ext>
            </a:extLst>
          </p:cNvPr>
          <p:cNvSpPr/>
          <p:nvPr/>
        </p:nvSpPr>
        <p:spPr>
          <a:xfrm>
            <a:off x="7290246" y="3343243"/>
            <a:ext cx="241979" cy="241979"/>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7</a:t>
            </a:r>
          </a:p>
        </p:txBody>
      </p:sp>
      <p:sp>
        <p:nvSpPr>
          <p:cNvPr id="747" name="Rectangle 746">
            <a:extLst>
              <a:ext uri="{FF2B5EF4-FFF2-40B4-BE49-F238E27FC236}">
                <a16:creationId xmlns:a16="http://schemas.microsoft.com/office/drawing/2014/main" id="{8FB01D48-A3B0-464E-8AC1-C40FAE12038B}"/>
              </a:ext>
            </a:extLst>
          </p:cNvPr>
          <p:cNvSpPr/>
          <p:nvPr/>
        </p:nvSpPr>
        <p:spPr>
          <a:xfrm>
            <a:off x="5547512" y="3479896"/>
            <a:ext cx="423683" cy="219425"/>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353535"/>
                </a:solidFill>
                <a:effectLst/>
                <a:uLnTx/>
                <a:uFillTx/>
                <a:latin typeface="Calibri"/>
                <a:ea typeface="+mn-ea"/>
                <a:cs typeface="+mn-cs"/>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551245" y="3483047"/>
            <a:ext cx="432198" cy="219425"/>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353535"/>
                </a:solidFill>
                <a:effectLst/>
                <a:uLnTx/>
                <a:uFillTx/>
                <a:latin typeface="Calibri"/>
                <a:ea typeface="+mn-ea"/>
                <a:cs typeface="+mn-cs"/>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544512" y="3478725"/>
            <a:ext cx="432198" cy="219425"/>
          </a:xfrm>
          <a:prstGeom prst="rect">
            <a:avLst/>
          </a:prstGeom>
          <a:solidFill>
            <a:srgbClr val="7030A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Calibri"/>
                <a:ea typeface="+mn-ea"/>
                <a:cs typeface="+mn-cs"/>
              </a:rPr>
              <a:t>web:1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FFFFFF"/>
                </a:solidFill>
                <a:effectLst/>
                <a:uLnTx/>
                <a:uFillTx/>
                <a:latin typeface="Calibri"/>
                <a:ea typeface="+mn-ea"/>
                <a:cs typeface="+mn-cs"/>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548013" y="3484224"/>
            <a:ext cx="432198" cy="219425"/>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353535"/>
                </a:solidFill>
                <a:effectLst/>
                <a:uLnTx/>
                <a:uFillTx/>
                <a:latin typeface="Calibri"/>
                <a:ea typeface="+mn-ea"/>
                <a:cs typeface="+mn-cs"/>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9120" y="3481876"/>
            <a:ext cx="432198" cy="219425"/>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5760" y="3477735"/>
            <a:ext cx="432198" cy="219425"/>
          </a:xfrm>
          <a:prstGeom prst="rect">
            <a:avLst/>
          </a:prstGeom>
          <a:solidFill>
            <a:srgbClr val="FFC00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53535"/>
                </a:solidFill>
                <a:effectLst/>
                <a:uLnTx/>
                <a:uFillTx/>
                <a:latin typeface="Calibri"/>
                <a:ea typeface="+mn-ea"/>
                <a:cs typeface="+mn-cs"/>
              </a:rPr>
              <a:t>quotes:1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353535"/>
                </a:solidFill>
                <a:effectLst/>
                <a:uLnTx/>
                <a:uFillTx/>
                <a:latin typeface="Calibri"/>
                <a:ea typeface="+mn-ea"/>
                <a:cs typeface="+mn-cs"/>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51245" y="3480404"/>
            <a:ext cx="432198" cy="219425"/>
          </a:xfrm>
          <a:prstGeom prst="rect">
            <a:avLst/>
          </a:prstGeom>
          <a:solidFill>
            <a:srgbClr val="00B050"/>
          </a:solidFill>
          <a:ln w="25400" cap="flat" cmpd="sng" algn="ctr">
            <a:noFill/>
            <a:prstDash val="solid"/>
          </a:ln>
          <a:effectLst/>
        </p:spPr>
        <p:txBody>
          <a:bodyPr lIns="0" tIns="0" rIns="0" bIns="0"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353535"/>
                </a:solidFill>
                <a:effectLst/>
                <a:uLnTx/>
                <a:uFillTx/>
                <a:latin typeface="Calibri"/>
                <a:ea typeface="+mn-ea"/>
                <a:cs typeface="+mn-cs"/>
              </a:rPr>
              <a:t>important:1</a:t>
            </a:r>
          </a:p>
          <a:p>
            <a:pPr marL="0" marR="0" lvl="0" indent="0" algn="ctr" defTabSz="1218732" rtl="0" eaLnBrk="1" fontAlgn="auto" latinLnBrk="0" hangingPunct="1">
              <a:lnSpc>
                <a:spcPct val="100000"/>
              </a:lnSpc>
              <a:spcBef>
                <a:spcPts val="0"/>
              </a:spcBef>
              <a:spcAft>
                <a:spcPts val="0"/>
              </a:spcAft>
              <a:buClrTx/>
              <a:buSzTx/>
              <a:buFontTx/>
              <a:buNone/>
              <a:tabLst/>
              <a:defRPr/>
            </a:pPr>
            <a:r>
              <a:rPr kumimoji="0" lang="en-US" sz="687" b="0" i="0" u="none" strike="noStrike" kern="0" cap="none" spc="0" normalizeH="0" baseline="0" noProof="0" dirty="0">
                <a:ln>
                  <a:noFill/>
                </a:ln>
                <a:solidFill>
                  <a:srgbClr val="353535"/>
                </a:solidFill>
                <a:effectLst/>
                <a:uLnTx/>
                <a:uFillTx/>
                <a:latin typeface="Calibri"/>
                <a:ea typeface="+mn-ea"/>
                <a:cs typeface="+mn-cs"/>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72430" y="3464232"/>
            <a:ext cx="632174" cy="33146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5"/>
          <a:stretch>
            <a:fillRect/>
          </a:stretch>
        </p:blipFill>
        <p:spPr>
          <a:xfrm>
            <a:off x="5079612" y="2955834"/>
            <a:ext cx="1145119" cy="1145119"/>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537" y="3029440"/>
            <a:ext cx="705826" cy="705826"/>
          </a:xfrm>
          <a:prstGeom prst="rect">
            <a:avLst/>
          </a:prstGeom>
        </p:spPr>
      </p:pic>
      <p:sp>
        <p:nvSpPr>
          <p:cNvPr id="331" name="Oval 330">
            <a:extLst>
              <a:ext uri="{FF2B5EF4-FFF2-40B4-BE49-F238E27FC236}">
                <a16:creationId xmlns:a16="http://schemas.microsoft.com/office/drawing/2014/main" id="{4C02F3E1-7D69-4290-8521-75A681E3AB47}"/>
              </a:ext>
            </a:extLst>
          </p:cNvPr>
          <p:cNvSpPr/>
          <p:nvPr/>
        </p:nvSpPr>
        <p:spPr>
          <a:xfrm>
            <a:off x="7242162" y="4816088"/>
            <a:ext cx="241979" cy="241979"/>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8</a:t>
            </a:r>
          </a:p>
        </p:txBody>
      </p:sp>
      <p:sp>
        <p:nvSpPr>
          <p:cNvPr id="3" name="TextBox 2">
            <a:extLst>
              <a:ext uri="{FF2B5EF4-FFF2-40B4-BE49-F238E27FC236}">
                <a16:creationId xmlns:a16="http://schemas.microsoft.com/office/drawing/2014/main" id="{F7D8BEDB-38F1-4449-A736-19A7D1094F21}"/>
              </a:ext>
            </a:extLst>
          </p:cNvPr>
          <p:cNvSpPr txBox="1"/>
          <p:nvPr/>
        </p:nvSpPr>
        <p:spPr>
          <a:xfrm>
            <a:off x="4736118" y="2521731"/>
            <a:ext cx="1716131" cy="61555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5180" y="2352582"/>
            <a:ext cx="1716131" cy="61555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Container Builder</a:t>
            </a:r>
          </a:p>
        </p:txBody>
      </p:sp>
      <p:sp>
        <p:nvSpPr>
          <p:cNvPr id="333" name="TextBox 332">
            <a:extLst>
              <a:ext uri="{FF2B5EF4-FFF2-40B4-BE49-F238E27FC236}">
                <a16:creationId xmlns:a16="http://schemas.microsoft.com/office/drawing/2014/main" id="{D1C89061-C62E-4DD8-A898-05E10FF46FF6}"/>
              </a:ext>
            </a:extLst>
          </p:cNvPr>
          <p:cNvSpPr txBox="1"/>
          <p:nvPr/>
        </p:nvSpPr>
        <p:spPr>
          <a:xfrm>
            <a:off x="2124595" y="861185"/>
            <a:ext cx="1716131" cy="61555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Release</a:t>
            </a:r>
            <a:b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Management</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682095" y="1024006"/>
            <a:ext cx="1716131" cy="3077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591884" y="801386"/>
            <a:ext cx="1984484" cy="3077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Resource Pool</a:t>
            </a:r>
          </a:p>
        </p:txBody>
      </p:sp>
      <p:sp>
        <p:nvSpPr>
          <p:cNvPr id="13" name="Multiplication Sign 12">
            <a:extLst>
              <a:ext uri="{FF2B5EF4-FFF2-40B4-BE49-F238E27FC236}">
                <a16:creationId xmlns:a16="http://schemas.microsoft.com/office/drawing/2014/main" id="{948AE10D-366A-4A2A-A8E8-E1CB65A37219}"/>
              </a:ext>
            </a:extLst>
          </p:cNvPr>
          <p:cNvSpPr/>
          <p:nvPr/>
        </p:nvSpPr>
        <p:spPr bwMode="auto">
          <a:xfrm>
            <a:off x="8074850" y="2715252"/>
            <a:ext cx="3952862" cy="2106761"/>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5" name="Title 1">
            <a:extLst>
              <a:ext uri="{FF2B5EF4-FFF2-40B4-BE49-F238E27FC236}">
                <a16:creationId xmlns:a16="http://schemas.microsoft.com/office/drawing/2014/main" id="{7D41B353-C543-4EFB-9E37-F5A67FAE63BA}"/>
              </a:ext>
            </a:extLst>
          </p:cNvPr>
          <p:cNvSpPr>
            <a:spLocks noGrp="1"/>
          </p:cNvSpPr>
          <p:nvPr>
            <p:ph type="title"/>
          </p:nvPr>
        </p:nvSpPr>
        <p:spPr>
          <a:xfrm>
            <a:off x="588263" y="142110"/>
            <a:ext cx="11018520" cy="553982"/>
          </a:xfrm>
        </p:spPr>
        <p:txBody>
          <a:bodyPr>
            <a:normAutofit fontScale="90000"/>
          </a:bodyPr>
          <a:lstStyle/>
          <a:p>
            <a:r>
              <a:rPr lang="en-US" dirty="0"/>
              <a:t>Orchestration Provides Infrastructure Resiliency </a:t>
            </a:r>
          </a:p>
        </p:txBody>
      </p:sp>
    </p:spTree>
    <p:custDataLst>
      <p:tags r:id="rId1"/>
    </p:custDataLst>
    <p:extLst>
      <p:ext uri="{BB962C8B-B14F-4D97-AF65-F5344CB8AC3E}">
        <p14:creationId xmlns:p14="http://schemas.microsoft.com/office/powerpoint/2010/main" val="2768401758"/>
      </p:ext>
    </p:extLst>
  </p:cSld>
  <p:clrMapOvr>
    <a:masterClrMapping/>
  </p:clrMapOvr>
  <mc:AlternateContent xmlns:mc="http://schemas.openxmlformats.org/markup-compatibility/2006" xmlns:p14="http://schemas.microsoft.com/office/powerpoint/2010/main">
    <mc:Choice Requires="p14">
      <p:transition spd="med" p14:dur="700" advTm="41121">
        <p:fade/>
      </p:transition>
    </mc:Choice>
    <mc:Fallback xmlns="">
      <p:transition spd="med" advTm="4112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757"/>
                                        </p:tgtEl>
                                        <p:attrNameLst>
                                          <p:attrName>style.visibility</p:attrName>
                                        </p:attrNameLst>
                                      </p:cBhvr>
                                      <p:to>
                                        <p:strVal val="visible"/>
                                      </p:to>
                                    </p:set>
                                    <p:animEffect transition="in" filter="fade">
                                      <p:cBhvr>
                                        <p:cTn id="26" dur="500"/>
                                        <p:tgtEl>
                                          <p:spTgt spid="757"/>
                                        </p:tgtEl>
                                      </p:cBhvr>
                                    </p:animEffect>
                                  </p:childTnLst>
                                </p:cTn>
                              </p:par>
                              <p:par>
                                <p:cTn id="27" presetID="42" presetClass="path" presetSubtype="0" accel="50000" decel="50000" fill="hold" grpId="0" nodeType="withEffect">
                                  <p:stCondLst>
                                    <p:cond delay="0"/>
                                  </p:stCondLst>
                                  <p:childTnLst>
                                    <p:animMotion origin="layout" path="M 2.08333E-7 2.59259E-6 L 0.32253 -0.16528 " pathEditMode="relative" rAng="0" ptsTypes="AA">
                                      <p:cBhvr>
                                        <p:cTn id="28" dur="2000" fill="hold"/>
                                        <p:tgtEl>
                                          <p:spTgt spid="757"/>
                                        </p:tgtEl>
                                        <p:attrNameLst>
                                          <p:attrName>ppt_x</p:attrName>
                                          <p:attrName>ppt_y</p:attrName>
                                        </p:attrNameLst>
                                      </p:cBhvr>
                                      <p:rCtr x="16120" y="-8264"/>
                                    </p:animMotion>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left)">
                                      <p:cBhvr>
                                        <p:cTn id="32" dur="500"/>
                                        <p:tgtEl>
                                          <p:spTgt spid="16">
                                            <p:txEl>
                                              <p:pRg st="5" end="5"/>
                                            </p:txEl>
                                          </p:spTgt>
                                        </p:tgtEl>
                                      </p:cBhvr>
                                    </p:animEffect>
                                  </p:childTnLst>
                                </p:cTn>
                              </p:par>
                            </p:childTnLst>
                          </p:cTn>
                        </p:par>
                        <p:par>
                          <p:cTn id="33" fill="hold">
                            <p:stCondLst>
                              <p:cond delay="4500"/>
                            </p:stCondLst>
                            <p:childTnLst>
                              <p:par>
                                <p:cTn id="34" presetID="10" presetClass="entr" presetSubtype="0" fill="hold" grpId="1" nodeType="afterEffect">
                                  <p:stCondLst>
                                    <p:cond delay="0"/>
                                  </p:stCondLst>
                                  <p:childTnLst>
                                    <p:set>
                                      <p:cBhvr>
                                        <p:cTn id="35" dur="1" fill="hold">
                                          <p:stCondLst>
                                            <p:cond delay="0"/>
                                          </p:stCondLst>
                                        </p:cTn>
                                        <p:tgtEl>
                                          <p:spTgt spid="756"/>
                                        </p:tgtEl>
                                        <p:attrNameLst>
                                          <p:attrName>style.visibility</p:attrName>
                                        </p:attrNameLst>
                                      </p:cBhvr>
                                      <p:to>
                                        <p:strVal val="visible"/>
                                      </p:to>
                                    </p:set>
                                    <p:animEffect transition="in" filter="fade">
                                      <p:cBhvr>
                                        <p:cTn id="36" dur="500"/>
                                        <p:tgtEl>
                                          <p:spTgt spid="756"/>
                                        </p:tgtEl>
                                      </p:cBhvr>
                                    </p:animEffect>
                                  </p:childTnLst>
                                </p:cTn>
                              </p:par>
                              <p:par>
                                <p:cTn id="37" presetID="42" presetClass="path" presetSubtype="0" accel="50000" decel="50000" fill="hold" grpId="0" nodeType="withEffect">
                                  <p:stCondLst>
                                    <p:cond delay="0"/>
                                  </p:stCondLst>
                                  <p:childTnLst>
                                    <p:animMotion origin="layout" path="M -2.29167E-6 -1.48148E-6 L 0.3211 -0.1831 " pathEditMode="relative" rAng="0" ptsTypes="AA">
                                      <p:cBhvr>
                                        <p:cTn id="38" dur="2000" fill="hold"/>
                                        <p:tgtEl>
                                          <p:spTgt spid="756"/>
                                        </p:tgtEl>
                                        <p:attrNameLst>
                                          <p:attrName>ppt_x</p:attrName>
                                          <p:attrName>ppt_y</p:attrName>
                                        </p:attrNameLst>
                                      </p:cBhvr>
                                      <p:rCtr x="16055" y="-9167"/>
                                    </p:animMotion>
                                  </p:childTnLst>
                                </p:cTn>
                              </p:par>
                            </p:childTnLst>
                          </p:cTn>
                        </p:par>
                        <p:par>
                          <p:cTn id="39" fill="hold">
                            <p:stCondLst>
                              <p:cond delay="6500"/>
                            </p:stCondLst>
                            <p:childTnLst>
                              <p:par>
                                <p:cTn id="40" presetID="22" presetClass="entr" presetSubtype="8" fill="hold" nodeType="after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wipe(left)">
                                      <p:cBhvr>
                                        <p:cTn id="42" dur="500"/>
                                        <p:tgtEl>
                                          <p:spTgt spid="16">
                                            <p:txEl>
                                              <p:pRg st="6" end="6"/>
                                            </p:txEl>
                                          </p:spTgt>
                                        </p:tgtEl>
                                      </p:cBhvr>
                                    </p:animEffect>
                                  </p:childTnLst>
                                </p:cTn>
                              </p:par>
                            </p:childTnLst>
                          </p:cTn>
                        </p:par>
                        <p:par>
                          <p:cTn id="43" fill="hold">
                            <p:stCondLst>
                              <p:cond delay="7000"/>
                            </p:stCondLst>
                            <p:childTnLst>
                              <p:par>
                                <p:cTn id="44" presetID="10" presetClass="entr" presetSubtype="0" fill="hold" grpId="1" nodeType="afterEffect">
                                  <p:stCondLst>
                                    <p:cond delay="0"/>
                                  </p:stCondLst>
                                  <p:childTnLst>
                                    <p:set>
                                      <p:cBhvr>
                                        <p:cTn id="45" dur="1" fill="hold">
                                          <p:stCondLst>
                                            <p:cond delay="0"/>
                                          </p:stCondLst>
                                        </p:cTn>
                                        <p:tgtEl>
                                          <p:spTgt spid="754"/>
                                        </p:tgtEl>
                                        <p:attrNameLst>
                                          <p:attrName>style.visibility</p:attrName>
                                        </p:attrNameLst>
                                      </p:cBhvr>
                                      <p:to>
                                        <p:strVal val="visible"/>
                                      </p:to>
                                    </p:set>
                                    <p:animEffect transition="in" filter="fade">
                                      <p:cBhvr>
                                        <p:cTn id="46" dur="500"/>
                                        <p:tgtEl>
                                          <p:spTgt spid="754"/>
                                        </p:tgtEl>
                                      </p:cBhvr>
                                    </p:animEffect>
                                  </p:childTnLst>
                                </p:cTn>
                              </p:par>
                              <p:par>
                                <p:cTn id="47" presetID="42" presetClass="path" presetSubtype="0" accel="50000" decel="50000" fill="hold" grpId="0" nodeType="withEffect">
                                  <p:stCondLst>
                                    <p:cond delay="0"/>
                                  </p:stCondLst>
                                  <p:childTnLst>
                                    <p:animMotion origin="layout" path="M -2.29167E-6 1.48148E-6 L 0.3211 -0.20764 " pathEditMode="relative" rAng="0" ptsTypes="AA">
                                      <p:cBhvr>
                                        <p:cTn id="48" dur="2000" fill="hold"/>
                                        <p:tgtEl>
                                          <p:spTgt spid="754"/>
                                        </p:tgtEl>
                                        <p:attrNameLst>
                                          <p:attrName>ppt_x</p:attrName>
                                          <p:attrName>ppt_y</p:attrName>
                                        </p:attrNameLst>
                                      </p:cBhvr>
                                      <p:rCtr x="16055" y="-10394"/>
                                    </p:animMotion>
                                  </p:childTnLst>
                                </p:cTn>
                              </p:par>
                            </p:childTnLst>
                          </p:cTn>
                        </p:par>
                        <p:par>
                          <p:cTn id="49" fill="hold">
                            <p:stCondLst>
                              <p:cond delay="9000"/>
                            </p:stCondLst>
                            <p:childTnLst>
                              <p:par>
                                <p:cTn id="50" presetID="22" presetClass="entr" presetSubtype="1"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9500"/>
                            </p:stCondLst>
                            <p:childTnLst>
                              <p:par>
                                <p:cTn id="54" presetID="22" presetClass="entr" presetSubtype="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500"/>
                                        <p:tgtEl>
                                          <p:spTgt spid="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7"/>
                                        </p:tgtEl>
                                        <p:attrNameLst>
                                          <p:attrName>style.visibility</p:attrName>
                                        </p:attrNameLst>
                                      </p:cBhvr>
                                      <p:to>
                                        <p:strVal val="visible"/>
                                      </p:to>
                                    </p:set>
                                    <p:animEffect transition="in" filter="fade">
                                      <p:cBhvr>
                                        <p:cTn id="59" dur="500"/>
                                        <p:tgtEl>
                                          <p:spTgt spid="317"/>
                                        </p:tgtEl>
                                      </p:cBhvr>
                                    </p:animEffect>
                                  </p:childTnLst>
                                </p:cTn>
                              </p:par>
                              <p:par>
                                <p:cTn id="60" presetID="22" presetClass="entr" presetSubtype="1" fill="hold" nodeType="withEffect">
                                  <p:stCondLst>
                                    <p:cond delay="0"/>
                                  </p:stCondLst>
                                  <p:childTnLst>
                                    <p:set>
                                      <p:cBhvr>
                                        <p:cTn id="61" dur="1" fill="hold">
                                          <p:stCondLst>
                                            <p:cond delay="0"/>
                                          </p:stCondLst>
                                        </p:cTn>
                                        <p:tgtEl>
                                          <p:spTgt spid="298"/>
                                        </p:tgtEl>
                                        <p:attrNameLst>
                                          <p:attrName>style.visibility</p:attrName>
                                        </p:attrNameLst>
                                      </p:cBhvr>
                                      <p:to>
                                        <p:strVal val="visible"/>
                                      </p:to>
                                    </p:set>
                                    <p:animEffect transition="in" filter="wipe(up)">
                                      <p:cBhvr>
                                        <p:cTn id="62" dur="500"/>
                                        <p:tgtEl>
                                          <p:spTgt spid="298"/>
                                        </p:tgtEl>
                                      </p:cBhvr>
                                    </p:animEffect>
                                  </p:childTnLst>
                                </p:cTn>
                              </p:par>
                              <p:par>
                                <p:cTn id="63" presetID="22" presetClass="entr" presetSubtype="8"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animEffect transition="in" filter="wipe(left)">
                                      <p:cBhvr>
                                        <p:cTn id="65" dur="500"/>
                                        <p:tgtEl>
                                          <p:spTgt spid="299"/>
                                        </p:tgtEl>
                                      </p:cBhvr>
                                    </p:animEffect>
                                  </p:childTnLst>
                                </p:cTn>
                              </p:par>
                              <p:par>
                                <p:cTn id="66" presetID="22" presetClass="entr" presetSubtype="8" fill="hold" nodeType="withEffect">
                                  <p:stCondLst>
                                    <p:cond delay="0"/>
                                  </p:stCondLst>
                                  <p:childTnLst>
                                    <p:set>
                                      <p:cBhvr>
                                        <p:cTn id="67" dur="1" fill="hold">
                                          <p:stCondLst>
                                            <p:cond delay="0"/>
                                          </p:stCondLst>
                                        </p:cTn>
                                        <p:tgtEl>
                                          <p:spTgt spid="303"/>
                                        </p:tgtEl>
                                        <p:attrNameLst>
                                          <p:attrName>style.visibility</p:attrName>
                                        </p:attrNameLst>
                                      </p:cBhvr>
                                      <p:to>
                                        <p:strVal val="visible"/>
                                      </p:to>
                                    </p:set>
                                    <p:animEffect transition="in" filter="wipe(left)">
                                      <p:cBhvr>
                                        <p:cTn id="68" dur="500"/>
                                        <p:tgtEl>
                                          <p:spTgt spid="303"/>
                                        </p:tgtEl>
                                      </p:cBhvr>
                                    </p:animEffect>
                                  </p:childTnLst>
                                </p:cTn>
                              </p:par>
                              <p:par>
                                <p:cTn id="69" presetID="22" presetClass="entr" presetSubtype="8"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wipe(left)">
                                      <p:cBhvr>
                                        <p:cTn id="71" dur="500"/>
                                        <p:tgtEl>
                                          <p:spTgt spid="3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1"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3"/>
                                        </p:tgtEl>
                                        <p:attrNameLst>
                                          <p:attrName>style.visibility</p:attrName>
                                        </p:attrNameLst>
                                      </p:cBhvr>
                                      <p:to>
                                        <p:strVal val="visible"/>
                                      </p:to>
                                    </p:set>
                                    <p:animEffect transition="in" filter="fade">
                                      <p:cBhvr>
                                        <p:cTn id="79" dur="500"/>
                                        <p:tgtEl>
                                          <p:spTgt spid="3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9"/>
                                        </p:tgtEl>
                                        <p:attrNameLst>
                                          <p:attrName>style.visibility</p:attrName>
                                        </p:attrNameLst>
                                      </p:cBhvr>
                                      <p:to>
                                        <p:strVal val="visible"/>
                                      </p:to>
                                    </p:set>
                                    <p:animEffect transition="in" filter="fade">
                                      <p:cBhvr>
                                        <p:cTn id="82" dur="500"/>
                                        <p:tgtEl>
                                          <p:spTgt spid="31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left)">
                                      <p:cBhvr>
                                        <p:cTn id="86" dur="500"/>
                                        <p:tgtEl>
                                          <p:spTgt spid="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30"/>
                                        </p:tgtEl>
                                        <p:attrNameLst>
                                          <p:attrName>style.visibility</p:attrName>
                                        </p:attrNameLst>
                                      </p:cBhvr>
                                      <p:to>
                                        <p:strVal val="visible"/>
                                      </p:to>
                                    </p:set>
                                    <p:animEffect transition="in" filter="fade">
                                      <p:cBhvr>
                                        <p:cTn id="90" dur="500"/>
                                        <p:tgtEl>
                                          <p:spTgt spid="730"/>
                                        </p:tgtEl>
                                      </p:cBhvr>
                                    </p:animEffect>
                                  </p:childTnLst>
                                </p:cTn>
                              </p:par>
                            </p:childTnLst>
                          </p:cTn>
                        </p:par>
                        <p:par>
                          <p:cTn id="91" fill="hold">
                            <p:stCondLst>
                              <p:cond delay="1500"/>
                            </p:stCondLst>
                            <p:childTnLst>
                              <p:par>
                                <p:cTn id="92" presetID="42" presetClass="path" presetSubtype="0" accel="50000" decel="50000" fill="hold" grpId="1" nodeType="afterEffect">
                                  <p:stCondLst>
                                    <p:cond delay="0"/>
                                  </p:stCondLst>
                                  <p:childTnLst>
                                    <p:animMotion origin="layout" path="M -1.25E-6 1.11111E-6 L -1.25E-6 0.47292 " pathEditMode="relative" rAng="0" ptsTypes="AA">
                                      <p:cBhvr>
                                        <p:cTn id="93" dur="2000" fill="hold"/>
                                        <p:tgtEl>
                                          <p:spTgt spid="730"/>
                                        </p:tgtEl>
                                        <p:attrNameLst>
                                          <p:attrName>ppt_x</p:attrName>
                                          <p:attrName>ppt_y</p:attrName>
                                        </p:attrNameLst>
                                      </p:cBhvr>
                                      <p:rCtr x="0" y="23634"/>
                                    </p:animMotion>
                                  </p:childTnLst>
                                </p:cTn>
                              </p:par>
                              <p:par>
                                <p:cTn id="94" presetID="10" presetClass="entr" presetSubtype="0" fill="hold" grpId="0" nodeType="withEffect">
                                  <p:stCondLst>
                                    <p:cond delay="0"/>
                                  </p:stCondLst>
                                  <p:childTnLst>
                                    <p:set>
                                      <p:cBhvr>
                                        <p:cTn id="95" dur="1" fill="hold">
                                          <p:stCondLst>
                                            <p:cond delay="0"/>
                                          </p:stCondLst>
                                        </p:cTn>
                                        <p:tgtEl>
                                          <p:spTgt spid="322"/>
                                        </p:tgtEl>
                                        <p:attrNameLst>
                                          <p:attrName>style.visibility</p:attrName>
                                        </p:attrNameLst>
                                      </p:cBhvr>
                                      <p:to>
                                        <p:strVal val="visible"/>
                                      </p:to>
                                    </p:set>
                                    <p:animEffect transition="in" filter="fade">
                                      <p:cBhvr>
                                        <p:cTn id="96" dur="500"/>
                                        <p:tgtEl>
                                          <p:spTgt spid="32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xit" presetSubtype="8" fill="hold" nodeType="clickEffect">
                                  <p:stCondLst>
                                    <p:cond delay="0"/>
                                  </p:stCondLst>
                                  <p:childTnLst>
                                    <p:animEffect transition="out" filter="wipe(left)">
                                      <p:cBhvr>
                                        <p:cTn id="100" dur="500"/>
                                        <p:tgtEl>
                                          <p:spTgt spid="7"/>
                                        </p:tgtEl>
                                      </p:cBhvr>
                                    </p:animEffect>
                                    <p:set>
                                      <p:cBhvr>
                                        <p:cTn id="101" dur="1" fill="hold">
                                          <p:stCondLst>
                                            <p:cond delay="499"/>
                                          </p:stCondLst>
                                        </p:cTn>
                                        <p:tgtEl>
                                          <p:spTgt spid="7"/>
                                        </p:tgtEl>
                                        <p:attrNameLst>
                                          <p:attrName>style.visibility</p:attrName>
                                        </p:attrNameLst>
                                      </p:cBhvr>
                                      <p:to>
                                        <p:strVal val="hidden"/>
                                      </p:to>
                                    </p:se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734"/>
                                        </p:tgtEl>
                                        <p:attrNameLst>
                                          <p:attrName>style.visibility</p:attrName>
                                        </p:attrNameLst>
                                      </p:cBhvr>
                                      <p:to>
                                        <p:strVal val="visible"/>
                                      </p:to>
                                    </p:set>
                                    <p:animEffect transition="in" filter="wipe(down)">
                                      <p:cBhvr>
                                        <p:cTn id="105" dur="500"/>
                                        <p:tgtEl>
                                          <p:spTgt spid="7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22" presetClass="entr" presetSubtype="4" fill="hold" nodeType="withEffect">
                                  <p:stCondLst>
                                    <p:cond delay="0"/>
                                  </p:stCondLst>
                                  <p:childTnLst>
                                    <p:set>
                                      <p:cBhvr>
                                        <p:cTn id="110" dur="1" fill="hold">
                                          <p:stCondLst>
                                            <p:cond delay="0"/>
                                          </p:stCondLst>
                                        </p:cTn>
                                        <p:tgtEl>
                                          <p:spTgt spid="737"/>
                                        </p:tgtEl>
                                        <p:attrNameLst>
                                          <p:attrName>style.visibility</p:attrName>
                                        </p:attrNameLst>
                                      </p:cBhvr>
                                      <p:to>
                                        <p:strVal val="visible"/>
                                      </p:to>
                                    </p:set>
                                    <p:animEffect transition="in" filter="wipe(down)">
                                      <p:cBhvr>
                                        <p:cTn id="111" dur="500"/>
                                        <p:tgtEl>
                                          <p:spTgt spid="737"/>
                                        </p:tgtEl>
                                      </p:cBhvr>
                                    </p:animEffect>
                                  </p:childTnLst>
                                </p:cTn>
                              </p:par>
                              <p:par>
                                <p:cTn id="112" presetID="42" presetClass="path" presetSubtype="0" accel="50000" decel="50000" fill="hold" grpId="0" nodeType="withEffect">
                                  <p:stCondLst>
                                    <p:cond delay="0"/>
                                  </p:stCondLst>
                                  <p:childTnLst>
                                    <p:animMotion origin="layout" path="M 3.95833E-6 1.85185E-6 L 0.26718 -0.24954 " pathEditMode="relative" rAng="0" ptsTypes="AA">
                                      <p:cBhvr>
                                        <p:cTn id="113" dur="2000" fill="hold"/>
                                        <p:tgtEl>
                                          <p:spTgt spid="731"/>
                                        </p:tgtEl>
                                        <p:attrNameLst>
                                          <p:attrName>ppt_x</p:attrName>
                                          <p:attrName>ppt_y</p:attrName>
                                        </p:attrNameLst>
                                      </p:cBhvr>
                                      <p:rCtr x="13359" y="-12477"/>
                                    </p:animMotion>
                                  </p:childTnLst>
                                </p:cTn>
                              </p:par>
                              <p:par>
                                <p:cTn id="114" presetID="10" presetClass="entr" presetSubtype="0" fill="hold" nodeType="withEffect">
                                  <p:stCondLst>
                                    <p:cond delay="2000"/>
                                  </p:stCondLst>
                                  <p:childTnLst>
                                    <p:set>
                                      <p:cBhvr>
                                        <p:cTn id="115" dur="1" fill="hold">
                                          <p:stCondLst>
                                            <p:cond delay="0"/>
                                          </p:stCondLst>
                                        </p:cTn>
                                        <p:tgtEl>
                                          <p:spTgt spid="1599"/>
                                        </p:tgtEl>
                                        <p:attrNameLst>
                                          <p:attrName>style.visibility</p:attrName>
                                        </p:attrNameLst>
                                      </p:cBhvr>
                                      <p:to>
                                        <p:strVal val="visible"/>
                                      </p:to>
                                    </p:set>
                                    <p:animEffect transition="in" filter="fade">
                                      <p:cBhvr>
                                        <p:cTn id="116" dur="500"/>
                                        <p:tgtEl>
                                          <p:spTgt spid="1599"/>
                                        </p:tgtEl>
                                      </p:cBhvr>
                                    </p:animEffect>
                                  </p:childTnLst>
                                </p:cTn>
                              </p:par>
                              <p:par>
                                <p:cTn id="117" presetID="10" presetClass="entr" presetSubtype="0" fill="hold" nodeType="withEffect">
                                  <p:stCondLst>
                                    <p:cond delay="2300"/>
                                  </p:stCondLst>
                                  <p:childTnLst>
                                    <p:set>
                                      <p:cBhvr>
                                        <p:cTn id="118" dur="1" fill="hold">
                                          <p:stCondLst>
                                            <p:cond delay="0"/>
                                          </p:stCondLst>
                                        </p:cTn>
                                        <p:tgtEl>
                                          <p:spTgt spid="1653"/>
                                        </p:tgtEl>
                                        <p:attrNameLst>
                                          <p:attrName>style.visibility</p:attrName>
                                        </p:attrNameLst>
                                      </p:cBhvr>
                                      <p:to>
                                        <p:strVal val="visible"/>
                                      </p:to>
                                    </p:set>
                                    <p:animEffect transition="in" filter="fade">
                                      <p:cBhvr>
                                        <p:cTn id="119" dur="500"/>
                                        <p:tgtEl>
                                          <p:spTgt spid="1653"/>
                                        </p:tgtEl>
                                      </p:cBhvr>
                                    </p:animEffect>
                                  </p:childTnLst>
                                </p:cTn>
                              </p:par>
                              <p:par>
                                <p:cTn id="120" presetID="10" presetClass="entr" presetSubtype="0" fill="hold" nodeType="withEffect">
                                  <p:stCondLst>
                                    <p:cond delay="2600"/>
                                  </p:stCondLst>
                                  <p:childTnLst>
                                    <p:set>
                                      <p:cBhvr>
                                        <p:cTn id="121" dur="1" fill="hold">
                                          <p:stCondLst>
                                            <p:cond delay="0"/>
                                          </p:stCondLst>
                                        </p:cTn>
                                        <p:tgtEl>
                                          <p:spTgt spid="1509"/>
                                        </p:tgtEl>
                                        <p:attrNameLst>
                                          <p:attrName>style.visibility</p:attrName>
                                        </p:attrNameLst>
                                      </p:cBhvr>
                                      <p:to>
                                        <p:strVal val="visible"/>
                                      </p:to>
                                    </p:set>
                                    <p:animEffect transition="in" filter="fade">
                                      <p:cBhvr>
                                        <p:cTn id="122" dur="500"/>
                                        <p:tgtEl>
                                          <p:spTgt spid="1509"/>
                                        </p:tgtEl>
                                      </p:cBhvr>
                                    </p:animEffect>
                                  </p:childTnLst>
                                </p:cTn>
                              </p:par>
                              <p:par>
                                <p:cTn id="123" presetID="42" presetClass="path" presetSubtype="0" accel="50000" decel="50000" fill="hold" grpId="0" nodeType="withEffect">
                                  <p:stCondLst>
                                    <p:cond delay="400"/>
                                  </p:stCondLst>
                                  <p:childTnLst>
                                    <p:animMotion origin="layout" path="M 3.54167E-6 -4.07407E-6 L 0.30403 -0.24907 " pathEditMode="relative" rAng="0" ptsTypes="AA">
                                      <p:cBhvr>
                                        <p:cTn id="124" dur="2000" fill="hold"/>
                                        <p:tgtEl>
                                          <p:spTgt spid="732"/>
                                        </p:tgtEl>
                                        <p:attrNameLst>
                                          <p:attrName>ppt_x</p:attrName>
                                          <p:attrName>ppt_y</p:attrName>
                                        </p:attrNameLst>
                                      </p:cBhvr>
                                      <p:rCtr x="15195" y="-12454"/>
                                    </p:animMotion>
                                  </p:childTnLst>
                                </p:cTn>
                              </p:par>
                              <p:par>
                                <p:cTn id="125" presetID="10" presetClass="entr" presetSubtype="0" fill="hold" nodeType="withEffect">
                                  <p:stCondLst>
                                    <p:cond delay="2400"/>
                                  </p:stCondLst>
                                  <p:childTnLst>
                                    <p:set>
                                      <p:cBhvr>
                                        <p:cTn id="126" dur="1" fill="hold">
                                          <p:stCondLst>
                                            <p:cond delay="0"/>
                                          </p:stCondLst>
                                        </p:cTn>
                                        <p:tgtEl>
                                          <p:spTgt spid="1527"/>
                                        </p:tgtEl>
                                        <p:attrNameLst>
                                          <p:attrName>style.visibility</p:attrName>
                                        </p:attrNameLst>
                                      </p:cBhvr>
                                      <p:to>
                                        <p:strVal val="visible"/>
                                      </p:to>
                                    </p:set>
                                    <p:animEffect transition="in" filter="fade">
                                      <p:cBhvr>
                                        <p:cTn id="127" dur="500"/>
                                        <p:tgtEl>
                                          <p:spTgt spid="1527"/>
                                        </p:tgtEl>
                                      </p:cBhvr>
                                    </p:animEffect>
                                  </p:childTnLst>
                                </p:cTn>
                              </p:par>
                              <p:par>
                                <p:cTn id="128" presetID="42" presetClass="path" presetSubtype="0" accel="50000" decel="50000" fill="hold" grpId="0" nodeType="withEffect">
                                  <p:stCondLst>
                                    <p:cond delay="1000"/>
                                  </p:stCondLst>
                                  <p:childTnLst>
                                    <p:animMotion origin="layout" path="M 3.54167E-6 -1.11111E-6 L 0.26601 -0.21528 " pathEditMode="relative" rAng="0" ptsTypes="AA">
                                      <p:cBhvr>
                                        <p:cTn id="129" dur="2000" fill="hold"/>
                                        <p:tgtEl>
                                          <p:spTgt spid="733"/>
                                        </p:tgtEl>
                                        <p:attrNameLst>
                                          <p:attrName>ppt_x</p:attrName>
                                          <p:attrName>ppt_y</p:attrName>
                                        </p:attrNameLst>
                                      </p:cBhvr>
                                      <p:rCtr x="13294" y="-10764"/>
                                    </p:animMotion>
                                  </p:childTnLst>
                                </p:cTn>
                              </p:par>
                              <p:par>
                                <p:cTn id="130" presetID="10" presetClass="entr" presetSubtype="0" fill="hold" nodeType="withEffect">
                                  <p:stCondLst>
                                    <p:cond delay="3000"/>
                                  </p:stCondLst>
                                  <p:childTnLst>
                                    <p:set>
                                      <p:cBhvr>
                                        <p:cTn id="131" dur="1" fill="hold">
                                          <p:stCondLst>
                                            <p:cond delay="0"/>
                                          </p:stCondLst>
                                        </p:cTn>
                                        <p:tgtEl>
                                          <p:spTgt spid="1563"/>
                                        </p:tgtEl>
                                        <p:attrNameLst>
                                          <p:attrName>style.visibility</p:attrName>
                                        </p:attrNameLst>
                                      </p:cBhvr>
                                      <p:to>
                                        <p:strVal val="visible"/>
                                      </p:to>
                                    </p:set>
                                    <p:animEffect transition="in" filter="fade">
                                      <p:cBhvr>
                                        <p:cTn id="132" dur="500"/>
                                        <p:tgtEl>
                                          <p:spTgt spid="1563"/>
                                        </p:tgtEl>
                                      </p:cBhvr>
                                    </p:animEffect>
                                  </p:childTnLst>
                                </p:cTn>
                              </p:par>
                              <p:par>
                                <p:cTn id="133" presetID="10" presetClass="entr" presetSubtype="0" fill="hold" nodeType="withEffect">
                                  <p:stCondLst>
                                    <p:cond delay="3200"/>
                                  </p:stCondLst>
                                  <p:childTnLst>
                                    <p:set>
                                      <p:cBhvr>
                                        <p:cTn id="134" dur="1" fill="hold">
                                          <p:stCondLst>
                                            <p:cond delay="0"/>
                                          </p:stCondLst>
                                        </p:cTn>
                                        <p:tgtEl>
                                          <p:spTgt spid="465"/>
                                        </p:tgtEl>
                                        <p:attrNameLst>
                                          <p:attrName>style.visibility</p:attrName>
                                        </p:attrNameLst>
                                      </p:cBhvr>
                                      <p:to>
                                        <p:strVal val="visible"/>
                                      </p:to>
                                    </p:set>
                                    <p:animEffect transition="in" filter="fade">
                                      <p:cBhvr>
                                        <p:cTn id="135" dur="500"/>
                                        <p:tgtEl>
                                          <p:spTgt spid="465"/>
                                        </p:tgtEl>
                                      </p:cBhvr>
                                    </p:animEffect>
                                  </p:childTnLst>
                                </p:cTn>
                              </p:par>
                              <p:par>
                                <p:cTn id="136" presetID="42" presetClass="path" presetSubtype="0" accel="50000" decel="50000" fill="hold" grpId="0" nodeType="withEffect">
                                  <p:stCondLst>
                                    <p:cond delay="400"/>
                                  </p:stCondLst>
                                  <p:childTnLst>
                                    <p:animMotion origin="layout" path="M 3.95833E-6 1.85185E-6 L 0.2664 -0.00139 " pathEditMode="relative" rAng="0" ptsTypes="AA">
                                      <p:cBhvr>
                                        <p:cTn id="137" dur="2000" fill="hold"/>
                                        <p:tgtEl>
                                          <p:spTgt spid="740"/>
                                        </p:tgtEl>
                                        <p:attrNameLst>
                                          <p:attrName>ppt_x</p:attrName>
                                          <p:attrName>ppt_y</p:attrName>
                                        </p:attrNameLst>
                                      </p:cBhvr>
                                      <p:rCtr x="13320" y="-69"/>
                                    </p:animMotion>
                                  </p:childTnLst>
                                </p:cTn>
                              </p:par>
                              <p:par>
                                <p:cTn id="138" presetID="10" presetClass="entr" presetSubtype="0" fill="hold" nodeType="withEffect">
                                  <p:stCondLst>
                                    <p:cond delay="220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500"/>
                                        <p:tgtEl>
                                          <p:spTgt spid="488"/>
                                        </p:tgtEl>
                                      </p:cBhvr>
                                    </p:animEffect>
                                  </p:childTnLst>
                                </p:cTn>
                              </p:par>
                              <p:par>
                                <p:cTn id="141" presetID="10" presetClass="entr" presetSubtype="0" fill="hold" nodeType="withEffect">
                                  <p:stCondLst>
                                    <p:cond delay="2500"/>
                                  </p:stCondLst>
                                  <p:childTnLst>
                                    <p:set>
                                      <p:cBhvr>
                                        <p:cTn id="142" dur="1" fill="hold">
                                          <p:stCondLst>
                                            <p:cond delay="0"/>
                                          </p:stCondLst>
                                        </p:cTn>
                                        <p:tgtEl>
                                          <p:spTgt spid="542"/>
                                        </p:tgtEl>
                                        <p:attrNameLst>
                                          <p:attrName>style.visibility</p:attrName>
                                        </p:attrNameLst>
                                      </p:cBhvr>
                                      <p:to>
                                        <p:strVal val="visible"/>
                                      </p:to>
                                    </p:set>
                                    <p:animEffect transition="in" filter="fade">
                                      <p:cBhvr>
                                        <p:cTn id="143" dur="500"/>
                                        <p:tgtEl>
                                          <p:spTgt spid="542"/>
                                        </p:tgtEl>
                                      </p:cBhvr>
                                    </p:animEffect>
                                  </p:childTnLst>
                                </p:cTn>
                              </p:par>
                              <p:par>
                                <p:cTn id="144" presetID="42" presetClass="path" presetSubtype="0" accel="50000" decel="50000" fill="hold" grpId="0" nodeType="withEffect">
                                  <p:stCondLst>
                                    <p:cond delay="1000"/>
                                  </p:stCondLst>
                                  <p:childTnLst>
                                    <p:animMotion origin="layout" path="M 3.125E-6 3.7037E-7 L 0.26601 0.03194 " pathEditMode="relative" rAng="0" ptsTypes="AA">
                                      <p:cBhvr>
                                        <p:cTn id="145" dur="2000" fill="hold"/>
                                        <p:tgtEl>
                                          <p:spTgt spid="741"/>
                                        </p:tgtEl>
                                        <p:attrNameLst>
                                          <p:attrName>ppt_x</p:attrName>
                                          <p:attrName>ppt_y</p:attrName>
                                        </p:attrNameLst>
                                      </p:cBhvr>
                                      <p:rCtr x="13294" y="1597"/>
                                    </p:animMotion>
                                  </p:childTnLst>
                                </p:cTn>
                              </p:par>
                              <p:par>
                                <p:cTn id="146" presetID="10" presetClass="entr" presetSubtype="0" fill="hold" nodeType="withEffect">
                                  <p:stCondLst>
                                    <p:cond delay="3000"/>
                                  </p:stCondLst>
                                  <p:childTnLst>
                                    <p:set>
                                      <p:cBhvr>
                                        <p:cTn id="147" dur="1" fill="hold">
                                          <p:stCondLst>
                                            <p:cond delay="0"/>
                                          </p:stCondLst>
                                        </p:cTn>
                                        <p:tgtEl>
                                          <p:spTgt spid="506"/>
                                        </p:tgtEl>
                                        <p:attrNameLst>
                                          <p:attrName>style.visibility</p:attrName>
                                        </p:attrNameLst>
                                      </p:cBhvr>
                                      <p:to>
                                        <p:strVal val="visible"/>
                                      </p:to>
                                    </p:set>
                                    <p:animEffect transition="in" filter="fade">
                                      <p:cBhvr>
                                        <p:cTn id="148" dur="500"/>
                                        <p:tgtEl>
                                          <p:spTgt spid="506"/>
                                        </p:tgtEl>
                                      </p:cBhvr>
                                    </p:animEffect>
                                  </p:childTnLst>
                                </p:cTn>
                              </p:par>
                              <p:par>
                                <p:cTn id="149" presetID="10" presetClass="entr" presetSubtype="0" fill="hold" nodeType="withEffect">
                                  <p:stCondLst>
                                    <p:cond delay="3100"/>
                                  </p:stCondLst>
                                  <p:childTnLst>
                                    <p:set>
                                      <p:cBhvr>
                                        <p:cTn id="150" dur="1" fill="hold">
                                          <p:stCondLst>
                                            <p:cond delay="0"/>
                                          </p:stCondLst>
                                        </p:cTn>
                                        <p:tgtEl>
                                          <p:spTgt spid="578"/>
                                        </p:tgtEl>
                                        <p:attrNameLst>
                                          <p:attrName>style.visibility</p:attrName>
                                        </p:attrNameLst>
                                      </p:cBhvr>
                                      <p:to>
                                        <p:strVal val="visible"/>
                                      </p:to>
                                    </p:set>
                                    <p:animEffect transition="in" filter="fade">
                                      <p:cBhvr>
                                        <p:cTn id="151" dur="500"/>
                                        <p:tgtEl>
                                          <p:spTgt spid="57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xit" presetSubtype="4" fill="hold" nodeType="clickEffect">
                                  <p:stCondLst>
                                    <p:cond delay="0"/>
                                  </p:stCondLst>
                                  <p:childTnLst>
                                    <p:animEffect transition="out" filter="wipe(down)">
                                      <p:cBhvr>
                                        <p:cTn id="155" dur="500"/>
                                        <p:tgtEl>
                                          <p:spTgt spid="734"/>
                                        </p:tgtEl>
                                      </p:cBhvr>
                                    </p:animEffect>
                                    <p:set>
                                      <p:cBhvr>
                                        <p:cTn id="156" dur="1" fill="hold">
                                          <p:stCondLst>
                                            <p:cond delay="499"/>
                                          </p:stCondLst>
                                        </p:cTn>
                                        <p:tgtEl>
                                          <p:spTgt spid="734"/>
                                        </p:tgtEl>
                                        <p:attrNameLst>
                                          <p:attrName>style.visibility</p:attrName>
                                        </p:attrNameLst>
                                      </p:cBhvr>
                                      <p:to>
                                        <p:strVal val="hidden"/>
                                      </p:to>
                                    </p:set>
                                  </p:childTnLst>
                                </p:cTn>
                              </p:par>
                              <p:par>
                                <p:cTn id="157" presetID="22" presetClass="exit" presetSubtype="4" fill="hold" nodeType="withEffect">
                                  <p:stCondLst>
                                    <p:cond delay="0"/>
                                  </p:stCondLst>
                                  <p:childTnLst>
                                    <p:animEffect transition="out" filter="wipe(down)">
                                      <p:cBhvr>
                                        <p:cTn id="158" dur="500"/>
                                        <p:tgtEl>
                                          <p:spTgt spid="737"/>
                                        </p:tgtEl>
                                      </p:cBhvr>
                                    </p:animEffect>
                                    <p:set>
                                      <p:cBhvr>
                                        <p:cTn id="159" dur="1" fill="hold">
                                          <p:stCondLst>
                                            <p:cond delay="499"/>
                                          </p:stCondLst>
                                        </p:cTn>
                                        <p:tgtEl>
                                          <p:spTgt spid="737"/>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5"/>
                                        </p:tgtEl>
                                      </p:cBhvr>
                                    </p:animEffect>
                                    <p:set>
                                      <p:cBhvr>
                                        <p:cTn id="162" dur="1" fill="hold">
                                          <p:stCondLst>
                                            <p:cond delay="499"/>
                                          </p:stCondLst>
                                        </p:cTn>
                                        <p:tgtEl>
                                          <p:spTgt spid="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319"/>
                                        </p:tgtEl>
                                      </p:cBhvr>
                                    </p:animEffect>
                                    <p:set>
                                      <p:cBhvr>
                                        <p:cTn id="165" dur="1" fill="hold">
                                          <p:stCondLst>
                                            <p:cond delay="499"/>
                                          </p:stCondLst>
                                        </p:cTn>
                                        <p:tgtEl>
                                          <p:spTgt spid="319"/>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322"/>
                                        </p:tgtEl>
                                      </p:cBhvr>
                                    </p:animEffect>
                                    <p:set>
                                      <p:cBhvr>
                                        <p:cTn id="168" dur="1" fill="hold">
                                          <p:stCondLst>
                                            <p:cond delay="499"/>
                                          </p:stCondLst>
                                        </p:cTn>
                                        <p:tgtEl>
                                          <p:spTgt spid="322"/>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24"/>
                                        </p:tgtEl>
                                      </p:cBhvr>
                                    </p:animEffect>
                                    <p:set>
                                      <p:cBhvr>
                                        <p:cTn id="171" dur="1" fill="hold">
                                          <p:stCondLst>
                                            <p:cond delay="499"/>
                                          </p:stCondLst>
                                        </p:cTn>
                                        <p:tgtEl>
                                          <p:spTgt spid="32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75" dur="8000" fill="hold"/>
                                        <p:tgtEl>
                                          <p:spTgt spid="9"/>
                                        </p:tgtEl>
                                        <p:attrNameLst>
                                          <p:attrName>ppt_x</p:attrName>
                                          <p:attrName>ppt_y</p:attrName>
                                        </p:attrNameLst>
                                      </p:cBhvr>
                                      <p:rCtr x="68841" y="-31273"/>
                                    </p:animMotion>
                                  </p:childTnLst>
                                </p:cTn>
                              </p:par>
                              <p:par>
                                <p:cTn id="176" presetID="10" presetClass="entr" presetSubtype="0" fill="hold" grpId="0" nodeType="withEffect">
                                  <p:stCondLst>
                                    <p:cond delay="0"/>
                                  </p:stCondLst>
                                  <p:childTnLst>
                                    <p:set>
                                      <p:cBhvr>
                                        <p:cTn id="177" dur="1" fill="hold">
                                          <p:stCondLst>
                                            <p:cond delay="0"/>
                                          </p:stCondLst>
                                        </p:cTn>
                                        <p:tgtEl>
                                          <p:spTgt spid="10"/>
                                        </p:tgtEl>
                                        <p:attrNameLst>
                                          <p:attrName>style.visibility</p:attrName>
                                        </p:attrNameLst>
                                      </p:cBhvr>
                                      <p:to>
                                        <p:strVal val="visible"/>
                                      </p:to>
                                    </p:set>
                                    <p:animEffect transition="in" filter="fade">
                                      <p:cBhvr>
                                        <p:cTn id="178" dur="4000"/>
                                        <p:tgtEl>
                                          <p:spTgt spid="10"/>
                                        </p:tgtEl>
                                      </p:cBhvr>
                                    </p:animEffect>
                                  </p:childTnLst>
                                </p:cTn>
                              </p:par>
                              <p:par>
                                <p:cTn id="179" presetID="10" presetClass="entr" presetSubtype="0" fill="hold" grpId="0" nodeType="withEffect">
                                  <p:stCondLst>
                                    <p:cond delay="400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4200"/>
                                  </p:stCondLst>
                                  <p:childTnLst>
                                    <p:set>
                                      <p:cBhvr>
                                        <p:cTn id="183" dur="1" fill="hold">
                                          <p:stCondLst>
                                            <p:cond delay="0"/>
                                          </p:stCondLst>
                                        </p:cTn>
                                        <p:tgtEl>
                                          <p:spTgt spid="328"/>
                                        </p:tgtEl>
                                        <p:attrNameLst>
                                          <p:attrName>style.visibility</p:attrName>
                                        </p:attrNameLst>
                                      </p:cBhvr>
                                      <p:to>
                                        <p:strVal val="visible"/>
                                      </p:to>
                                    </p:set>
                                    <p:animEffect transition="in" filter="fade">
                                      <p:cBhvr>
                                        <p:cTn id="184" dur="500"/>
                                        <p:tgtEl>
                                          <p:spTgt spid="328"/>
                                        </p:tgtEl>
                                      </p:cBhvr>
                                    </p:animEffect>
                                  </p:childTnLst>
                                </p:cTn>
                              </p:par>
                            </p:childTnLst>
                          </p:cTn>
                        </p:par>
                        <p:par>
                          <p:cTn id="185" fill="hold">
                            <p:stCondLst>
                              <p:cond delay="8000"/>
                            </p:stCondLst>
                            <p:childTnLst>
                              <p:par>
                                <p:cTn id="186" presetID="9" presetClass="emph" presetSubtype="0" nodeType="afterEffect">
                                  <p:stCondLst>
                                    <p:cond delay="0"/>
                                  </p:stCondLst>
                                  <p:childTnLst>
                                    <p:set>
                                      <p:cBhvr>
                                        <p:cTn id="187" dur="indefinite"/>
                                        <p:tgtEl>
                                          <p:spTgt spid="488"/>
                                        </p:tgtEl>
                                        <p:attrNameLst>
                                          <p:attrName>style.opacity</p:attrName>
                                        </p:attrNameLst>
                                      </p:cBhvr>
                                      <p:to>
                                        <p:strVal val="0.25"/>
                                      </p:to>
                                    </p:set>
                                    <p:animEffect filter="image" prLst="opacity: 0.25">
                                      <p:cBhvr rctx="IE">
                                        <p:cTn id="188" dur="indefinite"/>
                                        <p:tgtEl>
                                          <p:spTgt spid="488"/>
                                        </p:tgtEl>
                                      </p:cBhvr>
                                    </p:animEffect>
                                  </p:childTnLst>
                                </p:cTn>
                              </p:par>
                              <p:par>
                                <p:cTn id="189" presetID="9" presetClass="emph" presetSubtype="0" nodeType="withEffect">
                                  <p:stCondLst>
                                    <p:cond delay="0"/>
                                  </p:stCondLst>
                                  <p:childTnLst>
                                    <p:set>
                                      <p:cBhvr>
                                        <p:cTn id="190" dur="indefinite"/>
                                        <p:tgtEl>
                                          <p:spTgt spid="542"/>
                                        </p:tgtEl>
                                        <p:attrNameLst>
                                          <p:attrName>style.opacity</p:attrName>
                                        </p:attrNameLst>
                                      </p:cBhvr>
                                      <p:to>
                                        <p:strVal val="0.25"/>
                                      </p:to>
                                    </p:set>
                                    <p:animEffect filter="image" prLst="opacity: 0.25">
                                      <p:cBhvr rctx="IE">
                                        <p:cTn id="191" dur="indefinite"/>
                                        <p:tgtEl>
                                          <p:spTgt spid="542"/>
                                        </p:tgtEl>
                                      </p:cBhvr>
                                    </p:animEffect>
                                  </p:childTnLst>
                                </p:cTn>
                              </p:par>
                              <p:par>
                                <p:cTn id="192" presetID="9" presetClass="emph" presetSubtype="0" nodeType="withEffect">
                                  <p:stCondLst>
                                    <p:cond delay="0"/>
                                  </p:stCondLst>
                                  <p:childTnLst>
                                    <p:set>
                                      <p:cBhvr>
                                        <p:cTn id="193" dur="indefinite"/>
                                        <p:tgtEl>
                                          <p:spTgt spid="506"/>
                                        </p:tgtEl>
                                        <p:attrNameLst>
                                          <p:attrName>style.opacity</p:attrName>
                                        </p:attrNameLst>
                                      </p:cBhvr>
                                      <p:to>
                                        <p:strVal val="0.25"/>
                                      </p:to>
                                    </p:set>
                                    <p:animEffect filter="image" prLst="opacity: 0.25">
                                      <p:cBhvr rctx="IE">
                                        <p:cTn id="194" dur="indefinite"/>
                                        <p:tgtEl>
                                          <p:spTgt spid="506"/>
                                        </p:tgtEl>
                                      </p:cBhvr>
                                    </p:animEffect>
                                  </p:childTnLst>
                                </p:cTn>
                              </p:par>
                              <p:par>
                                <p:cTn id="195" presetID="9" presetClass="emph" presetSubtype="0" nodeType="withEffect">
                                  <p:stCondLst>
                                    <p:cond delay="0"/>
                                  </p:stCondLst>
                                  <p:childTnLst>
                                    <p:set>
                                      <p:cBhvr>
                                        <p:cTn id="196" dur="indefinite"/>
                                        <p:tgtEl>
                                          <p:spTgt spid="578"/>
                                        </p:tgtEl>
                                        <p:attrNameLst>
                                          <p:attrName>style.opacity</p:attrName>
                                        </p:attrNameLst>
                                      </p:cBhvr>
                                      <p:to>
                                        <p:strVal val="0.25"/>
                                      </p:to>
                                    </p:set>
                                    <p:animEffect filter="image" prLst="opacity: 0.25">
                                      <p:cBhvr rctx="IE">
                                        <p:cTn id="197" dur="indefinite"/>
                                        <p:tgtEl>
                                          <p:spTgt spid="578"/>
                                        </p:tgtEl>
                                      </p:cBhvr>
                                    </p:animEffect>
                                  </p:childTnLst>
                                </p:cTn>
                              </p:par>
                              <p:par>
                                <p:cTn id="198" presetID="9" presetClass="emph" presetSubtype="0" nodeType="withEffect">
                                  <p:stCondLst>
                                    <p:cond delay="0"/>
                                  </p:stCondLst>
                                  <p:childTnLst>
                                    <p:set>
                                      <p:cBhvr>
                                        <p:cTn id="199" dur="indefinite"/>
                                        <p:tgtEl>
                                          <p:spTgt spid="485"/>
                                        </p:tgtEl>
                                        <p:attrNameLst>
                                          <p:attrName>style.opacity</p:attrName>
                                        </p:attrNameLst>
                                      </p:cBhvr>
                                      <p:to>
                                        <p:strVal val="0.25"/>
                                      </p:to>
                                    </p:set>
                                    <p:animEffect filter="image" prLst="opacity: 0.25">
                                      <p:cBhvr rctx="IE">
                                        <p:cTn id="200" dur="indefinite"/>
                                        <p:tgtEl>
                                          <p:spTgt spid="485"/>
                                        </p:tgtEl>
                                      </p:cBhvr>
                                    </p:animEffect>
                                  </p:childTnLst>
                                </p:cTn>
                              </p:par>
                              <p:par>
                                <p:cTn id="201" presetID="9" presetClass="emph" presetSubtype="0" grpId="0" nodeType="withEffect">
                                  <p:stCondLst>
                                    <p:cond delay="0"/>
                                  </p:stCondLst>
                                  <p:childTnLst>
                                    <p:set>
                                      <p:cBhvr>
                                        <p:cTn id="202" dur="indefinite"/>
                                        <p:tgtEl>
                                          <p:spTgt spid="712"/>
                                        </p:tgtEl>
                                        <p:attrNameLst>
                                          <p:attrName>style.opacity</p:attrName>
                                        </p:attrNameLst>
                                      </p:cBhvr>
                                      <p:to>
                                        <p:strVal val="0.25"/>
                                      </p:to>
                                    </p:set>
                                    <p:animEffect filter="image" prLst="opacity: 0.25">
                                      <p:cBhvr rctx="IE">
                                        <p:cTn id="203" dur="indefinite"/>
                                        <p:tgtEl>
                                          <p:spTgt spid="712"/>
                                        </p:tgtEl>
                                      </p:cBhvr>
                                    </p:animEffect>
                                  </p:childTnLst>
                                </p:cTn>
                              </p:par>
                              <p:par>
                                <p:cTn id="204" presetID="9" presetClass="emph" presetSubtype="0" grpId="0" nodeType="withEffect">
                                  <p:stCondLst>
                                    <p:cond delay="0"/>
                                  </p:stCondLst>
                                  <p:childTnLst>
                                    <p:set>
                                      <p:cBhvr>
                                        <p:cTn id="205" dur="indefinite"/>
                                        <p:tgtEl>
                                          <p:spTgt spid="713"/>
                                        </p:tgtEl>
                                        <p:attrNameLst>
                                          <p:attrName>style.opacity</p:attrName>
                                        </p:attrNameLst>
                                      </p:cBhvr>
                                      <p:to>
                                        <p:strVal val="0.25"/>
                                      </p:to>
                                    </p:set>
                                    <p:animEffect filter="image" prLst="opacity: 0.25">
                                      <p:cBhvr rctx="IE">
                                        <p:cTn id="206" dur="indefinite"/>
                                        <p:tgtEl>
                                          <p:spTgt spid="713"/>
                                        </p:tgtEl>
                                      </p:cBhvr>
                                    </p:animEffect>
                                  </p:childTnLst>
                                </p:cTn>
                              </p:par>
                              <p:par>
                                <p:cTn id="207" presetID="9" presetClass="emph" presetSubtype="0" grpId="1" nodeType="withEffect">
                                  <p:stCondLst>
                                    <p:cond delay="0"/>
                                  </p:stCondLst>
                                  <p:childTnLst>
                                    <p:set>
                                      <p:cBhvr>
                                        <p:cTn id="208" dur="indefinite"/>
                                        <p:tgtEl>
                                          <p:spTgt spid="740"/>
                                        </p:tgtEl>
                                        <p:attrNameLst>
                                          <p:attrName>style.opacity</p:attrName>
                                        </p:attrNameLst>
                                      </p:cBhvr>
                                      <p:to>
                                        <p:strVal val="0.25"/>
                                      </p:to>
                                    </p:set>
                                    <p:animEffect filter="image" prLst="opacity: 0.25">
                                      <p:cBhvr rctx="IE">
                                        <p:cTn id="209" dur="indefinite"/>
                                        <p:tgtEl>
                                          <p:spTgt spid="740"/>
                                        </p:tgtEl>
                                      </p:cBhvr>
                                    </p:animEffect>
                                  </p:childTnLst>
                                </p:cTn>
                              </p:par>
                              <p:par>
                                <p:cTn id="210" presetID="9" presetClass="emph" presetSubtype="0" grpId="1" nodeType="withEffect">
                                  <p:stCondLst>
                                    <p:cond delay="0"/>
                                  </p:stCondLst>
                                  <p:childTnLst>
                                    <p:set>
                                      <p:cBhvr>
                                        <p:cTn id="211" dur="indefinite"/>
                                        <p:tgtEl>
                                          <p:spTgt spid="741"/>
                                        </p:tgtEl>
                                        <p:attrNameLst>
                                          <p:attrName>style.opacity</p:attrName>
                                        </p:attrNameLst>
                                      </p:cBhvr>
                                      <p:to>
                                        <p:strVal val="0.25"/>
                                      </p:to>
                                    </p:set>
                                    <p:animEffect filter="image" prLst="opacity: 0.25">
                                      <p:cBhvr rctx="IE">
                                        <p:cTn id="212" dur="indefinite"/>
                                        <p:tgtEl>
                                          <p:spTgt spid="741"/>
                                        </p:tgtEl>
                                      </p:cBhvr>
                                    </p:animEffect>
                                  </p:childTnLst>
                                </p:cTn>
                              </p:par>
                              <p:par>
                                <p:cTn id="213" presetID="10" presetClass="exit" presetSubtype="0" fill="hold" grpId="1" nodeType="withEffect">
                                  <p:stCondLst>
                                    <p:cond delay="0"/>
                                  </p:stCondLst>
                                  <p:childTnLst>
                                    <p:animEffect transition="out" filter="fade">
                                      <p:cBhvr>
                                        <p:cTn id="214" dur="4000"/>
                                        <p:tgtEl>
                                          <p:spTgt spid="10"/>
                                        </p:tgtEl>
                                      </p:cBhvr>
                                    </p:animEffect>
                                    <p:set>
                                      <p:cBhvr>
                                        <p:cTn id="215" dur="1" fill="hold">
                                          <p:stCondLst>
                                            <p:cond delay="3999"/>
                                          </p:stCondLst>
                                        </p:cTn>
                                        <p:tgtEl>
                                          <p:spTgt spid="10"/>
                                        </p:tgtEl>
                                        <p:attrNameLst>
                                          <p:attrName>style.visibility</p:attrName>
                                        </p:attrNameLst>
                                      </p:cBhvr>
                                      <p:to>
                                        <p:strVal val="hidden"/>
                                      </p:to>
                                    </p:set>
                                  </p:childTnLst>
                                </p:cTn>
                              </p:par>
                              <p:par>
                                <p:cTn id="216" presetID="10" presetClass="entr" presetSubtype="0" fill="hold" grpId="0" nodeType="withEffect">
                                  <p:stCondLst>
                                    <p:cond delay="0"/>
                                  </p:stCondLst>
                                  <p:childTnLst>
                                    <p:set>
                                      <p:cBhvr>
                                        <p:cTn id="217" dur="1" fill="hold">
                                          <p:stCondLst>
                                            <p:cond delay="0"/>
                                          </p:stCondLst>
                                        </p:cTn>
                                        <p:tgtEl>
                                          <p:spTgt spid="329"/>
                                        </p:tgtEl>
                                        <p:attrNameLst>
                                          <p:attrName>style.visibility</p:attrName>
                                        </p:attrNameLst>
                                      </p:cBhvr>
                                      <p:to>
                                        <p:strVal val="visible"/>
                                      </p:to>
                                    </p:set>
                                    <p:animEffect transition="in" filter="fade">
                                      <p:cBhvr>
                                        <p:cTn id="218" dur="500"/>
                                        <p:tgtEl>
                                          <p:spTgt spid="32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331"/>
                                        </p:tgtEl>
                                        <p:attrNameLst>
                                          <p:attrName>style.visibility</p:attrName>
                                        </p:attrNameLst>
                                      </p:cBhvr>
                                      <p:to>
                                        <p:strVal val="visible"/>
                                      </p:to>
                                    </p:set>
                                    <p:animEffect transition="in" filter="fade">
                                      <p:cBhvr>
                                        <p:cTn id="221" dur="500"/>
                                        <p:tgtEl>
                                          <p:spTgt spid="331"/>
                                        </p:tgtEl>
                                      </p:cBhvr>
                                    </p:animEffect>
                                  </p:childTnLst>
                                </p:cTn>
                              </p:par>
                              <p:par>
                                <p:cTn id="222" presetID="22" presetClass="entr" presetSubtype="1" fill="hold" nodeType="withEffect">
                                  <p:stCondLst>
                                    <p:cond delay="1000"/>
                                  </p:stCondLst>
                                  <p:childTnLst>
                                    <p:set>
                                      <p:cBhvr>
                                        <p:cTn id="223" dur="1" fill="hold">
                                          <p:stCondLst>
                                            <p:cond delay="0"/>
                                          </p:stCondLst>
                                        </p:cTn>
                                        <p:tgtEl>
                                          <p:spTgt spid="744"/>
                                        </p:tgtEl>
                                        <p:attrNameLst>
                                          <p:attrName>style.visibility</p:attrName>
                                        </p:attrNameLst>
                                      </p:cBhvr>
                                      <p:to>
                                        <p:strVal val="visible"/>
                                      </p:to>
                                    </p:set>
                                    <p:animEffect transition="in" filter="wipe(up)">
                                      <p:cBhvr>
                                        <p:cTn id="224" dur="500"/>
                                        <p:tgtEl>
                                          <p:spTgt spid="744"/>
                                        </p:tgtEl>
                                      </p:cBhvr>
                                    </p:animEffect>
                                  </p:childTnLst>
                                </p:cTn>
                              </p:par>
                              <p:par>
                                <p:cTn id="225" presetID="10" presetClass="entr" presetSubtype="0" fill="hold" nodeType="withEffect">
                                  <p:stCondLst>
                                    <p:cond delay="1000"/>
                                  </p:stCondLst>
                                  <p:childTnLst>
                                    <p:set>
                                      <p:cBhvr>
                                        <p:cTn id="226" dur="1" fill="hold">
                                          <p:stCondLst>
                                            <p:cond delay="0"/>
                                          </p:stCondLst>
                                        </p:cTn>
                                        <p:tgtEl>
                                          <p:spTgt spid="596"/>
                                        </p:tgtEl>
                                        <p:attrNameLst>
                                          <p:attrName>style.visibility</p:attrName>
                                        </p:attrNameLst>
                                      </p:cBhvr>
                                      <p:to>
                                        <p:strVal val="visible"/>
                                      </p:to>
                                    </p:set>
                                    <p:animEffect transition="in" filter="fade">
                                      <p:cBhvr>
                                        <p:cTn id="227" dur="500"/>
                                        <p:tgtEl>
                                          <p:spTgt spid="596"/>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17"/>
                                        </p:tgtEl>
                                        <p:attrNameLst>
                                          <p:attrName>style.visibility</p:attrName>
                                        </p:attrNameLst>
                                      </p:cBhvr>
                                      <p:to>
                                        <p:strVal val="visible"/>
                                      </p:to>
                                    </p:set>
                                    <p:animEffect transition="in" filter="fade">
                                      <p:cBhvr>
                                        <p:cTn id="230" dur="500"/>
                                        <p:tgtEl>
                                          <p:spTgt spid="71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18"/>
                                        </p:tgtEl>
                                        <p:attrNameLst>
                                          <p:attrName>style.visibility</p:attrName>
                                        </p:attrNameLst>
                                      </p:cBhvr>
                                      <p:to>
                                        <p:strVal val="visible"/>
                                      </p:to>
                                    </p:set>
                                    <p:animEffect transition="in" filter="fade">
                                      <p:cBhvr>
                                        <p:cTn id="233" dur="500"/>
                                        <p:tgtEl>
                                          <p:spTgt spid="718"/>
                                        </p:tgtEl>
                                      </p:cBhvr>
                                    </p:animEffect>
                                  </p:childTnLst>
                                </p:cTn>
                              </p:par>
                              <p:par>
                                <p:cTn id="234" presetID="42" presetClass="path" presetSubtype="0" accel="50000" decel="50000" fill="hold" grpId="0" nodeType="withEffect">
                                  <p:stCondLst>
                                    <p:cond delay="0"/>
                                  </p:stCondLst>
                                  <p:childTnLst>
                                    <p:animMotion origin="layout" path="M 4.375E-6 3.7037E-7 L 0.26757 0.2463 " pathEditMode="relative" rAng="0" ptsTypes="AA">
                                      <p:cBhvr>
                                        <p:cTn id="235" dur="2000" fill="hold"/>
                                        <p:tgtEl>
                                          <p:spTgt spid="747"/>
                                        </p:tgtEl>
                                        <p:attrNameLst>
                                          <p:attrName>ppt_x</p:attrName>
                                          <p:attrName>ppt_y</p:attrName>
                                        </p:attrNameLst>
                                      </p:cBhvr>
                                      <p:rCtr x="13372" y="12315"/>
                                    </p:animMotion>
                                  </p:childTnLst>
                                </p:cTn>
                              </p:par>
                              <p:par>
                                <p:cTn id="236" presetID="10" presetClass="entr" presetSubtype="0" fill="hold" nodeType="withEffect">
                                  <p:stCondLst>
                                    <p:cond delay="2000"/>
                                  </p:stCondLst>
                                  <p:childTnLst>
                                    <p:set>
                                      <p:cBhvr>
                                        <p:cTn id="237" dur="1" fill="hold">
                                          <p:stCondLst>
                                            <p:cond delay="0"/>
                                          </p:stCondLst>
                                        </p:cTn>
                                        <p:tgtEl>
                                          <p:spTgt spid="635"/>
                                        </p:tgtEl>
                                        <p:attrNameLst>
                                          <p:attrName>style.visibility</p:attrName>
                                        </p:attrNameLst>
                                      </p:cBhvr>
                                      <p:to>
                                        <p:strVal val="visible"/>
                                      </p:to>
                                    </p:set>
                                    <p:animEffect transition="in" filter="fade">
                                      <p:cBhvr>
                                        <p:cTn id="238" dur="500"/>
                                        <p:tgtEl>
                                          <p:spTgt spid="635"/>
                                        </p:tgtEl>
                                      </p:cBhvr>
                                    </p:animEffect>
                                  </p:childTnLst>
                                </p:cTn>
                              </p:par>
                              <p:par>
                                <p:cTn id="239" presetID="10" presetClass="entr" presetSubtype="0" fill="hold" nodeType="withEffect">
                                  <p:stCondLst>
                                    <p:cond delay="2300"/>
                                  </p:stCondLst>
                                  <p:childTnLst>
                                    <p:set>
                                      <p:cBhvr>
                                        <p:cTn id="240" dur="1" fill="hold">
                                          <p:stCondLst>
                                            <p:cond delay="0"/>
                                          </p:stCondLst>
                                        </p:cTn>
                                        <p:tgtEl>
                                          <p:spTgt spid="671"/>
                                        </p:tgtEl>
                                        <p:attrNameLst>
                                          <p:attrName>style.visibility</p:attrName>
                                        </p:attrNameLst>
                                      </p:cBhvr>
                                      <p:to>
                                        <p:strVal val="visible"/>
                                      </p:to>
                                    </p:set>
                                    <p:animEffect transition="in" filter="fade">
                                      <p:cBhvr>
                                        <p:cTn id="241" dur="500"/>
                                        <p:tgtEl>
                                          <p:spTgt spid="671"/>
                                        </p:tgtEl>
                                      </p:cBhvr>
                                    </p:animEffect>
                                  </p:childTnLst>
                                </p:cTn>
                              </p:par>
                              <p:par>
                                <p:cTn id="242" presetID="42" presetClass="path" presetSubtype="0" accel="50000" decel="50000" fill="hold" grpId="0" nodeType="withEffect">
                                  <p:stCondLst>
                                    <p:cond delay="300"/>
                                  </p:stCondLst>
                                  <p:childTnLst>
                                    <p:animMotion origin="layout" path="M 3.125E-6 -2.59259E-6 L 0.30781 0.2463 " pathEditMode="relative" rAng="0" ptsTypes="AA">
                                      <p:cBhvr>
                                        <p:cTn id="243" dur="2000" fill="hold"/>
                                        <p:tgtEl>
                                          <p:spTgt spid="748"/>
                                        </p:tgtEl>
                                        <p:attrNameLst>
                                          <p:attrName>ppt_x</p:attrName>
                                          <p:attrName>ppt_y</p:attrName>
                                        </p:attrNameLst>
                                      </p:cBhvr>
                                      <p:rCtr x="15391" y="12315"/>
                                    </p:animMotion>
                                  </p:childTnLst>
                                </p:cTn>
                              </p:par>
                              <p:par>
                                <p:cTn id="244" presetID="10" presetClass="entr" presetSubtype="0" fill="hold" nodeType="withEffect">
                                  <p:stCondLst>
                                    <p:cond delay="2000"/>
                                  </p:stCondLst>
                                  <p:childTnLst>
                                    <p:set>
                                      <p:cBhvr>
                                        <p:cTn id="245" dur="1" fill="hold">
                                          <p:stCondLst>
                                            <p:cond delay="0"/>
                                          </p:stCondLst>
                                        </p:cTn>
                                        <p:tgtEl>
                                          <p:spTgt spid="599"/>
                                        </p:tgtEl>
                                        <p:attrNameLst>
                                          <p:attrName>style.visibility</p:attrName>
                                        </p:attrNameLst>
                                      </p:cBhvr>
                                      <p:to>
                                        <p:strVal val="visible"/>
                                      </p:to>
                                    </p:set>
                                    <p:animEffect transition="in" filter="fade">
                                      <p:cBhvr>
                                        <p:cTn id="246" dur="500"/>
                                        <p:tgtEl>
                                          <p:spTgt spid="599"/>
                                        </p:tgtEl>
                                      </p:cBhvr>
                                    </p:animEffect>
                                  </p:childTnLst>
                                </p:cTn>
                              </p:par>
                              <p:par>
                                <p:cTn id="247" presetID="10" presetClass="entr" presetSubtype="0" fill="hold" nodeType="withEffect">
                                  <p:stCondLst>
                                    <p:cond delay="2400"/>
                                  </p:stCondLst>
                                  <p:childTnLst>
                                    <p:set>
                                      <p:cBhvr>
                                        <p:cTn id="248" dur="1" fill="hold">
                                          <p:stCondLst>
                                            <p:cond delay="0"/>
                                          </p:stCondLst>
                                        </p:cTn>
                                        <p:tgtEl>
                                          <p:spTgt spid="653"/>
                                        </p:tgtEl>
                                        <p:attrNameLst>
                                          <p:attrName>style.visibility</p:attrName>
                                        </p:attrNameLst>
                                      </p:cBhvr>
                                      <p:to>
                                        <p:strVal val="visible"/>
                                      </p:to>
                                    </p:set>
                                    <p:animEffect transition="in" filter="fade">
                                      <p:cBhvr>
                                        <p:cTn id="249" dur="500"/>
                                        <p:tgtEl>
                                          <p:spTgt spid="653"/>
                                        </p:tgtEl>
                                      </p:cBhvr>
                                    </p:animEffect>
                                  </p:childTnLst>
                                </p:cTn>
                              </p:par>
                              <p:par>
                                <p:cTn id="250"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51" dur="2000" fill="hold"/>
                                        <p:tgtEl>
                                          <p:spTgt spid="4"/>
                                        </p:tgtEl>
                                        <p:attrNameLst>
                                          <p:attrName>ppt_x</p:attrName>
                                          <p:attrName>ppt_y</p:attrName>
                                        </p:attrNameLst>
                                      </p:cBhvr>
                                      <p:rCtr x="30937" y="-31921"/>
                                    </p:animMotion>
                                  </p:childTnLst>
                                </p:cTn>
                              </p:par>
                              <p:par>
                                <p:cTn id="252" presetID="22" presetClass="exit" presetSubtype="8" fill="hold" nodeType="withEffect">
                                  <p:stCondLst>
                                    <p:cond delay="2400"/>
                                  </p:stCondLst>
                                  <p:childTnLst>
                                    <p:animEffect transition="out" filter="wipe(left)">
                                      <p:cBhvr>
                                        <p:cTn id="253" dur="500"/>
                                        <p:tgtEl>
                                          <p:spTgt spid="744"/>
                                        </p:tgtEl>
                                      </p:cBhvr>
                                    </p:animEffect>
                                    <p:set>
                                      <p:cBhvr>
                                        <p:cTn id="254"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4" grpId="0" animBg="1"/>
      <p:bldP spid="27" grpId="0" animBg="1"/>
      <p:bldP spid="712" grpId="0" animBg="1"/>
      <p:bldP spid="713" grpId="0" animBg="1"/>
      <p:bldP spid="717" grpId="0" animBg="1"/>
      <p:bldP spid="718" grpId="0" animBg="1"/>
      <p:bldP spid="5" grpId="0" animBg="1"/>
      <p:bldP spid="5" grpId="1" animBg="1"/>
      <p:bldP spid="730" grpId="0" animBg="1"/>
      <p:bldP spid="730" grpId="1" animBg="1"/>
      <p:bldP spid="754" grpId="0" animBg="1"/>
      <p:bldP spid="754" grpId="1" animBg="1"/>
      <p:bldP spid="756" grpId="0" animBg="1"/>
      <p:bldP spid="756" grpId="1" animBg="1"/>
      <p:bldP spid="757" grpId="0" animBg="1"/>
      <p:bldP spid="757" grpId="1" animBg="1"/>
      <p:bldP spid="316" grpId="0" animBg="1"/>
      <p:bldP spid="317" grpId="0" animBg="1"/>
      <p:bldP spid="319" grpId="0" animBg="1"/>
      <p:bldP spid="319" grpId="1" animBg="1"/>
      <p:bldP spid="322" grpId="0" animBg="1"/>
      <p:bldP spid="322" grpId="1" animBg="1"/>
      <p:bldP spid="324" grpId="0" animBg="1"/>
      <p:bldP spid="324" grpId="1" animBg="1"/>
      <p:bldP spid="328" grpId="0" animBg="1"/>
      <p:bldP spid="329" grpId="0"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1" grpId="0" animBg="1"/>
      <p:bldP spid="333" grpId="0"/>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712F0BE6-78BA-4609-B4C5-B8ED9C144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4697" y="653494"/>
            <a:ext cx="3908981" cy="39089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635FD5CB-1AA5-4EF6-84F6-B3D9FDB1806E}"/>
              </a:ext>
            </a:extLst>
          </p:cNvPr>
          <p:cNvSpPr>
            <a:spLocks noGrp="1"/>
          </p:cNvSpPr>
          <p:nvPr>
            <p:ph type="title"/>
          </p:nvPr>
        </p:nvSpPr>
        <p:spPr/>
        <p:txBody>
          <a:bodyPr/>
          <a:lstStyle/>
          <a:p>
            <a:r>
              <a:rPr lang="en-US" dirty="0"/>
              <a:t>Securing Container Workflows</a:t>
            </a:r>
          </a:p>
        </p:txBody>
      </p:sp>
      <p:sp>
        <p:nvSpPr>
          <p:cNvPr id="9" name="Text Placeholder 8">
            <a:extLst>
              <a:ext uri="{FF2B5EF4-FFF2-40B4-BE49-F238E27FC236}">
                <a16:creationId xmlns:a16="http://schemas.microsoft.com/office/drawing/2014/main" id="{5EB078FF-2751-41F9-92E8-C7729974222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3804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C64FEE-89F3-453F-846D-FA023E6DC20F}"/>
              </a:ext>
            </a:extLst>
          </p:cNvPr>
          <p:cNvSpPr>
            <a:spLocks noGrp="1"/>
          </p:cNvSpPr>
          <p:nvPr>
            <p:ph type="title"/>
          </p:nvPr>
        </p:nvSpPr>
        <p:spPr/>
        <p:txBody>
          <a:bodyPr/>
          <a:lstStyle/>
          <a:p>
            <a:r>
              <a:rPr lang="en-US" dirty="0"/>
              <a:t>Securing Container Workflows</a:t>
            </a:r>
          </a:p>
        </p:txBody>
      </p:sp>
      <p:sp>
        <p:nvSpPr>
          <p:cNvPr id="5" name="Content Placeholder 4">
            <a:extLst>
              <a:ext uri="{FF2B5EF4-FFF2-40B4-BE49-F238E27FC236}">
                <a16:creationId xmlns:a16="http://schemas.microsoft.com/office/drawing/2014/main" id="{56099503-C715-4E4B-9E41-72074D382095}"/>
              </a:ext>
            </a:extLst>
          </p:cNvPr>
          <p:cNvSpPr>
            <a:spLocks noGrp="1"/>
          </p:cNvSpPr>
          <p:nvPr>
            <p:ph idx="1"/>
          </p:nvPr>
        </p:nvSpPr>
        <p:spPr/>
        <p:txBody>
          <a:bodyPr>
            <a:normAutofit fontScale="92500" lnSpcReduction="20000"/>
          </a:bodyPr>
          <a:lstStyle/>
          <a:p>
            <a:r>
              <a:rPr lang="en-US" dirty="0"/>
              <a:t>Registry access limited through </a:t>
            </a:r>
            <a:r>
              <a:rPr lang="en-US" b="1" dirty="0"/>
              <a:t>granular roles </a:t>
            </a:r>
            <a:r>
              <a:rPr lang="en-US" baseline="30000" dirty="0"/>
              <a:t>(push, pull, delete, …)</a:t>
            </a:r>
          </a:p>
          <a:p>
            <a:r>
              <a:rPr lang="en-US" dirty="0"/>
              <a:t>Repository scoped </a:t>
            </a:r>
            <a:r>
              <a:rPr lang="en-US" b="1" dirty="0"/>
              <a:t>RBAC</a:t>
            </a:r>
            <a:endParaRPr lang="en-US" dirty="0"/>
          </a:p>
          <a:p>
            <a:r>
              <a:rPr lang="en-US" dirty="0"/>
              <a:t>Restrict </a:t>
            </a:r>
            <a:r>
              <a:rPr lang="en-US" dirty="0" err="1">
                <a:latin typeface="Consolas" panose="020B0609020204030204" pitchFamily="49" charset="0"/>
              </a:rPr>
              <a:t>image:tag</a:t>
            </a:r>
            <a:r>
              <a:rPr lang="en-US" dirty="0"/>
              <a:t> updates with </a:t>
            </a:r>
            <a:r>
              <a:rPr lang="en-US" b="1" dirty="0"/>
              <a:t>Repository &amp; Tag Locking</a:t>
            </a:r>
          </a:p>
          <a:p>
            <a:r>
              <a:rPr lang="en-US" dirty="0"/>
              <a:t>Building images securely with </a:t>
            </a:r>
            <a:r>
              <a:rPr lang="en-US" b="1" dirty="0"/>
              <a:t>ACR Tasks</a:t>
            </a:r>
          </a:p>
          <a:p>
            <a:r>
              <a:rPr lang="en-US" dirty="0"/>
              <a:t>Signing Images with </a:t>
            </a:r>
            <a:r>
              <a:rPr lang="en-US" b="1" dirty="0"/>
              <a:t>Content Trust</a:t>
            </a:r>
          </a:p>
          <a:p>
            <a:r>
              <a:rPr lang="en-US" dirty="0">
                <a:solidFill>
                  <a:schemeClr val="bg1">
                    <a:lumMod val="65000"/>
                  </a:schemeClr>
                </a:solidFill>
              </a:rPr>
              <a:t>Build cache is secured with </a:t>
            </a:r>
            <a:r>
              <a:rPr lang="en-US" b="1" dirty="0">
                <a:solidFill>
                  <a:schemeClr val="bg1">
                    <a:lumMod val="65000"/>
                  </a:schemeClr>
                </a:solidFill>
              </a:rPr>
              <a:t>Premium Files</a:t>
            </a:r>
          </a:p>
          <a:p>
            <a:r>
              <a:rPr lang="en-US" dirty="0"/>
              <a:t>Build artifacts encrypted at rest within </a:t>
            </a:r>
            <a:r>
              <a:rPr lang="en-US" b="1" dirty="0"/>
              <a:t>ACR</a:t>
            </a:r>
            <a:endParaRPr lang="en-US" dirty="0"/>
          </a:p>
          <a:p>
            <a:r>
              <a:rPr lang="en-US" dirty="0">
                <a:solidFill>
                  <a:schemeClr val="bg1">
                    <a:lumMod val="50000"/>
                  </a:schemeClr>
                </a:solidFill>
              </a:rPr>
              <a:t>Artifacts are </a:t>
            </a:r>
            <a:r>
              <a:rPr lang="en-US" b="1" dirty="0">
                <a:solidFill>
                  <a:schemeClr val="bg1">
                    <a:lumMod val="50000"/>
                  </a:schemeClr>
                </a:solidFill>
              </a:rPr>
              <a:t>quarantined</a:t>
            </a:r>
            <a:r>
              <a:rPr lang="en-US" dirty="0">
                <a:solidFill>
                  <a:schemeClr val="bg1">
                    <a:lumMod val="50000"/>
                  </a:schemeClr>
                </a:solidFill>
              </a:rPr>
              <a:t>, pending </a:t>
            </a:r>
            <a:r>
              <a:rPr lang="en-US" b="1" dirty="0">
                <a:solidFill>
                  <a:schemeClr val="bg1">
                    <a:lumMod val="50000"/>
                  </a:schemeClr>
                </a:solidFill>
              </a:rPr>
              <a:t>scanning</a:t>
            </a:r>
          </a:p>
          <a:p>
            <a:r>
              <a:rPr lang="en-US" b="1" dirty="0">
                <a:solidFill>
                  <a:schemeClr val="bg1">
                    <a:lumMod val="75000"/>
                  </a:schemeClr>
                </a:solidFill>
              </a:rPr>
              <a:t>Scan results </a:t>
            </a:r>
            <a:r>
              <a:rPr lang="en-US" dirty="0">
                <a:solidFill>
                  <a:schemeClr val="bg1">
                    <a:lumMod val="75000"/>
                  </a:schemeClr>
                </a:solidFill>
              </a:rPr>
              <a:t>surfaced in ACR</a:t>
            </a:r>
          </a:p>
          <a:p>
            <a:r>
              <a:rPr lang="en-US" dirty="0"/>
              <a:t>Registry endpoint restricted through </a:t>
            </a:r>
            <a:r>
              <a:rPr lang="en-US" b="1" dirty="0" err="1"/>
              <a:t>VNet</a:t>
            </a:r>
            <a:r>
              <a:rPr lang="en-US" b="1" dirty="0"/>
              <a:t> &amp; Firewall Rules</a:t>
            </a:r>
          </a:p>
          <a:p>
            <a:endParaRPr lang="en-US" dirty="0"/>
          </a:p>
        </p:txBody>
      </p:sp>
    </p:spTree>
    <p:extLst>
      <p:ext uri="{BB962C8B-B14F-4D97-AF65-F5344CB8AC3E}">
        <p14:creationId xmlns:p14="http://schemas.microsoft.com/office/powerpoint/2010/main" val="2445254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974DE4-017A-4BD8-BF4E-9F191DC514AB}"/>
              </a:ext>
            </a:extLst>
          </p:cNvPr>
          <p:cNvSpPr>
            <a:spLocks noGrp="1"/>
          </p:cNvSpPr>
          <p:nvPr>
            <p:ph type="title"/>
          </p:nvPr>
        </p:nvSpPr>
        <p:spPr/>
        <p:txBody>
          <a:bodyPr>
            <a:normAutofit fontScale="90000"/>
          </a:bodyPr>
          <a:lstStyle/>
          <a:p>
            <a:pPr algn="ctr"/>
            <a:r>
              <a:rPr lang="en-US" dirty="0"/>
              <a:t>Security isn’t definitive</a:t>
            </a:r>
            <a:br>
              <a:rPr lang="en-US" dirty="0"/>
            </a:br>
            <a:r>
              <a:rPr lang="en-US" sz="3600" dirty="0"/>
              <a:t>it’s a matter of time, effort and how determined someone is.</a:t>
            </a:r>
          </a:p>
        </p:txBody>
      </p:sp>
      <p:sp>
        <p:nvSpPr>
          <p:cNvPr id="5" name="Content Placeholder 4">
            <a:extLst>
              <a:ext uri="{FF2B5EF4-FFF2-40B4-BE49-F238E27FC236}">
                <a16:creationId xmlns:a16="http://schemas.microsoft.com/office/drawing/2014/main" id="{FFF83C02-D8BB-45C3-A0D5-E5FDF301400F}"/>
              </a:ext>
            </a:extLst>
          </p:cNvPr>
          <p:cNvSpPr>
            <a:spLocks noGrp="1"/>
          </p:cNvSpPr>
          <p:nvPr>
            <p:ph idx="1"/>
          </p:nvPr>
        </p:nvSpPr>
        <p:spPr/>
        <p:txBody>
          <a:bodyPr/>
          <a:lstStyle/>
          <a:p>
            <a:endParaRPr lang="en-US" dirty="0"/>
          </a:p>
        </p:txBody>
      </p:sp>
      <p:pic>
        <p:nvPicPr>
          <p:cNvPr id="1026" name="Picture 2" descr="Image result for italian job breking into the safe">
            <a:extLst>
              <a:ext uri="{FF2B5EF4-FFF2-40B4-BE49-F238E27FC236}">
                <a16:creationId xmlns:a16="http://schemas.microsoft.com/office/drawing/2014/main" id="{AF23611D-42C5-4BAA-A834-40557098E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40" y="1934999"/>
            <a:ext cx="2476500" cy="3629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28D3FAAA-F3F4-47A8-881F-401AADB6E60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934999"/>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ceans 11 safe breakin">
            <a:extLst>
              <a:ext uri="{FF2B5EF4-FFF2-40B4-BE49-F238E27FC236}">
                <a16:creationId xmlns:a16="http://schemas.microsoft.com/office/drawing/2014/main" id="{207441BF-B5F3-449E-99CB-9A797BDE84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3140" y="1934999"/>
            <a:ext cx="1901774" cy="362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92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urdle">
            <a:extLst>
              <a:ext uri="{FF2B5EF4-FFF2-40B4-BE49-F238E27FC236}">
                <a16:creationId xmlns:a16="http://schemas.microsoft.com/office/drawing/2014/main" id="{8B037965-D613-4EFC-B138-63DD0CA443D9}"/>
              </a:ext>
            </a:extLst>
          </p:cNvPr>
          <p:cNvSpPr/>
          <p:nvPr/>
        </p:nvSpPr>
        <p:spPr>
          <a:xfrm>
            <a:off x="6607175" y="3109118"/>
            <a:ext cx="66675" cy="990600"/>
          </a:xfrm>
          <a:custGeom>
            <a:avLst/>
            <a:gdLst>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327024 w 609600"/>
              <a:gd name="connsiteY8" fmla="*/ 1073604 h 1073604"/>
              <a:gd name="connsiteX9" fmla="*/ 282575 w 609600"/>
              <a:gd name="connsiteY9" fmla="*/ 1073604 h 1073604"/>
              <a:gd name="connsiteX10" fmla="*/ 13834 w 609600"/>
              <a:gd name="connsiteY10" fmla="*/ 1073604 h 1073604"/>
              <a:gd name="connsiteX11" fmla="*/ 0 w 609600"/>
              <a:gd name="connsiteY11" fmla="*/ 1059770 h 1073604"/>
              <a:gd name="connsiteX12" fmla="*/ 0 w 609600"/>
              <a:gd name="connsiteY12" fmla="*/ 1004434 h 1073604"/>
              <a:gd name="connsiteX13" fmla="*/ 13834 w 609600"/>
              <a:gd name="connsiteY13" fmla="*/ 990600 h 1073604"/>
              <a:gd name="connsiteX14" fmla="*/ 271462 w 609600"/>
              <a:gd name="connsiteY14" fmla="*/ 990600 h 1073604"/>
              <a:gd name="connsiteX15" fmla="*/ 271462 w 609600"/>
              <a:gd name="connsiteY15" fmla="*/ 11113 h 1073604"/>
              <a:gd name="connsiteX16" fmla="*/ 282575 w 609600"/>
              <a:gd name="connsiteY16" fmla="*/ 0 h 1073604"/>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282575 w 609600"/>
              <a:gd name="connsiteY8" fmla="*/ 1073604 h 1073604"/>
              <a:gd name="connsiteX9" fmla="*/ 13834 w 609600"/>
              <a:gd name="connsiteY9" fmla="*/ 1073604 h 1073604"/>
              <a:gd name="connsiteX10" fmla="*/ 0 w 609600"/>
              <a:gd name="connsiteY10" fmla="*/ 1059770 h 1073604"/>
              <a:gd name="connsiteX11" fmla="*/ 0 w 609600"/>
              <a:gd name="connsiteY11" fmla="*/ 1004434 h 1073604"/>
              <a:gd name="connsiteX12" fmla="*/ 13834 w 609600"/>
              <a:gd name="connsiteY12" fmla="*/ 990600 h 1073604"/>
              <a:gd name="connsiteX13" fmla="*/ 271462 w 609600"/>
              <a:gd name="connsiteY13" fmla="*/ 990600 h 1073604"/>
              <a:gd name="connsiteX14" fmla="*/ 271462 w 609600"/>
              <a:gd name="connsiteY14" fmla="*/ 11113 h 1073604"/>
              <a:gd name="connsiteX15" fmla="*/ 282575 w 609600"/>
              <a:gd name="connsiteY15" fmla="*/ 0 h 1073604"/>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13834 w 609600"/>
              <a:gd name="connsiteY8" fmla="*/ 1073604 h 1073604"/>
              <a:gd name="connsiteX9" fmla="*/ 0 w 609600"/>
              <a:gd name="connsiteY9" fmla="*/ 1059770 h 1073604"/>
              <a:gd name="connsiteX10" fmla="*/ 0 w 609600"/>
              <a:gd name="connsiteY10" fmla="*/ 1004434 h 1073604"/>
              <a:gd name="connsiteX11" fmla="*/ 13834 w 609600"/>
              <a:gd name="connsiteY11" fmla="*/ 990600 h 1073604"/>
              <a:gd name="connsiteX12" fmla="*/ 271462 w 609600"/>
              <a:gd name="connsiteY12" fmla="*/ 990600 h 1073604"/>
              <a:gd name="connsiteX13" fmla="*/ 271462 w 609600"/>
              <a:gd name="connsiteY13" fmla="*/ 11113 h 1073604"/>
              <a:gd name="connsiteX14" fmla="*/ 282575 w 609600"/>
              <a:gd name="connsiteY14" fmla="*/ 0 h 1073604"/>
              <a:gd name="connsiteX0" fmla="*/ 316767 w 643792"/>
              <a:gd name="connsiteY0" fmla="*/ 0 h 1073604"/>
              <a:gd name="connsiteX1" fmla="*/ 361216 w 643792"/>
              <a:gd name="connsiteY1" fmla="*/ 0 h 1073604"/>
              <a:gd name="connsiteX2" fmla="*/ 372329 w 643792"/>
              <a:gd name="connsiteY2" fmla="*/ 11113 h 1073604"/>
              <a:gd name="connsiteX3" fmla="*/ 372329 w 643792"/>
              <a:gd name="connsiteY3" fmla="*/ 990600 h 1073604"/>
              <a:gd name="connsiteX4" fmla="*/ 629958 w 643792"/>
              <a:gd name="connsiteY4" fmla="*/ 990600 h 1073604"/>
              <a:gd name="connsiteX5" fmla="*/ 643792 w 643792"/>
              <a:gd name="connsiteY5" fmla="*/ 1004434 h 1073604"/>
              <a:gd name="connsiteX6" fmla="*/ 643792 w 643792"/>
              <a:gd name="connsiteY6" fmla="*/ 1059770 h 1073604"/>
              <a:gd name="connsiteX7" fmla="*/ 629958 w 643792"/>
              <a:gd name="connsiteY7" fmla="*/ 1073604 h 1073604"/>
              <a:gd name="connsiteX8" fmla="*/ 48026 w 643792"/>
              <a:gd name="connsiteY8" fmla="*/ 1073604 h 1073604"/>
              <a:gd name="connsiteX9" fmla="*/ 34192 w 643792"/>
              <a:gd name="connsiteY9" fmla="*/ 1004434 h 1073604"/>
              <a:gd name="connsiteX10" fmla="*/ 48026 w 643792"/>
              <a:gd name="connsiteY10" fmla="*/ 990600 h 1073604"/>
              <a:gd name="connsiteX11" fmla="*/ 305654 w 643792"/>
              <a:gd name="connsiteY11" fmla="*/ 990600 h 1073604"/>
              <a:gd name="connsiteX12" fmla="*/ 305654 w 643792"/>
              <a:gd name="connsiteY12" fmla="*/ 11113 h 1073604"/>
              <a:gd name="connsiteX13" fmla="*/ 316767 w 643792"/>
              <a:gd name="connsiteY13" fmla="*/ 0 h 1073604"/>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0 w 609600"/>
              <a:gd name="connsiteY8" fmla="*/ 1004434 h 1073604"/>
              <a:gd name="connsiteX9" fmla="*/ 13834 w 609600"/>
              <a:gd name="connsiteY9" fmla="*/ 990600 h 1073604"/>
              <a:gd name="connsiteX10" fmla="*/ 271462 w 609600"/>
              <a:gd name="connsiteY10" fmla="*/ 990600 h 1073604"/>
              <a:gd name="connsiteX11" fmla="*/ 271462 w 609600"/>
              <a:gd name="connsiteY11" fmla="*/ 11113 h 1073604"/>
              <a:gd name="connsiteX12" fmla="*/ 282575 w 609600"/>
              <a:gd name="connsiteY12" fmla="*/ 0 h 1073604"/>
              <a:gd name="connsiteX0" fmla="*/ 289465 w 616490"/>
              <a:gd name="connsiteY0" fmla="*/ 0 h 1073604"/>
              <a:gd name="connsiteX1" fmla="*/ 333914 w 616490"/>
              <a:gd name="connsiteY1" fmla="*/ 0 h 1073604"/>
              <a:gd name="connsiteX2" fmla="*/ 345027 w 616490"/>
              <a:gd name="connsiteY2" fmla="*/ 11113 h 1073604"/>
              <a:gd name="connsiteX3" fmla="*/ 345027 w 616490"/>
              <a:gd name="connsiteY3" fmla="*/ 990600 h 1073604"/>
              <a:gd name="connsiteX4" fmla="*/ 602656 w 616490"/>
              <a:gd name="connsiteY4" fmla="*/ 990600 h 1073604"/>
              <a:gd name="connsiteX5" fmla="*/ 616490 w 616490"/>
              <a:gd name="connsiteY5" fmla="*/ 1004434 h 1073604"/>
              <a:gd name="connsiteX6" fmla="*/ 616490 w 616490"/>
              <a:gd name="connsiteY6" fmla="*/ 1059770 h 1073604"/>
              <a:gd name="connsiteX7" fmla="*/ 602656 w 616490"/>
              <a:gd name="connsiteY7" fmla="*/ 1073604 h 1073604"/>
              <a:gd name="connsiteX8" fmla="*/ 6890 w 616490"/>
              <a:gd name="connsiteY8" fmla="*/ 1004434 h 1073604"/>
              <a:gd name="connsiteX9" fmla="*/ 278352 w 616490"/>
              <a:gd name="connsiteY9" fmla="*/ 990600 h 1073604"/>
              <a:gd name="connsiteX10" fmla="*/ 278352 w 616490"/>
              <a:gd name="connsiteY10" fmla="*/ 11113 h 1073604"/>
              <a:gd name="connsiteX11" fmla="*/ 289465 w 616490"/>
              <a:gd name="connsiteY11" fmla="*/ 0 h 1073604"/>
              <a:gd name="connsiteX0" fmla="*/ 11113 w 338138"/>
              <a:gd name="connsiteY0" fmla="*/ 0 h 1073604"/>
              <a:gd name="connsiteX1" fmla="*/ 55562 w 338138"/>
              <a:gd name="connsiteY1" fmla="*/ 0 h 1073604"/>
              <a:gd name="connsiteX2" fmla="*/ 66675 w 338138"/>
              <a:gd name="connsiteY2" fmla="*/ 11113 h 1073604"/>
              <a:gd name="connsiteX3" fmla="*/ 66675 w 338138"/>
              <a:gd name="connsiteY3" fmla="*/ 990600 h 1073604"/>
              <a:gd name="connsiteX4" fmla="*/ 324304 w 338138"/>
              <a:gd name="connsiteY4" fmla="*/ 990600 h 1073604"/>
              <a:gd name="connsiteX5" fmla="*/ 338138 w 338138"/>
              <a:gd name="connsiteY5" fmla="*/ 1004434 h 1073604"/>
              <a:gd name="connsiteX6" fmla="*/ 338138 w 338138"/>
              <a:gd name="connsiteY6" fmla="*/ 1059770 h 1073604"/>
              <a:gd name="connsiteX7" fmla="*/ 324304 w 338138"/>
              <a:gd name="connsiteY7" fmla="*/ 1073604 h 1073604"/>
              <a:gd name="connsiteX8" fmla="*/ 0 w 338138"/>
              <a:gd name="connsiteY8" fmla="*/ 990600 h 1073604"/>
              <a:gd name="connsiteX9" fmla="*/ 0 w 338138"/>
              <a:gd name="connsiteY9" fmla="*/ 11113 h 1073604"/>
              <a:gd name="connsiteX10" fmla="*/ 11113 w 338138"/>
              <a:gd name="connsiteY10" fmla="*/ 0 h 1073604"/>
              <a:gd name="connsiteX0" fmla="*/ 11113 w 348752"/>
              <a:gd name="connsiteY0" fmla="*/ 0 h 1073604"/>
              <a:gd name="connsiteX1" fmla="*/ 55562 w 348752"/>
              <a:gd name="connsiteY1" fmla="*/ 0 h 1073604"/>
              <a:gd name="connsiteX2" fmla="*/ 66675 w 348752"/>
              <a:gd name="connsiteY2" fmla="*/ 11113 h 1073604"/>
              <a:gd name="connsiteX3" fmla="*/ 66675 w 348752"/>
              <a:gd name="connsiteY3" fmla="*/ 990600 h 1073604"/>
              <a:gd name="connsiteX4" fmla="*/ 324304 w 348752"/>
              <a:gd name="connsiteY4" fmla="*/ 990600 h 1073604"/>
              <a:gd name="connsiteX5" fmla="*/ 338138 w 348752"/>
              <a:gd name="connsiteY5" fmla="*/ 1059770 h 1073604"/>
              <a:gd name="connsiteX6" fmla="*/ 324304 w 348752"/>
              <a:gd name="connsiteY6" fmla="*/ 1073604 h 1073604"/>
              <a:gd name="connsiteX7" fmla="*/ 0 w 348752"/>
              <a:gd name="connsiteY7" fmla="*/ 990600 h 1073604"/>
              <a:gd name="connsiteX8" fmla="*/ 0 w 348752"/>
              <a:gd name="connsiteY8" fmla="*/ 11113 h 1073604"/>
              <a:gd name="connsiteX9" fmla="*/ 11113 w 348752"/>
              <a:gd name="connsiteY9" fmla="*/ 0 h 1073604"/>
              <a:gd name="connsiteX0" fmla="*/ 11113 w 338138"/>
              <a:gd name="connsiteY0" fmla="*/ 0 h 1073604"/>
              <a:gd name="connsiteX1" fmla="*/ 55562 w 338138"/>
              <a:gd name="connsiteY1" fmla="*/ 0 h 1073604"/>
              <a:gd name="connsiteX2" fmla="*/ 66675 w 338138"/>
              <a:gd name="connsiteY2" fmla="*/ 11113 h 1073604"/>
              <a:gd name="connsiteX3" fmla="*/ 66675 w 338138"/>
              <a:gd name="connsiteY3" fmla="*/ 990600 h 1073604"/>
              <a:gd name="connsiteX4" fmla="*/ 338138 w 338138"/>
              <a:gd name="connsiteY4" fmla="*/ 1059770 h 1073604"/>
              <a:gd name="connsiteX5" fmla="*/ 324304 w 338138"/>
              <a:gd name="connsiteY5" fmla="*/ 1073604 h 1073604"/>
              <a:gd name="connsiteX6" fmla="*/ 0 w 338138"/>
              <a:gd name="connsiteY6" fmla="*/ 990600 h 1073604"/>
              <a:gd name="connsiteX7" fmla="*/ 0 w 338138"/>
              <a:gd name="connsiteY7" fmla="*/ 11113 h 1073604"/>
              <a:gd name="connsiteX8" fmla="*/ 11113 w 338138"/>
              <a:gd name="connsiteY8" fmla="*/ 0 h 1073604"/>
              <a:gd name="connsiteX0" fmla="*/ 11113 w 338138"/>
              <a:gd name="connsiteY0" fmla="*/ 0 h 1091391"/>
              <a:gd name="connsiteX1" fmla="*/ 55562 w 338138"/>
              <a:gd name="connsiteY1" fmla="*/ 0 h 1091391"/>
              <a:gd name="connsiteX2" fmla="*/ 66675 w 338138"/>
              <a:gd name="connsiteY2" fmla="*/ 11113 h 1091391"/>
              <a:gd name="connsiteX3" fmla="*/ 66675 w 338138"/>
              <a:gd name="connsiteY3" fmla="*/ 990600 h 1091391"/>
              <a:gd name="connsiteX4" fmla="*/ 338138 w 338138"/>
              <a:gd name="connsiteY4" fmla="*/ 1059770 h 1091391"/>
              <a:gd name="connsiteX5" fmla="*/ 0 w 338138"/>
              <a:gd name="connsiteY5" fmla="*/ 990600 h 1091391"/>
              <a:gd name="connsiteX6" fmla="*/ 0 w 338138"/>
              <a:gd name="connsiteY6" fmla="*/ 11113 h 1091391"/>
              <a:gd name="connsiteX7" fmla="*/ 11113 w 338138"/>
              <a:gd name="connsiteY7" fmla="*/ 0 h 1091391"/>
              <a:gd name="connsiteX0" fmla="*/ 11113 w 66675"/>
              <a:gd name="connsiteY0" fmla="*/ 0 h 990600"/>
              <a:gd name="connsiteX1" fmla="*/ 55562 w 66675"/>
              <a:gd name="connsiteY1" fmla="*/ 0 h 990600"/>
              <a:gd name="connsiteX2" fmla="*/ 66675 w 66675"/>
              <a:gd name="connsiteY2" fmla="*/ 11113 h 990600"/>
              <a:gd name="connsiteX3" fmla="*/ 66675 w 66675"/>
              <a:gd name="connsiteY3" fmla="*/ 990600 h 990600"/>
              <a:gd name="connsiteX4" fmla="*/ 0 w 66675"/>
              <a:gd name="connsiteY4" fmla="*/ 990600 h 990600"/>
              <a:gd name="connsiteX5" fmla="*/ 0 w 66675"/>
              <a:gd name="connsiteY5" fmla="*/ 11113 h 990600"/>
              <a:gd name="connsiteX6" fmla="*/ 11113 w 66675"/>
              <a:gd name="connsiteY6" fmla="*/ 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990600">
                <a:moveTo>
                  <a:pt x="11113" y="0"/>
                </a:moveTo>
                <a:lnTo>
                  <a:pt x="55562" y="0"/>
                </a:lnTo>
                <a:cubicBezTo>
                  <a:pt x="61700" y="0"/>
                  <a:pt x="66675" y="4975"/>
                  <a:pt x="66675" y="11113"/>
                </a:cubicBezTo>
                <a:lnTo>
                  <a:pt x="66675" y="990600"/>
                </a:lnTo>
                <a:lnTo>
                  <a:pt x="0" y="990600"/>
                </a:lnTo>
                <a:lnTo>
                  <a:pt x="0" y="11113"/>
                </a:lnTo>
                <a:cubicBezTo>
                  <a:pt x="0" y="4975"/>
                  <a:pt x="4975" y="0"/>
                  <a:pt x="11113"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Hurdle">
            <a:extLst>
              <a:ext uri="{FF2B5EF4-FFF2-40B4-BE49-F238E27FC236}">
                <a16:creationId xmlns:a16="http://schemas.microsoft.com/office/drawing/2014/main" id="{94F3F50B-9E82-491E-92BF-BC6C71835F44}"/>
              </a:ext>
            </a:extLst>
          </p:cNvPr>
          <p:cNvSpPr/>
          <p:nvPr/>
        </p:nvSpPr>
        <p:spPr>
          <a:xfrm>
            <a:off x="10340975" y="1812131"/>
            <a:ext cx="66675" cy="2256631"/>
          </a:xfrm>
          <a:custGeom>
            <a:avLst/>
            <a:gdLst>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327024 w 609600"/>
              <a:gd name="connsiteY8" fmla="*/ 1073604 h 1073604"/>
              <a:gd name="connsiteX9" fmla="*/ 282575 w 609600"/>
              <a:gd name="connsiteY9" fmla="*/ 1073604 h 1073604"/>
              <a:gd name="connsiteX10" fmla="*/ 13834 w 609600"/>
              <a:gd name="connsiteY10" fmla="*/ 1073604 h 1073604"/>
              <a:gd name="connsiteX11" fmla="*/ 0 w 609600"/>
              <a:gd name="connsiteY11" fmla="*/ 1059770 h 1073604"/>
              <a:gd name="connsiteX12" fmla="*/ 0 w 609600"/>
              <a:gd name="connsiteY12" fmla="*/ 1004434 h 1073604"/>
              <a:gd name="connsiteX13" fmla="*/ 13834 w 609600"/>
              <a:gd name="connsiteY13" fmla="*/ 990600 h 1073604"/>
              <a:gd name="connsiteX14" fmla="*/ 271462 w 609600"/>
              <a:gd name="connsiteY14" fmla="*/ 990600 h 1073604"/>
              <a:gd name="connsiteX15" fmla="*/ 271462 w 609600"/>
              <a:gd name="connsiteY15" fmla="*/ 11113 h 1073604"/>
              <a:gd name="connsiteX16" fmla="*/ 282575 w 609600"/>
              <a:gd name="connsiteY16" fmla="*/ 0 h 1073604"/>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282575 w 609600"/>
              <a:gd name="connsiteY8" fmla="*/ 1073604 h 1073604"/>
              <a:gd name="connsiteX9" fmla="*/ 13834 w 609600"/>
              <a:gd name="connsiteY9" fmla="*/ 1073604 h 1073604"/>
              <a:gd name="connsiteX10" fmla="*/ 0 w 609600"/>
              <a:gd name="connsiteY10" fmla="*/ 1059770 h 1073604"/>
              <a:gd name="connsiteX11" fmla="*/ 0 w 609600"/>
              <a:gd name="connsiteY11" fmla="*/ 1004434 h 1073604"/>
              <a:gd name="connsiteX12" fmla="*/ 13834 w 609600"/>
              <a:gd name="connsiteY12" fmla="*/ 990600 h 1073604"/>
              <a:gd name="connsiteX13" fmla="*/ 271462 w 609600"/>
              <a:gd name="connsiteY13" fmla="*/ 990600 h 1073604"/>
              <a:gd name="connsiteX14" fmla="*/ 271462 w 609600"/>
              <a:gd name="connsiteY14" fmla="*/ 11113 h 1073604"/>
              <a:gd name="connsiteX15" fmla="*/ 282575 w 609600"/>
              <a:gd name="connsiteY15" fmla="*/ 0 h 1073604"/>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13834 w 609600"/>
              <a:gd name="connsiteY8" fmla="*/ 1073604 h 1073604"/>
              <a:gd name="connsiteX9" fmla="*/ 0 w 609600"/>
              <a:gd name="connsiteY9" fmla="*/ 1059770 h 1073604"/>
              <a:gd name="connsiteX10" fmla="*/ 0 w 609600"/>
              <a:gd name="connsiteY10" fmla="*/ 1004434 h 1073604"/>
              <a:gd name="connsiteX11" fmla="*/ 13834 w 609600"/>
              <a:gd name="connsiteY11" fmla="*/ 990600 h 1073604"/>
              <a:gd name="connsiteX12" fmla="*/ 271462 w 609600"/>
              <a:gd name="connsiteY12" fmla="*/ 990600 h 1073604"/>
              <a:gd name="connsiteX13" fmla="*/ 271462 w 609600"/>
              <a:gd name="connsiteY13" fmla="*/ 11113 h 1073604"/>
              <a:gd name="connsiteX14" fmla="*/ 282575 w 609600"/>
              <a:gd name="connsiteY14" fmla="*/ 0 h 1073604"/>
              <a:gd name="connsiteX0" fmla="*/ 316767 w 643792"/>
              <a:gd name="connsiteY0" fmla="*/ 0 h 1073604"/>
              <a:gd name="connsiteX1" fmla="*/ 361216 w 643792"/>
              <a:gd name="connsiteY1" fmla="*/ 0 h 1073604"/>
              <a:gd name="connsiteX2" fmla="*/ 372329 w 643792"/>
              <a:gd name="connsiteY2" fmla="*/ 11113 h 1073604"/>
              <a:gd name="connsiteX3" fmla="*/ 372329 w 643792"/>
              <a:gd name="connsiteY3" fmla="*/ 990600 h 1073604"/>
              <a:gd name="connsiteX4" fmla="*/ 629958 w 643792"/>
              <a:gd name="connsiteY4" fmla="*/ 990600 h 1073604"/>
              <a:gd name="connsiteX5" fmla="*/ 643792 w 643792"/>
              <a:gd name="connsiteY5" fmla="*/ 1004434 h 1073604"/>
              <a:gd name="connsiteX6" fmla="*/ 643792 w 643792"/>
              <a:gd name="connsiteY6" fmla="*/ 1059770 h 1073604"/>
              <a:gd name="connsiteX7" fmla="*/ 629958 w 643792"/>
              <a:gd name="connsiteY7" fmla="*/ 1073604 h 1073604"/>
              <a:gd name="connsiteX8" fmla="*/ 48026 w 643792"/>
              <a:gd name="connsiteY8" fmla="*/ 1073604 h 1073604"/>
              <a:gd name="connsiteX9" fmla="*/ 34192 w 643792"/>
              <a:gd name="connsiteY9" fmla="*/ 1004434 h 1073604"/>
              <a:gd name="connsiteX10" fmla="*/ 48026 w 643792"/>
              <a:gd name="connsiteY10" fmla="*/ 990600 h 1073604"/>
              <a:gd name="connsiteX11" fmla="*/ 305654 w 643792"/>
              <a:gd name="connsiteY11" fmla="*/ 990600 h 1073604"/>
              <a:gd name="connsiteX12" fmla="*/ 305654 w 643792"/>
              <a:gd name="connsiteY12" fmla="*/ 11113 h 1073604"/>
              <a:gd name="connsiteX13" fmla="*/ 316767 w 643792"/>
              <a:gd name="connsiteY13" fmla="*/ 0 h 1073604"/>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0 w 609600"/>
              <a:gd name="connsiteY8" fmla="*/ 1004434 h 1073604"/>
              <a:gd name="connsiteX9" fmla="*/ 13834 w 609600"/>
              <a:gd name="connsiteY9" fmla="*/ 990600 h 1073604"/>
              <a:gd name="connsiteX10" fmla="*/ 271462 w 609600"/>
              <a:gd name="connsiteY10" fmla="*/ 990600 h 1073604"/>
              <a:gd name="connsiteX11" fmla="*/ 271462 w 609600"/>
              <a:gd name="connsiteY11" fmla="*/ 11113 h 1073604"/>
              <a:gd name="connsiteX12" fmla="*/ 282575 w 609600"/>
              <a:gd name="connsiteY12" fmla="*/ 0 h 1073604"/>
              <a:gd name="connsiteX0" fmla="*/ 289465 w 616490"/>
              <a:gd name="connsiteY0" fmla="*/ 0 h 1073604"/>
              <a:gd name="connsiteX1" fmla="*/ 333914 w 616490"/>
              <a:gd name="connsiteY1" fmla="*/ 0 h 1073604"/>
              <a:gd name="connsiteX2" fmla="*/ 345027 w 616490"/>
              <a:gd name="connsiteY2" fmla="*/ 11113 h 1073604"/>
              <a:gd name="connsiteX3" fmla="*/ 345027 w 616490"/>
              <a:gd name="connsiteY3" fmla="*/ 990600 h 1073604"/>
              <a:gd name="connsiteX4" fmla="*/ 602656 w 616490"/>
              <a:gd name="connsiteY4" fmla="*/ 990600 h 1073604"/>
              <a:gd name="connsiteX5" fmla="*/ 616490 w 616490"/>
              <a:gd name="connsiteY5" fmla="*/ 1004434 h 1073604"/>
              <a:gd name="connsiteX6" fmla="*/ 616490 w 616490"/>
              <a:gd name="connsiteY6" fmla="*/ 1059770 h 1073604"/>
              <a:gd name="connsiteX7" fmla="*/ 602656 w 616490"/>
              <a:gd name="connsiteY7" fmla="*/ 1073604 h 1073604"/>
              <a:gd name="connsiteX8" fmla="*/ 6890 w 616490"/>
              <a:gd name="connsiteY8" fmla="*/ 1004434 h 1073604"/>
              <a:gd name="connsiteX9" fmla="*/ 278352 w 616490"/>
              <a:gd name="connsiteY9" fmla="*/ 990600 h 1073604"/>
              <a:gd name="connsiteX10" fmla="*/ 278352 w 616490"/>
              <a:gd name="connsiteY10" fmla="*/ 11113 h 1073604"/>
              <a:gd name="connsiteX11" fmla="*/ 289465 w 616490"/>
              <a:gd name="connsiteY11" fmla="*/ 0 h 1073604"/>
              <a:gd name="connsiteX0" fmla="*/ 11113 w 338138"/>
              <a:gd name="connsiteY0" fmla="*/ 0 h 1073604"/>
              <a:gd name="connsiteX1" fmla="*/ 55562 w 338138"/>
              <a:gd name="connsiteY1" fmla="*/ 0 h 1073604"/>
              <a:gd name="connsiteX2" fmla="*/ 66675 w 338138"/>
              <a:gd name="connsiteY2" fmla="*/ 11113 h 1073604"/>
              <a:gd name="connsiteX3" fmla="*/ 66675 w 338138"/>
              <a:gd name="connsiteY3" fmla="*/ 990600 h 1073604"/>
              <a:gd name="connsiteX4" fmla="*/ 324304 w 338138"/>
              <a:gd name="connsiteY4" fmla="*/ 990600 h 1073604"/>
              <a:gd name="connsiteX5" fmla="*/ 338138 w 338138"/>
              <a:gd name="connsiteY5" fmla="*/ 1004434 h 1073604"/>
              <a:gd name="connsiteX6" fmla="*/ 338138 w 338138"/>
              <a:gd name="connsiteY6" fmla="*/ 1059770 h 1073604"/>
              <a:gd name="connsiteX7" fmla="*/ 324304 w 338138"/>
              <a:gd name="connsiteY7" fmla="*/ 1073604 h 1073604"/>
              <a:gd name="connsiteX8" fmla="*/ 0 w 338138"/>
              <a:gd name="connsiteY8" fmla="*/ 990600 h 1073604"/>
              <a:gd name="connsiteX9" fmla="*/ 0 w 338138"/>
              <a:gd name="connsiteY9" fmla="*/ 11113 h 1073604"/>
              <a:gd name="connsiteX10" fmla="*/ 11113 w 338138"/>
              <a:gd name="connsiteY10" fmla="*/ 0 h 1073604"/>
              <a:gd name="connsiteX0" fmla="*/ 11113 w 348752"/>
              <a:gd name="connsiteY0" fmla="*/ 0 h 1073604"/>
              <a:gd name="connsiteX1" fmla="*/ 55562 w 348752"/>
              <a:gd name="connsiteY1" fmla="*/ 0 h 1073604"/>
              <a:gd name="connsiteX2" fmla="*/ 66675 w 348752"/>
              <a:gd name="connsiteY2" fmla="*/ 11113 h 1073604"/>
              <a:gd name="connsiteX3" fmla="*/ 66675 w 348752"/>
              <a:gd name="connsiteY3" fmla="*/ 990600 h 1073604"/>
              <a:gd name="connsiteX4" fmla="*/ 324304 w 348752"/>
              <a:gd name="connsiteY4" fmla="*/ 990600 h 1073604"/>
              <a:gd name="connsiteX5" fmla="*/ 338138 w 348752"/>
              <a:gd name="connsiteY5" fmla="*/ 1059770 h 1073604"/>
              <a:gd name="connsiteX6" fmla="*/ 324304 w 348752"/>
              <a:gd name="connsiteY6" fmla="*/ 1073604 h 1073604"/>
              <a:gd name="connsiteX7" fmla="*/ 0 w 348752"/>
              <a:gd name="connsiteY7" fmla="*/ 990600 h 1073604"/>
              <a:gd name="connsiteX8" fmla="*/ 0 w 348752"/>
              <a:gd name="connsiteY8" fmla="*/ 11113 h 1073604"/>
              <a:gd name="connsiteX9" fmla="*/ 11113 w 348752"/>
              <a:gd name="connsiteY9" fmla="*/ 0 h 1073604"/>
              <a:gd name="connsiteX0" fmla="*/ 11113 w 338138"/>
              <a:gd name="connsiteY0" fmla="*/ 0 h 1073604"/>
              <a:gd name="connsiteX1" fmla="*/ 55562 w 338138"/>
              <a:gd name="connsiteY1" fmla="*/ 0 h 1073604"/>
              <a:gd name="connsiteX2" fmla="*/ 66675 w 338138"/>
              <a:gd name="connsiteY2" fmla="*/ 11113 h 1073604"/>
              <a:gd name="connsiteX3" fmla="*/ 66675 w 338138"/>
              <a:gd name="connsiteY3" fmla="*/ 990600 h 1073604"/>
              <a:gd name="connsiteX4" fmla="*/ 338138 w 338138"/>
              <a:gd name="connsiteY4" fmla="*/ 1059770 h 1073604"/>
              <a:gd name="connsiteX5" fmla="*/ 324304 w 338138"/>
              <a:gd name="connsiteY5" fmla="*/ 1073604 h 1073604"/>
              <a:gd name="connsiteX6" fmla="*/ 0 w 338138"/>
              <a:gd name="connsiteY6" fmla="*/ 990600 h 1073604"/>
              <a:gd name="connsiteX7" fmla="*/ 0 w 338138"/>
              <a:gd name="connsiteY7" fmla="*/ 11113 h 1073604"/>
              <a:gd name="connsiteX8" fmla="*/ 11113 w 338138"/>
              <a:gd name="connsiteY8" fmla="*/ 0 h 1073604"/>
              <a:gd name="connsiteX0" fmla="*/ 11113 w 338138"/>
              <a:gd name="connsiteY0" fmla="*/ 0 h 1091391"/>
              <a:gd name="connsiteX1" fmla="*/ 55562 w 338138"/>
              <a:gd name="connsiteY1" fmla="*/ 0 h 1091391"/>
              <a:gd name="connsiteX2" fmla="*/ 66675 w 338138"/>
              <a:gd name="connsiteY2" fmla="*/ 11113 h 1091391"/>
              <a:gd name="connsiteX3" fmla="*/ 66675 w 338138"/>
              <a:gd name="connsiteY3" fmla="*/ 990600 h 1091391"/>
              <a:gd name="connsiteX4" fmla="*/ 338138 w 338138"/>
              <a:gd name="connsiteY4" fmla="*/ 1059770 h 1091391"/>
              <a:gd name="connsiteX5" fmla="*/ 0 w 338138"/>
              <a:gd name="connsiteY5" fmla="*/ 990600 h 1091391"/>
              <a:gd name="connsiteX6" fmla="*/ 0 w 338138"/>
              <a:gd name="connsiteY6" fmla="*/ 11113 h 1091391"/>
              <a:gd name="connsiteX7" fmla="*/ 11113 w 338138"/>
              <a:gd name="connsiteY7" fmla="*/ 0 h 1091391"/>
              <a:gd name="connsiteX0" fmla="*/ 11113 w 66675"/>
              <a:gd name="connsiteY0" fmla="*/ 0 h 990600"/>
              <a:gd name="connsiteX1" fmla="*/ 55562 w 66675"/>
              <a:gd name="connsiteY1" fmla="*/ 0 h 990600"/>
              <a:gd name="connsiteX2" fmla="*/ 66675 w 66675"/>
              <a:gd name="connsiteY2" fmla="*/ 11113 h 990600"/>
              <a:gd name="connsiteX3" fmla="*/ 66675 w 66675"/>
              <a:gd name="connsiteY3" fmla="*/ 990600 h 990600"/>
              <a:gd name="connsiteX4" fmla="*/ 0 w 66675"/>
              <a:gd name="connsiteY4" fmla="*/ 990600 h 990600"/>
              <a:gd name="connsiteX5" fmla="*/ 0 w 66675"/>
              <a:gd name="connsiteY5" fmla="*/ 11113 h 990600"/>
              <a:gd name="connsiteX6" fmla="*/ 11113 w 66675"/>
              <a:gd name="connsiteY6" fmla="*/ 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990600">
                <a:moveTo>
                  <a:pt x="11113" y="0"/>
                </a:moveTo>
                <a:lnTo>
                  <a:pt x="55562" y="0"/>
                </a:lnTo>
                <a:cubicBezTo>
                  <a:pt x="61700" y="0"/>
                  <a:pt x="66675" y="4975"/>
                  <a:pt x="66675" y="11113"/>
                </a:cubicBezTo>
                <a:lnTo>
                  <a:pt x="66675" y="990600"/>
                </a:lnTo>
                <a:lnTo>
                  <a:pt x="0" y="990600"/>
                </a:lnTo>
                <a:lnTo>
                  <a:pt x="0" y="11113"/>
                </a:lnTo>
                <a:cubicBezTo>
                  <a:pt x="0" y="4975"/>
                  <a:pt x="4975" y="0"/>
                  <a:pt x="11113"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Hurdle">
            <a:extLst>
              <a:ext uri="{FF2B5EF4-FFF2-40B4-BE49-F238E27FC236}">
                <a16:creationId xmlns:a16="http://schemas.microsoft.com/office/drawing/2014/main" id="{31F25A35-7C97-4939-B52D-275D15C5033E}"/>
              </a:ext>
            </a:extLst>
          </p:cNvPr>
          <p:cNvSpPr/>
          <p:nvPr/>
        </p:nvSpPr>
        <p:spPr>
          <a:xfrm>
            <a:off x="1628775" y="1557338"/>
            <a:ext cx="66675" cy="2475785"/>
          </a:xfrm>
          <a:custGeom>
            <a:avLst/>
            <a:gdLst>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327024 w 609600"/>
              <a:gd name="connsiteY8" fmla="*/ 1073604 h 1073604"/>
              <a:gd name="connsiteX9" fmla="*/ 282575 w 609600"/>
              <a:gd name="connsiteY9" fmla="*/ 1073604 h 1073604"/>
              <a:gd name="connsiteX10" fmla="*/ 13834 w 609600"/>
              <a:gd name="connsiteY10" fmla="*/ 1073604 h 1073604"/>
              <a:gd name="connsiteX11" fmla="*/ 0 w 609600"/>
              <a:gd name="connsiteY11" fmla="*/ 1059770 h 1073604"/>
              <a:gd name="connsiteX12" fmla="*/ 0 w 609600"/>
              <a:gd name="connsiteY12" fmla="*/ 1004434 h 1073604"/>
              <a:gd name="connsiteX13" fmla="*/ 13834 w 609600"/>
              <a:gd name="connsiteY13" fmla="*/ 990600 h 1073604"/>
              <a:gd name="connsiteX14" fmla="*/ 271462 w 609600"/>
              <a:gd name="connsiteY14" fmla="*/ 990600 h 1073604"/>
              <a:gd name="connsiteX15" fmla="*/ 271462 w 609600"/>
              <a:gd name="connsiteY15" fmla="*/ 11113 h 1073604"/>
              <a:gd name="connsiteX16" fmla="*/ 282575 w 609600"/>
              <a:gd name="connsiteY16" fmla="*/ 0 h 1073604"/>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282575 w 609600"/>
              <a:gd name="connsiteY8" fmla="*/ 1073604 h 1073604"/>
              <a:gd name="connsiteX9" fmla="*/ 13834 w 609600"/>
              <a:gd name="connsiteY9" fmla="*/ 1073604 h 1073604"/>
              <a:gd name="connsiteX10" fmla="*/ 0 w 609600"/>
              <a:gd name="connsiteY10" fmla="*/ 1059770 h 1073604"/>
              <a:gd name="connsiteX11" fmla="*/ 0 w 609600"/>
              <a:gd name="connsiteY11" fmla="*/ 1004434 h 1073604"/>
              <a:gd name="connsiteX12" fmla="*/ 13834 w 609600"/>
              <a:gd name="connsiteY12" fmla="*/ 990600 h 1073604"/>
              <a:gd name="connsiteX13" fmla="*/ 271462 w 609600"/>
              <a:gd name="connsiteY13" fmla="*/ 990600 h 1073604"/>
              <a:gd name="connsiteX14" fmla="*/ 271462 w 609600"/>
              <a:gd name="connsiteY14" fmla="*/ 11113 h 1073604"/>
              <a:gd name="connsiteX15" fmla="*/ 282575 w 609600"/>
              <a:gd name="connsiteY15" fmla="*/ 0 h 1073604"/>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13834 w 609600"/>
              <a:gd name="connsiteY8" fmla="*/ 1073604 h 1073604"/>
              <a:gd name="connsiteX9" fmla="*/ 0 w 609600"/>
              <a:gd name="connsiteY9" fmla="*/ 1059770 h 1073604"/>
              <a:gd name="connsiteX10" fmla="*/ 0 w 609600"/>
              <a:gd name="connsiteY10" fmla="*/ 1004434 h 1073604"/>
              <a:gd name="connsiteX11" fmla="*/ 13834 w 609600"/>
              <a:gd name="connsiteY11" fmla="*/ 990600 h 1073604"/>
              <a:gd name="connsiteX12" fmla="*/ 271462 w 609600"/>
              <a:gd name="connsiteY12" fmla="*/ 990600 h 1073604"/>
              <a:gd name="connsiteX13" fmla="*/ 271462 w 609600"/>
              <a:gd name="connsiteY13" fmla="*/ 11113 h 1073604"/>
              <a:gd name="connsiteX14" fmla="*/ 282575 w 609600"/>
              <a:gd name="connsiteY14" fmla="*/ 0 h 1073604"/>
              <a:gd name="connsiteX0" fmla="*/ 316767 w 643792"/>
              <a:gd name="connsiteY0" fmla="*/ 0 h 1073604"/>
              <a:gd name="connsiteX1" fmla="*/ 361216 w 643792"/>
              <a:gd name="connsiteY1" fmla="*/ 0 h 1073604"/>
              <a:gd name="connsiteX2" fmla="*/ 372329 w 643792"/>
              <a:gd name="connsiteY2" fmla="*/ 11113 h 1073604"/>
              <a:gd name="connsiteX3" fmla="*/ 372329 w 643792"/>
              <a:gd name="connsiteY3" fmla="*/ 990600 h 1073604"/>
              <a:gd name="connsiteX4" fmla="*/ 629958 w 643792"/>
              <a:gd name="connsiteY4" fmla="*/ 990600 h 1073604"/>
              <a:gd name="connsiteX5" fmla="*/ 643792 w 643792"/>
              <a:gd name="connsiteY5" fmla="*/ 1004434 h 1073604"/>
              <a:gd name="connsiteX6" fmla="*/ 643792 w 643792"/>
              <a:gd name="connsiteY6" fmla="*/ 1059770 h 1073604"/>
              <a:gd name="connsiteX7" fmla="*/ 629958 w 643792"/>
              <a:gd name="connsiteY7" fmla="*/ 1073604 h 1073604"/>
              <a:gd name="connsiteX8" fmla="*/ 48026 w 643792"/>
              <a:gd name="connsiteY8" fmla="*/ 1073604 h 1073604"/>
              <a:gd name="connsiteX9" fmla="*/ 34192 w 643792"/>
              <a:gd name="connsiteY9" fmla="*/ 1004434 h 1073604"/>
              <a:gd name="connsiteX10" fmla="*/ 48026 w 643792"/>
              <a:gd name="connsiteY10" fmla="*/ 990600 h 1073604"/>
              <a:gd name="connsiteX11" fmla="*/ 305654 w 643792"/>
              <a:gd name="connsiteY11" fmla="*/ 990600 h 1073604"/>
              <a:gd name="connsiteX12" fmla="*/ 305654 w 643792"/>
              <a:gd name="connsiteY12" fmla="*/ 11113 h 1073604"/>
              <a:gd name="connsiteX13" fmla="*/ 316767 w 643792"/>
              <a:gd name="connsiteY13" fmla="*/ 0 h 1073604"/>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0 w 609600"/>
              <a:gd name="connsiteY8" fmla="*/ 1004434 h 1073604"/>
              <a:gd name="connsiteX9" fmla="*/ 13834 w 609600"/>
              <a:gd name="connsiteY9" fmla="*/ 990600 h 1073604"/>
              <a:gd name="connsiteX10" fmla="*/ 271462 w 609600"/>
              <a:gd name="connsiteY10" fmla="*/ 990600 h 1073604"/>
              <a:gd name="connsiteX11" fmla="*/ 271462 w 609600"/>
              <a:gd name="connsiteY11" fmla="*/ 11113 h 1073604"/>
              <a:gd name="connsiteX12" fmla="*/ 282575 w 609600"/>
              <a:gd name="connsiteY12" fmla="*/ 0 h 1073604"/>
              <a:gd name="connsiteX0" fmla="*/ 289465 w 616490"/>
              <a:gd name="connsiteY0" fmla="*/ 0 h 1073604"/>
              <a:gd name="connsiteX1" fmla="*/ 333914 w 616490"/>
              <a:gd name="connsiteY1" fmla="*/ 0 h 1073604"/>
              <a:gd name="connsiteX2" fmla="*/ 345027 w 616490"/>
              <a:gd name="connsiteY2" fmla="*/ 11113 h 1073604"/>
              <a:gd name="connsiteX3" fmla="*/ 345027 w 616490"/>
              <a:gd name="connsiteY3" fmla="*/ 990600 h 1073604"/>
              <a:gd name="connsiteX4" fmla="*/ 602656 w 616490"/>
              <a:gd name="connsiteY4" fmla="*/ 990600 h 1073604"/>
              <a:gd name="connsiteX5" fmla="*/ 616490 w 616490"/>
              <a:gd name="connsiteY5" fmla="*/ 1004434 h 1073604"/>
              <a:gd name="connsiteX6" fmla="*/ 616490 w 616490"/>
              <a:gd name="connsiteY6" fmla="*/ 1059770 h 1073604"/>
              <a:gd name="connsiteX7" fmla="*/ 602656 w 616490"/>
              <a:gd name="connsiteY7" fmla="*/ 1073604 h 1073604"/>
              <a:gd name="connsiteX8" fmla="*/ 6890 w 616490"/>
              <a:gd name="connsiteY8" fmla="*/ 1004434 h 1073604"/>
              <a:gd name="connsiteX9" fmla="*/ 278352 w 616490"/>
              <a:gd name="connsiteY9" fmla="*/ 990600 h 1073604"/>
              <a:gd name="connsiteX10" fmla="*/ 278352 w 616490"/>
              <a:gd name="connsiteY10" fmla="*/ 11113 h 1073604"/>
              <a:gd name="connsiteX11" fmla="*/ 289465 w 616490"/>
              <a:gd name="connsiteY11" fmla="*/ 0 h 1073604"/>
              <a:gd name="connsiteX0" fmla="*/ 11113 w 338138"/>
              <a:gd name="connsiteY0" fmla="*/ 0 h 1073604"/>
              <a:gd name="connsiteX1" fmla="*/ 55562 w 338138"/>
              <a:gd name="connsiteY1" fmla="*/ 0 h 1073604"/>
              <a:gd name="connsiteX2" fmla="*/ 66675 w 338138"/>
              <a:gd name="connsiteY2" fmla="*/ 11113 h 1073604"/>
              <a:gd name="connsiteX3" fmla="*/ 66675 w 338138"/>
              <a:gd name="connsiteY3" fmla="*/ 990600 h 1073604"/>
              <a:gd name="connsiteX4" fmla="*/ 324304 w 338138"/>
              <a:gd name="connsiteY4" fmla="*/ 990600 h 1073604"/>
              <a:gd name="connsiteX5" fmla="*/ 338138 w 338138"/>
              <a:gd name="connsiteY5" fmla="*/ 1004434 h 1073604"/>
              <a:gd name="connsiteX6" fmla="*/ 338138 w 338138"/>
              <a:gd name="connsiteY6" fmla="*/ 1059770 h 1073604"/>
              <a:gd name="connsiteX7" fmla="*/ 324304 w 338138"/>
              <a:gd name="connsiteY7" fmla="*/ 1073604 h 1073604"/>
              <a:gd name="connsiteX8" fmla="*/ 0 w 338138"/>
              <a:gd name="connsiteY8" fmla="*/ 990600 h 1073604"/>
              <a:gd name="connsiteX9" fmla="*/ 0 w 338138"/>
              <a:gd name="connsiteY9" fmla="*/ 11113 h 1073604"/>
              <a:gd name="connsiteX10" fmla="*/ 11113 w 338138"/>
              <a:gd name="connsiteY10" fmla="*/ 0 h 1073604"/>
              <a:gd name="connsiteX0" fmla="*/ 11113 w 348752"/>
              <a:gd name="connsiteY0" fmla="*/ 0 h 1073604"/>
              <a:gd name="connsiteX1" fmla="*/ 55562 w 348752"/>
              <a:gd name="connsiteY1" fmla="*/ 0 h 1073604"/>
              <a:gd name="connsiteX2" fmla="*/ 66675 w 348752"/>
              <a:gd name="connsiteY2" fmla="*/ 11113 h 1073604"/>
              <a:gd name="connsiteX3" fmla="*/ 66675 w 348752"/>
              <a:gd name="connsiteY3" fmla="*/ 990600 h 1073604"/>
              <a:gd name="connsiteX4" fmla="*/ 324304 w 348752"/>
              <a:gd name="connsiteY4" fmla="*/ 990600 h 1073604"/>
              <a:gd name="connsiteX5" fmla="*/ 338138 w 348752"/>
              <a:gd name="connsiteY5" fmla="*/ 1059770 h 1073604"/>
              <a:gd name="connsiteX6" fmla="*/ 324304 w 348752"/>
              <a:gd name="connsiteY6" fmla="*/ 1073604 h 1073604"/>
              <a:gd name="connsiteX7" fmla="*/ 0 w 348752"/>
              <a:gd name="connsiteY7" fmla="*/ 990600 h 1073604"/>
              <a:gd name="connsiteX8" fmla="*/ 0 w 348752"/>
              <a:gd name="connsiteY8" fmla="*/ 11113 h 1073604"/>
              <a:gd name="connsiteX9" fmla="*/ 11113 w 348752"/>
              <a:gd name="connsiteY9" fmla="*/ 0 h 1073604"/>
              <a:gd name="connsiteX0" fmla="*/ 11113 w 338138"/>
              <a:gd name="connsiteY0" fmla="*/ 0 h 1073604"/>
              <a:gd name="connsiteX1" fmla="*/ 55562 w 338138"/>
              <a:gd name="connsiteY1" fmla="*/ 0 h 1073604"/>
              <a:gd name="connsiteX2" fmla="*/ 66675 w 338138"/>
              <a:gd name="connsiteY2" fmla="*/ 11113 h 1073604"/>
              <a:gd name="connsiteX3" fmla="*/ 66675 w 338138"/>
              <a:gd name="connsiteY3" fmla="*/ 990600 h 1073604"/>
              <a:gd name="connsiteX4" fmla="*/ 338138 w 338138"/>
              <a:gd name="connsiteY4" fmla="*/ 1059770 h 1073604"/>
              <a:gd name="connsiteX5" fmla="*/ 324304 w 338138"/>
              <a:gd name="connsiteY5" fmla="*/ 1073604 h 1073604"/>
              <a:gd name="connsiteX6" fmla="*/ 0 w 338138"/>
              <a:gd name="connsiteY6" fmla="*/ 990600 h 1073604"/>
              <a:gd name="connsiteX7" fmla="*/ 0 w 338138"/>
              <a:gd name="connsiteY7" fmla="*/ 11113 h 1073604"/>
              <a:gd name="connsiteX8" fmla="*/ 11113 w 338138"/>
              <a:gd name="connsiteY8" fmla="*/ 0 h 1073604"/>
              <a:gd name="connsiteX0" fmla="*/ 11113 w 338138"/>
              <a:gd name="connsiteY0" fmla="*/ 0 h 1091391"/>
              <a:gd name="connsiteX1" fmla="*/ 55562 w 338138"/>
              <a:gd name="connsiteY1" fmla="*/ 0 h 1091391"/>
              <a:gd name="connsiteX2" fmla="*/ 66675 w 338138"/>
              <a:gd name="connsiteY2" fmla="*/ 11113 h 1091391"/>
              <a:gd name="connsiteX3" fmla="*/ 66675 w 338138"/>
              <a:gd name="connsiteY3" fmla="*/ 990600 h 1091391"/>
              <a:gd name="connsiteX4" fmla="*/ 338138 w 338138"/>
              <a:gd name="connsiteY4" fmla="*/ 1059770 h 1091391"/>
              <a:gd name="connsiteX5" fmla="*/ 0 w 338138"/>
              <a:gd name="connsiteY5" fmla="*/ 990600 h 1091391"/>
              <a:gd name="connsiteX6" fmla="*/ 0 w 338138"/>
              <a:gd name="connsiteY6" fmla="*/ 11113 h 1091391"/>
              <a:gd name="connsiteX7" fmla="*/ 11113 w 338138"/>
              <a:gd name="connsiteY7" fmla="*/ 0 h 1091391"/>
              <a:gd name="connsiteX0" fmla="*/ 11113 w 66675"/>
              <a:gd name="connsiteY0" fmla="*/ 0 h 990600"/>
              <a:gd name="connsiteX1" fmla="*/ 55562 w 66675"/>
              <a:gd name="connsiteY1" fmla="*/ 0 h 990600"/>
              <a:gd name="connsiteX2" fmla="*/ 66675 w 66675"/>
              <a:gd name="connsiteY2" fmla="*/ 11113 h 990600"/>
              <a:gd name="connsiteX3" fmla="*/ 66675 w 66675"/>
              <a:gd name="connsiteY3" fmla="*/ 990600 h 990600"/>
              <a:gd name="connsiteX4" fmla="*/ 0 w 66675"/>
              <a:gd name="connsiteY4" fmla="*/ 990600 h 990600"/>
              <a:gd name="connsiteX5" fmla="*/ 0 w 66675"/>
              <a:gd name="connsiteY5" fmla="*/ 11113 h 990600"/>
              <a:gd name="connsiteX6" fmla="*/ 11113 w 66675"/>
              <a:gd name="connsiteY6" fmla="*/ 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990600">
                <a:moveTo>
                  <a:pt x="11113" y="0"/>
                </a:moveTo>
                <a:lnTo>
                  <a:pt x="55562" y="0"/>
                </a:lnTo>
                <a:cubicBezTo>
                  <a:pt x="61700" y="0"/>
                  <a:pt x="66675" y="4975"/>
                  <a:pt x="66675" y="11113"/>
                </a:cubicBezTo>
                <a:lnTo>
                  <a:pt x="66675" y="990600"/>
                </a:lnTo>
                <a:lnTo>
                  <a:pt x="0" y="990600"/>
                </a:lnTo>
                <a:lnTo>
                  <a:pt x="0" y="11113"/>
                </a:lnTo>
                <a:cubicBezTo>
                  <a:pt x="0" y="4975"/>
                  <a:pt x="4975" y="0"/>
                  <a:pt x="11113"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9DD7A8-1B83-48E5-BF7F-F906AC20E056}"/>
              </a:ext>
            </a:extLst>
          </p:cNvPr>
          <p:cNvSpPr>
            <a:spLocks noGrp="1"/>
          </p:cNvSpPr>
          <p:nvPr>
            <p:ph type="title"/>
          </p:nvPr>
        </p:nvSpPr>
        <p:spPr/>
        <p:txBody>
          <a:bodyPr/>
          <a:lstStyle/>
          <a:p>
            <a:r>
              <a:rPr lang="en-US" dirty="0"/>
              <a:t>Multiple Lines Of Defense</a:t>
            </a:r>
          </a:p>
        </p:txBody>
      </p:sp>
      <p:sp>
        <p:nvSpPr>
          <p:cNvPr id="7" name="Hurdle">
            <a:extLst>
              <a:ext uri="{FF2B5EF4-FFF2-40B4-BE49-F238E27FC236}">
                <a16:creationId xmlns:a16="http://schemas.microsoft.com/office/drawing/2014/main" id="{7581CC39-EE11-468B-A611-490BF05980EB}"/>
              </a:ext>
            </a:extLst>
          </p:cNvPr>
          <p:cNvSpPr/>
          <p:nvPr/>
        </p:nvSpPr>
        <p:spPr>
          <a:xfrm>
            <a:off x="1357312" y="3997325"/>
            <a:ext cx="609600" cy="1073604"/>
          </a:xfrm>
          <a:custGeom>
            <a:avLst/>
            <a:gdLst>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327024 w 609600"/>
              <a:gd name="connsiteY8" fmla="*/ 1073604 h 1073604"/>
              <a:gd name="connsiteX9" fmla="*/ 282575 w 609600"/>
              <a:gd name="connsiteY9" fmla="*/ 1073604 h 1073604"/>
              <a:gd name="connsiteX10" fmla="*/ 13834 w 609600"/>
              <a:gd name="connsiteY10" fmla="*/ 1073604 h 1073604"/>
              <a:gd name="connsiteX11" fmla="*/ 0 w 609600"/>
              <a:gd name="connsiteY11" fmla="*/ 1059770 h 1073604"/>
              <a:gd name="connsiteX12" fmla="*/ 0 w 609600"/>
              <a:gd name="connsiteY12" fmla="*/ 1004434 h 1073604"/>
              <a:gd name="connsiteX13" fmla="*/ 13834 w 609600"/>
              <a:gd name="connsiteY13" fmla="*/ 990600 h 1073604"/>
              <a:gd name="connsiteX14" fmla="*/ 271462 w 609600"/>
              <a:gd name="connsiteY14" fmla="*/ 990600 h 1073604"/>
              <a:gd name="connsiteX15" fmla="*/ 271462 w 609600"/>
              <a:gd name="connsiteY15" fmla="*/ 11113 h 1073604"/>
              <a:gd name="connsiteX16" fmla="*/ 282575 w 609600"/>
              <a:gd name="connsiteY16" fmla="*/ 0 h 107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600" h="1073604">
                <a:moveTo>
                  <a:pt x="282575" y="0"/>
                </a:moveTo>
                <a:lnTo>
                  <a:pt x="327024" y="0"/>
                </a:lnTo>
                <a:cubicBezTo>
                  <a:pt x="333162" y="0"/>
                  <a:pt x="338137" y="4975"/>
                  <a:pt x="338137" y="11113"/>
                </a:cubicBezTo>
                <a:lnTo>
                  <a:pt x="338137" y="990600"/>
                </a:lnTo>
                <a:lnTo>
                  <a:pt x="595766" y="990600"/>
                </a:lnTo>
                <a:cubicBezTo>
                  <a:pt x="603406" y="990600"/>
                  <a:pt x="609600" y="996794"/>
                  <a:pt x="609600" y="1004434"/>
                </a:cubicBezTo>
                <a:lnTo>
                  <a:pt x="609600" y="1059770"/>
                </a:lnTo>
                <a:cubicBezTo>
                  <a:pt x="609600" y="1067410"/>
                  <a:pt x="603406" y="1073604"/>
                  <a:pt x="595766" y="1073604"/>
                </a:cubicBezTo>
                <a:lnTo>
                  <a:pt x="327024" y="1073604"/>
                </a:lnTo>
                <a:lnTo>
                  <a:pt x="282575" y="1073604"/>
                </a:lnTo>
                <a:lnTo>
                  <a:pt x="13834" y="1073604"/>
                </a:lnTo>
                <a:cubicBezTo>
                  <a:pt x="6194" y="1073604"/>
                  <a:pt x="0" y="1067410"/>
                  <a:pt x="0" y="1059770"/>
                </a:cubicBezTo>
                <a:lnTo>
                  <a:pt x="0" y="1004434"/>
                </a:lnTo>
                <a:cubicBezTo>
                  <a:pt x="0" y="996794"/>
                  <a:pt x="6194" y="990600"/>
                  <a:pt x="13834" y="990600"/>
                </a:cubicBezTo>
                <a:lnTo>
                  <a:pt x="271462" y="990600"/>
                </a:lnTo>
                <a:lnTo>
                  <a:pt x="271462" y="11113"/>
                </a:lnTo>
                <a:cubicBezTo>
                  <a:pt x="271462" y="4975"/>
                  <a:pt x="276437" y="0"/>
                  <a:pt x="282575"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Hurdle">
            <a:extLst>
              <a:ext uri="{FF2B5EF4-FFF2-40B4-BE49-F238E27FC236}">
                <a16:creationId xmlns:a16="http://schemas.microsoft.com/office/drawing/2014/main" id="{B9A494D2-86A4-4473-9A5E-279A98CBF782}"/>
              </a:ext>
            </a:extLst>
          </p:cNvPr>
          <p:cNvSpPr/>
          <p:nvPr/>
        </p:nvSpPr>
        <p:spPr>
          <a:xfrm>
            <a:off x="2601912" y="3997325"/>
            <a:ext cx="609600" cy="1073604"/>
          </a:xfrm>
          <a:custGeom>
            <a:avLst/>
            <a:gdLst>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327024 w 609600"/>
              <a:gd name="connsiteY8" fmla="*/ 1073604 h 1073604"/>
              <a:gd name="connsiteX9" fmla="*/ 282575 w 609600"/>
              <a:gd name="connsiteY9" fmla="*/ 1073604 h 1073604"/>
              <a:gd name="connsiteX10" fmla="*/ 13834 w 609600"/>
              <a:gd name="connsiteY10" fmla="*/ 1073604 h 1073604"/>
              <a:gd name="connsiteX11" fmla="*/ 0 w 609600"/>
              <a:gd name="connsiteY11" fmla="*/ 1059770 h 1073604"/>
              <a:gd name="connsiteX12" fmla="*/ 0 w 609600"/>
              <a:gd name="connsiteY12" fmla="*/ 1004434 h 1073604"/>
              <a:gd name="connsiteX13" fmla="*/ 13834 w 609600"/>
              <a:gd name="connsiteY13" fmla="*/ 990600 h 1073604"/>
              <a:gd name="connsiteX14" fmla="*/ 271462 w 609600"/>
              <a:gd name="connsiteY14" fmla="*/ 990600 h 1073604"/>
              <a:gd name="connsiteX15" fmla="*/ 271462 w 609600"/>
              <a:gd name="connsiteY15" fmla="*/ 11113 h 1073604"/>
              <a:gd name="connsiteX16" fmla="*/ 282575 w 609600"/>
              <a:gd name="connsiteY16" fmla="*/ 0 h 107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600" h="1073604">
                <a:moveTo>
                  <a:pt x="282575" y="0"/>
                </a:moveTo>
                <a:lnTo>
                  <a:pt x="327024" y="0"/>
                </a:lnTo>
                <a:cubicBezTo>
                  <a:pt x="333162" y="0"/>
                  <a:pt x="338137" y="4975"/>
                  <a:pt x="338137" y="11113"/>
                </a:cubicBezTo>
                <a:lnTo>
                  <a:pt x="338137" y="990600"/>
                </a:lnTo>
                <a:lnTo>
                  <a:pt x="595766" y="990600"/>
                </a:lnTo>
                <a:cubicBezTo>
                  <a:pt x="603406" y="990600"/>
                  <a:pt x="609600" y="996794"/>
                  <a:pt x="609600" y="1004434"/>
                </a:cubicBezTo>
                <a:lnTo>
                  <a:pt x="609600" y="1059770"/>
                </a:lnTo>
                <a:cubicBezTo>
                  <a:pt x="609600" y="1067410"/>
                  <a:pt x="603406" y="1073604"/>
                  <a:pt x="595766" y="1073604"/>
                </a:cubicBezTo>
                <a:lnTo>
                  <a:pt x="327024" y="1073604"/>
                </a:lnTo>
                <a:lnTo>
                  <a:pt x="282575" y="1073604"/>
                </a:lnTo>
                <a:lnTo>
                  <a:pt x="13834" y="1073604"/>
                </a:lnTo>
                <a:cubicBezTo>
                  <a:pt x="6194" y="1073604"/>
                  <a:pt x="0" y="1067410"/>
                  <a:pt x="0" y="1059770"/>
                </a:cubicBezTo>
                <a:lnTo>
                  <a:pt x="0" y="1004434"/>
                </a:lnTo>
                <a:cubicBezTo>
                  <a:pt x="0" y="996794"/>
                  <a:pt x="6194" y="990600"/>
                  <a:pt x="13834" y="990600"/>
                </a:cubicBezTo>
                <a:lnTo>
                  <a:pt x="271462" y="990600"/>
                </a:lnTo>
                <a:lnTo>
                  <a:pt x="271462" y="11113"/>
                </a:lnTo>
                <a:cubicBezTo>
                  <a:pt x="271462" y="4975"/>
                  <a:pt x="276437" y="0"/>
                  <a:pt x="282575"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Hurdle">
            <a:extLst>
              <a:ext uri="{FF2B5EF4-FFF2-40B4-BE49-F238E27FC236}">
                <a16:creationId xmlns:a16="http://schemas.microsoft.com/office/drawing/2014/main" id="{7C61613B-FEF0-4220-8D8E-EDFA0B7EA6BB}"/>
              </a:ext>
            </a:extLst>
          </p:cNvPr>
          <p:cNvSpPr/>
          <p:nvPr/>
        </p:nvSpPr>
        <p:spPr>
          <a:xfrm>
            <a:off x="3846512" y="3997325"/>
            <a:ext cx="609600" cy="1073604"/>
          </a:xfrm>
          <a:custGeom>
            <a:avLst/>
            <a:gdLst>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327024 w 609600"/>
              <a:gd name="connsiteY8" fmla="*/ 1073604 h 1073604"/>
              <a:gd name="connsiteX9" fmla="*/ 282575 w 609600"/>
              <a:gd name="connsiteY9" fmla="*/ 1073604 h 1073604"/>
              <a:gd name="connsiteX10" fmla="*/ 13834 w 609600"/>
              <a:gd name="connsiteY10" fmla="*/ 1073604 h 1073604"/>
              <a:gd name="connsiteX11" fmla="*/ 0 w 609600"/>
              <a:gd name="connsiteY11" fmla="*/ 1059770 h 1073604"/>
              <a:gd name="connsiteX12" fmla="*/ 0 w 609600"/>
              <a:gd name="connsiteY12" fmla="*/ 1004434 h 1073604"/>
              <a:gd name="connsiteX13" fmla="*/ 13834 w 609600"/>
              <a:gd name="connsiteY13" fmla="*/ 990600 h 1073604"/>
              <a:gd name="connsiteX14" fmla="*/ 271462 w 609600"/>
              <a:gd name="connsiteY14" fmla="*/ 990600 h 1073604"/>
              <a:gd name="connsiteX15" fmla="*/ 271462 w 609600"/>
              <a:gd name="connsiteY15" fmla="*/ 11113 h 1073604"/>
              <a:gd name="connsiteX16" fmla="*/ 282575 w 609600"/>
              <a:gd name="connsiteY16" fmla="*/ 0 h 107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600" h="1073604">
                <a:moveTo>
                  <a:pt x="282575" y="0"/>
                </a:moveTo>
                <a:lnTo>
                  <a:pt x="327024" y="0"/>
                </a:lnTo>
                <a:cubicBezTo>
                  <a:pt x="333162" y="0"/>
                  <a:pt x="338137" y="4975"/>
                  <a:pt x="338137" y="11113"/>
                </a:cubicBezTo>
                <a:lnTo>
                  <a:pt x="338137" y="990600"/>
                </a:lnTo>
                <a:lnTo>
                  <a:pt x="595766" y="990600"/>
                </a:lnTo>
                <a:cubicBezTo>
                  <a:pt x="603406" y="990600"/>
                  <a:pt x="609600" y="996794"/>
                  <a:pt x="609600" y="1004434"/>
                </a:cubicBezTo>
                <a:lnTo>
                  <a:pt x="609600" y="1059770"/>
                </a:lnTo>
                <a:cubicBezTo>
                  <a:pt x="609600" y="1067410"/>
                  <a:pt x="603406" y="1073604"/>
                  <a:pt x="595766" y="1073604"/>
                </a:cubicBezTo>
                <a:lnTo>
                  <a:pt x="327024" y="1073604"/>
                </a:lnTo>
                <a:lnTo>
                  <a:pt x="282575" y="1073604"/>
                </a:lnTo>
                <a:lnTo>
                  <a:pt x="13834" y="1073604"/>
                </a:lnTo>
                <a:cubicBezTo>
                  <a:pt x="6194" y="1073604"/>
                  <a:pt x="0" y="1067410"/>
                  <a:pt x="0" y="1059770"/>
                </a:cubicBezTo>
                <a:lnTo>
                  <a:pt x="0" y="1004434"/>
                </a:lnTo>
                <a:cubicBezTo>
                  <a:pt x="0" y="996794"/>
                  <a:pt x="6194" y="990600"/>
                  <a:pt x="13834" y="990600"/>
                </a:cubicBezTo>
                <a:lnTo>
                  <a:pt x="271462" y="990600"/>
                </a:lnTo>
                <a:lnTo>
                  <a:pt x="271462" y="11113"/>
                </a:lnTo>
                <a:cubicBezTo>
                  <a:pt x="271462" y="4975"/>
                  <a:pt x="276437" y="0"/>
                  <a:pt x="282575"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Hurdle">
            <a:extLst>
              <a:ext uri="{FF2B5EF4-FFF2-40B4-BE49-F238E27FC236}">
                <a16:creationId xmlns:a16="http://schemas.microsoft.com/office/drawing/2014/main" id="{7679C62D-3FD1-4615-B869-C220074E3C7C}"/>
              </a:ext>
            </a:extLst>
          </p:cNvPr>
          <p:cNvSpPr/>
          <p:nvPr/>
        </p:nvSpPr>
        <p:spPr>
          <a:xfrm>
            <a:off x="5091112" y="3997325"/>
            <a:ext cx="609600" cy="1073604"/>
          </a:xfrm>
          <a:custGeom>
            <a:avLst/>
            <a:gdLst>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327024 w 609600"/>
              <a:gd name="connsiteY8" fmla="*/ 1073604 h 1073604"/>
              <a:gd name="connsiteX9" fmla="*/ 282575 w 609600"/>
              <a:gd name="connsiteY9" fmla="*/ 1073604 h 1073604"/>
              <a:gd name="connsiteX10" fmla="*/ 13834 w 609600"/>
              <a:gd name="connsiteY10" fmla="*/ 1073604 h 1073604"/>
              <a:gd name="connsiteX11" fmla="*/ 0 w 609600"/>
              <a:gd name="connsiteY11" fmla="*/ 1059770 h 1073604"/>
              <a:gd name="connsiteX12" fmla="*/ 0 w 609600"/>
              <a:gd name="connsiteY12" fmla="*/ 1004434 h 1073604"/>
              <a:gd name="connsiteX13" fmla="*/ 13834 w 609600"/>
              <a:gd name="connsiteY13" fmla="*/ 990600 h 1073604"/>
              <a:gd name="connsiteX14" fmla="*/ 271462 w 609600"/>
              <a:gd name="connsiteY14" fmla="*/ 990600 h 1073604"/>
              <a:gd name="connsiteX15" fmla="*/ 271462 w 609600"/>
              <a:gd name="connsiteY15" fmla="*/ 11113 h 1073604"/>
              <a:gd name="connsiteX16" fmla="*/ 282575 w 609600"/>
              <a:gd name="connsiteY16" fmla="*/ 0 h 107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600" h="1073604">
                <a:moveTo>
                  <a:pt x="282575" y="0"/>
                </a:moveTo>
                <a:lnTo>
                  <a:pt x="327024" y="0"/>
                </a:lnTo>
                <a:cubicBezTo>
                  <a:pt x="333162" y="0"/>
                  <a:pt x="338137" y="4975"/>
                  <a:pt x="338137" y="11113"/>
                </a:cubicBezTo>
                <a:lnTo>
                  <a:pt x="338137" y="990600"/>
                </a:lnTo>
                <a:lnTo>
                  <a:pt x="595766" y="990600"/>
                </a:lnTo>
                <a:cubicBezTo>
                  <a:pt x="603406" y="990600"/>
                  <a:pt x="609600" y="996794"/>
                  <a:pt x="609600" y="1004434"/>
                </a:cubicBezTo>
                <a:lnTo>
                  <a:pt x="609600" y="1059770"/>
                </a:lnTo>
                <a:cubicBezTo>
                  <a:pt x="609600" y="1067410"/>
                  <a:pt x="603406" y="1073604"/>
                  <a:pt x="595766" y="1073604"/>
                </a:cubicBezTo>
                <a:lnTo>
                  <a:pt x="327024" y="1073604"/>
                </a:lnTo>
                <a:lnTo>
                  <a:pt x="282575" y="1073604"/>
                </a:lnTo>
                <a:lnTo>
                  <a:pt x="13834" y="1073604"/>
                </a:lnTo>
                <a:cubicBezTo>
                  <a:pt x="6194" y="1073604"/>
                  <a:pt x="0" y="1067410"/>
                  <a:pt x="0" y="1059770"/>
                </a:cubicBezTo>
                <a:lnTo>
                  <a:pt x="0" y="1004434"/>
                </a:lnTo>
                <a:cubicBezTo>
                  <a:pt x="0" y="996794"/>
                  <a:pt x="6194" y="990600"/>
                  <a:pt x="13834" y="990600"/>
                </a:cubicBezTo>
                <a:lnTo>
                  <a:pt x="271462" y="990600"/>
                </a:lnTo>
                <a:lnTo>
                  <a:pt x="271462" y="11113"/>
                </a:lnTo>
                <a:cubicBezTo>
                  <a:pt x="271462" y="4975"/>
                  <a:pt x="276437" y="0"/>
                  <a:pt x="282575"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Hurdle">
            <a:extLst>
              <a:ext uri="{FF2B5EF4-FFF2-40B4-BE49-F238E27FC236}">
                <a16:creationId xmlns:a16="http://schemas.microsoft.com/office/drawing/2014/main" id="{323D95EC-E403-4817-8A72-5C096532DD97}"/>
              </a:ext>
            </a:extLst>
          </p:cNvPr>
          <p:cNvSpPr/>
          <p:nvPr/>
        </p:nvSpPr>
        <p:spPr>
          <a:xfrm>
            <a:off x="6335712" y="3997325"/>
            <a:ext cx="609600" cy="1073604"/>
          </a:xfrm>
          <a:custGeom>
            <a:avLst/>
            <a:gdLst>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327024 w 609600"/>
              <a:gd name="connsiteY8" fmla="*/ 1073604 h 1073604"/>
              <a:gd name="connsiteX9" fmla="*/ 282575 w 609600"/>
              <a:gd name="connsiteY9" fmla="*/ 1073604 h 1073604"/>
              <a:gd name="connsiteX10" fmla="*/ 13834 w 609600"/>
              <a:gd name="connsiteY10" fmla="*/ 1073604 h 1073604"/>
              <a:gd name="connsiteX11" fmla="*/ 0 w 609600"/>
              <a:gd name="connsiteY11" fmla="*/ 1059770 h 1073604"/>
              <a:gd name="connsiteX12" fmla="*/ 0 w 609600"/>
              <a:gd name="connsiteY12" fmla="*/ 1004434 h 1073604"/>
              <a:gd name="connsiteX13" fmla="*/ 13834 w 609600"/>
              <a:gd name="connsiteY13" fmla="*/ 990600 h 1073604"/>
              <a:gd name="connsiteX14" fmla="*/ 271462 w 609600"/>
              <a:gd name="connsiteY14" fmla="*/ 990600 h 1073604"/>
              <a:gd name="connsiteX15" fmla="*/ 271462 w 609600"/>
              <a:gd name="connsiteY15" fmla="*/ 11113 h 1073604"/>
              <a:gd name="connsiteX16" fmla="*/ 282575 w 609600"/>
              <a:gd name="connsiteY16" fmla="*/ 0 h 107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600" h="1073604">
                <a:moveTo>
                  <a:pt x="282575" y="0"/>
                </a:moveTo>
                <a:lnTo>
                  <a:pt x="327024" y="0"/>
                </a:lnTo>
                <a:cubicBezTo>
                  <a:pt x="333162" y="0"/>
                  <a:pt x="338137" y="4975"/>
                  <a:pt x="338137" y="11113"/>
                </a:cubicBezTo>
                <a:lnTo>
                  <a:pt x="338137" y="990600"/>
                </a:lnTo>
                <a:lnTo>
                  <a:pt x="595766" y="990600"/>
                </a:lnTo>
                <a:cubicBezTo>
                  <a:pt x="603406" y="990600"/>
                  <a:pt x="609600" y="996794"/>
                  <a:pt x="609600" y="1004434"/>
                </a:cubicBezTo>
                <a:lnTo>
                  <a:pt x="609600" y="1059770"/>
                </a:lnTo>
                <a:cubicBezTo>
                  <a:pt x="609600" y="1067410"/>
                  <a:pt x="603406" y="1073604"/>
                  <a:pt x="595766" y="1073604"/>
                </a:cubicBezTo>
                <a:lnTo>
                  <a:pt x="327024" y="1073604"/>
                </a:lnTo>
                <a:lnTo>
                  <a:pt x="282575" y="1073604"/>
                </a:lnTo>
                <a:lnTo>
                  <a:pt x="13834" y="1073604"/>
                </a:lnTo>
                <a:cubicBezTo>
                  <a:pt x="6194" y="1073604"/>
                  <a:pt x="0" y="1067410"/>
                  <a:pt x="0" y="1059770"/>
                </a:cubicBezTo>
                <a:lnTo>
                  <a:pt x="0" y="1004434"/>
                </a:lnTo>
                <a:cubicBezTo>
                  <a:pt x="0" y="996794"/>
                  <a:pt x="6194" y="990600"/>
                  <a:pt x="13834" y="990600"/>
                </a:cubicBezTo>
                <a:lnTo>
                  <a:pt x="271462" y="990600"/>
                </a:lnTo>
                <a:lnTo>
                  <a:pt x="271462" y="11113"/>
                </a:lnTo>
                <a:cubicBezTo>
                  <a:pt x="271462" y="4975"/>
                  <a:pt x="276437" y="0"/>
                  <a:pt x="282575"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Hurdle">
            <a:extLst>
              <a:ext uri="{FF2B5EF4-FFF2-40B4-BE49-F238E27FC236}">
                <a16:creationId xmlns:a16="http://schemas.microsoft.com/office/drawing/2014/main" id="{100FB740-FE5F-43C7-ADCB-EA785EA433A4}"/>
              </a:ext>
            </a:extLst>
          </p:cNvPr>
          <p:cNvSpPr/>
          <p:nvPr/>
        </p:nvSpPr>
        <p:spPr>
          <a:xfrm>
            <a:off x="7580312" y="3997325"/>
            <a:ext cx="609600" cy="1073604"/>
          </a:xfrm>
          <a:custGeom>
            <a:avLst/>
            <a:gdLst>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327024 w 609600"/>
              <a:gd name="connsiteY8" fmla="*/ 1073604 h 1073604"/>
              <a:gd name="connsiteX9" fmla="*/ 282575 w 609600"/>
              <a:gd name="connsiteY9" fmla="*/ 1073604 h 1073604"/>
              <a:gd name="connsiteX10" fmla="*/ 13834 w 609600"/>
              <a:gd name="connsiteY10" fmla="*/ 1073604 h 1073604"/>
              <a:gd name="connsiteX11" fmla="*/ 0 w 609600"/>
              <a:gd name="connsiteY11" fmla="*/ 1059770 h 1073604"/>
              <a:gd name="connsiteX12" fmla="*/ 0 w 609600"/>
              <a:gd name="connsiteY12" fmla="*/ 1004434 h 1073604"/>
              <a:gd name="connsiteX13" fmla="*/ 13834 w 609600"/>
              <a:gd name="connsiteY13" fmla="*/ 990600 h 1073604"/>
              <a:gd name="connsiteX14" fmla="*/ 271462 w 609600"/>
              <a:gd name="connsiteY14" fmla="*/ 990600 h 1073604"/>
              <a:gd name="connsiteX15" fmla="*/ 271462 w 609600"/>
              <a:gd name="connsiteY15" fmla="*/ 11113 h 1073604"/>
              <a:gd name="connsiteX16" fmla="*/ 282575 w 609600"/>
              <a:gd name="connsiteY16" fmla="*/ 0 h 107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600" h="1073604">
                <a:moveTo>
                  <a:pt x="282575" y="0"/>
                </a:moveTo>
                <a:lnTo>
                  <a:pt x="327024" y="0"/>
                </a:lnTo>
                <a:cubicBezTo>
                  <a:pt x="333162" y="0"/>
                  <a:pt x="338137" y="4975"/>
                  <a:pt x="338137" y="11113"/>
                </a:cubicBezTo>
                <a:lnTo>
                  <a:pt x="338137" y="990600"/>
                </a:lnTo>
                <a:lnTo>
                  <a:pt x="595766" y="990600"/>
                </a:lnTo>
                <a:cubicBezTo>
                  <a:pt x="603406" y="990600"/>
                  <a:pt x="609600" y="996794"/>
                  <a:pt x="609600" y="1004434"/>
                </a:cubicBezTo>
                <a:lnTo>
                  <a:pt x="609600" y="1059770"/>
                </a:lnTo>
                <a:cubicBezTo>
                  <a:pt x="609600" y="1067410"/>
                  <a:pt x="603406" y="1073604"/>
                  <a:pt x="595766" y="1073604"/>
                </a:cubicBezTo>
                <a:lnTo>
                  <a:pt x="327024" y="1073604"/>
                </a:lnTo>
                <a:lnTo>
                  <a:pt x="282575" y="1073604"/>
                </a:lnTo>
                <a:lnTo>
                  <a:pt x="13834" y="1073604"/>
                </a:lnTo>
                <a:cubicBezTo>
                  <a:pt x="6194" y="1073604"/>
                  <a:pt x="0" y="1067410"/>
                  <a:pt x="0" y="1059770"/>
                </a:cubicBezTo>
                <a:lnTo>
                  <a:pt x="0" y="1004434"/>
                </a:lnTo>
                <a:cubicBezTo>
                  <a:pt x="0" y="996794"/>
                  <a:pt x="6194" y="990600"/>
                  <a:pt x="13834" y="990600"/>
                </a:cubicBezTo>
                <a:lnTo>
                  <a:pt x="271462" y="990600"/>
                </a:lnTo>
                <a:lnTo>
                  <a:pt x="271462" y="11113"/>
                </a:lnTo>
                <a:cubicBezTo>
                  <a:pt x="271462" y="4975"/>
                  <a:pt x="276437" y="0"/>
                  <a:pt x="282575"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Hurdle">
            <a:extLst>
              <a:ext uri="{FF2B5EF4-FFF2-40B4-BE49-F238E27FC236}">
                <a16:creationId xmlns:a16="http://schemas.microsoft.com/office/drawing/2014/main" id="{BCB2299D-5C87-4ADA-8312-9D80B548A738}"/>
              </a:ext>
            </a:extLst>
          </p:cNvPr>
          <p:cNvSpPr/>
          <p:nvPr/>
        </p:nvSpPr>
        <p:spPr>
          <a:xfrm>
            <a:off x="8824912" y="3997325"/>
            <a:ext cx="609600" cy="1073604"/>
          </a:xfrm>
          <a:custGeom>
            <a:avLst/>
            <a:gdLst>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327024 w 609600"/>
              <a:gd name="connsiteY8" fmla="*/ 1073604 h 1073604"/>
              <a:gd name="connsiteX9" fmla="*/ 282575 w 609600"/>
              <a:gd name="connsiteY9" fmla="*/ 1073604 h 1073604"/>
              <a:gd name="connsiteX10" fmla="*/ 13834 w 609600"/>
              <a:gd name="connsiteY10" fmla="*/ 1073604 h 1073604"/>
              <a:gd name="connsiteX11" fmla="*/ 0 w 609600"/>
              <a:gd name="connsiteY11" fmla="*/ 1059770 h 1073604"/>
              <a:gd name="connsiteX12" fmla="*/ 0 w 609600"/>
              <a:gd name="connsiteY12" fmla="*/ 1004434 h 1073604"/>
              <a:gd name="connsiteX13" fmla="*/ 13834 w 609600"/>
              <a:gd name="connsiteY13" fmla="*/ 990600 h 1073604"/>
              <a:gd name="connsiteX14" fmla="*/ 271462 w 609600"/>
              <a:gd name="connsiteY14" fmla="*/ 990600 h 1073604"/>
              <a:gd name="connsiteX15" fmla="*/ 271462 w 609600"/>
              <a:gd name="connsiteY15" fmla="*/ 11113 h 1073604"/>
              <a:gd name="connsiteX16" fmla="*/ 282575 w 609600"/>
              <a:gd name="connsiteY16" fmla="*/ 0 h 107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600" h="1073604">
                <a:moveTo>
                  <a:pt x="282575" y="0"/>
                </a:moveTo>
                <a:lnTo>
                  <a:pt x="327024" y="0"/>
                </a:lnTo>
                <a:cubicBezTo>
                  <a:pt x="333162" y="0"/>
                  <a:pt x="338137" y="4975"/>
                  <a:pt x="338137" y="11113"/>
                </a:cubicBezTo>
                <a:lnTo>
                  <a:pt x="338137" y="990600"/>
                </a:lnTo>
                <a:lnTo>
                  <a:pt x="595766" y="990600"/>
                </a:lnTo>
                <a:cubicBezTo>
                  <a:pt x="603406" y="990600"/>
                  <a:pt x="609600" y="996794"/>
                  <a:pt x="609600" y="1004434"/>
                </a:cubicBezTo>
                <a:lnTo>
                  <a:pt x="609600" y="1059770"/>
                </a:lnTo>
                <a:cubicBezTo>
                  <a:pt x="609600" y="1067410"/>
                  <a:pt x="603406" y="1073604"/>
                  <a:pt x="595766" y="1073604"/>
                </a:cubicBezTo>
                <a:lnTo>
                  <a:pt x="327024" y="1073604"/>
                </a:lnTo>
                <a:lnTo>
                  <a:pt x="282575" y="1073604"/>
                </a:lnTo>
                <a:lnTo>
                  <a:pt x="13834" y="1073604"/>
                </a:lnTo>
                <a:cubicBezTo>
                  <a:pt x="6194" y="1073604"/>
                  <a:pt x="0" y="1067410"/>
                  <a:pt x="0" y="1059770"/>
                </a:cubicBezTo>
                <a:lnTo>
                  <a:pt x="0" y="1004434"/>
                </a:lnTo>
                <a:cubicBezTo>
                  <a:pt x="0" y="996794"/>
                  <a:pt x="6194" y="990600"/>
                  <a:pt x="13834" y="990600"/>
                </a:cubicBezTo>
                <a:lnTo>
                  <a:pt x="271462" y="990600"/>
                </a:lnTo>
                <a:lnTo>
                  <a:pt x="271462" y="11113"/>
                </a:lnTo>
                <a:cubicBezTo>
                  <a:pt x="271462" y="4975"/>
                  <a:pt x="276437" y="0"/>
                  <a:pt x="282575"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Hurdle">
            <a:extLst>
              <a:ext uri="{FF2B5EF4-FFF2-40B4-BE49-F238E27FC236}">
                <a16:creationId xmlns:a16="http://schemas.microsoft.com/office/drawing/2014/main" id="{037ED1DB-5E7B-4E16-867A-9E063D92A765}"/>
              </a:ext>
            </a:extLst>
          </p:cNvPr>
          <p:cNvSpPr/>
          <p:nvPr/>
        </p:nvSpPr>
        <p:spPr>
          <a:xfrm>
            <a:off x="10069512" y="3997325"/>
            <a:ext cx="609600" cy="1073604"/>
          </a:xfrm>
          <a:custGeom>
            <a:avLst/>
            <a:gdLst>
              <a:gd name="connsiteX0" fmla="*/ 282575 w 609600"/>
              <a:gd name="connsiteY0" fmla="*/ 0 h 1073604"/>
              <a:gd name="connsiteX1" fmla="*/ 327024 w 609600"/>
              <a:gd name="connsiteY1" fmla="*/ 0 h 1073604"/>
              <a:gd name="connsiteX2" fmla="*/ 338137 w 609600"/>
              <a:gd name="connsiteY2" fmla="*/ 11113 h 1073604"/>
              <a:gd name="connsiteX3" fmla="*/ 338137 w 609600"/>
              <a:gd name="connsiteY3" fmla="*/ 990600 h 1073604"/>
              <a:gd name="connsiteX4" fmla="*/ 595766 w 609600"/>
              <a:gd name="connsiteY4" fmla="*/ 990600 h 1073604"/>
              <a:gd name="connsiteX5" fmla="*/ 609600 w 609600"/>
              <a:gd name="connsiteY5" fmla="*/ 1004434 h 1073604"/>
              <a:gd name="connsiteX6" fmla="*/ 609600 w 609600"/>
              <a:gd name="connsiteY6" fmla="*/ 1059770 h 1073604"/>
              <a:gd name="connsiteX7" fmla="*/ 595766 w 609600"/>
              <a:gd name="connsiteY7" fmla="*/ 1073604 h 1073604"/>
              <a:gd name="connsiteX8" fmla="*/ 327024 w 609600"/>
              <a:gd name="connsiteY8" fmla="*/ 1073604 h 1073604"/>
              <a:gd name="connsiteX9" fmla="*/ 282575 w 609600"/>
              <a:gd name="connsiteY9" fmla="*/ 1073604 h 1073604"/>
              <a:gd name="connsiteX10" fmla="*/ 13834 w 609600"/>
              <a:gd name="connsiteY10" fmla="*/ 1073604 h 1073604"/>
              <a:gd name="connsiteX11" fmla="*/ 0 w 609600"/>
              <a:gd name="connsiteY11" fmla="*/ 1059770 h 1073604"/>
              <a:gd name="connsiteX12" fmla="*/ 0 w 609600"/>
              <a:gd name="connsiteY12" fmla="*/ 1004434 h 1073604"/>
              <a:gd name="connsiteX13" fmla="*/ 13834 w 609600"/>
              <a:gd name="connsiteY13" fmla="*/ 990600 h 1073604"/>
              <a:gd name="connsiteX14" fmla="*/ 271462 w 609600"/>
              <a:gd name="connsiteY14" fmla="*/ 990600 h 1073604"/>
              <a:gd name="connsiteX15" fmla="*/ 271462 w 609600"/>
              <a:gd name="connsiteY15" fmla="*/ 11113 h 1073604"/>
              <a:gd name="connsiteX16" fmla="*/ 282575 w 609600"/>
              <a:gd name="connsiteY16" fmla="*/ 0 h 107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600" h="1073604">
                <a:moveTo>
                  <a:pt x="282575" y="0"/>
                </a:moveTo>
                <a:lnTo>
                  <a:pt x="327024" y="0"/>
                </a:lnTo>
                <a:cubicBezTo>
                  <a:pt x="333162" y="0"/>
                  <a:pt x="338137" y="4975"/>
                  <a:pt x="338137" y="11113"/>
                </a:cubicBezTo>
                <a:lnTo>
                  <a:pt x="338137" y="990600"/>
                </a:lnTo>
                <a:lnTo>
                  <a:pt x="595766" y="990600"/>
                </a:lnTo>
                <a:cubicBezTo>
                  <a:pt x="603406" y="990600"/>
                  <a:pt x="609600" y="996794"/>
                  <a:pt x="609600" y="1004434"/>
                </a:cubicBezTo>
                <a:lnTo>
                  <a:pt x="609600" y="1059770"/>
                </a:lnTo>
                <a:cubicBezTo>
                  <a:pt x="609600" y="1067410"/>
                  <a:pt x="603406" y="1073604"/>
                  <a:pt x="595766" y="1073604"/>
                </a:cubicBezTo>
                <a:lnTo>
                  <a:pt x="327024" y="1073604"/>
                </a:lnTo>
                <a:lnTo>
                  <a:pt x="282575" y="1073604"/>
                </a:lnTo>
                <a:lnTo>
                  <a:pt x="13834" y="1073604"/>
                </a:lnTo>
                <a:cubicBezTo>
                  <a:pt x="6194" y="1073604"/>
                  <a:pt x="0" y="1067410"/>
                  <a:pt x="0" y="1059770"/>
                </a:cubicBezTo>
                <a:lnTo>
                  <a:pt x="0" y="1004434"/>
                </a:lnTo>
                <a:cubicBezTo>
                  <a:pt x="0" y="996794"/>
                  <a:pt x="6194" y="990600"/>
                  <a:pt x="13834" y="990600"/>
                </a:cubicBezTo>
                <a:lnTo>
                  <a:pt x="271462" y="990600"/>
                </a:lnTo>
                <a:lnTo>
                  <a:pt x="271462" y="11113"/>
                </a:lnTo>
                <a:cubicBezTo>
                  <a:pt x="271462" y="4975"/>
                  <a:pt x="276437" y="0"/>
                  <a:pt x="282575"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See the source image">
            <a:extLst>
              <a:ext uri="{FF2B5EF4-FFF2-40B4-BE49-F238E27FC236}">
                <a16:creationId xmlns:a16="http://schemas.microsoft.com/office/drawing/2014/main" id="{5BF9CF94-E392-4D02-9AFB-509436FCD8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0600" y="4351798"/>
            <a:ext cx="774700" cy="71913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e the source image">
            <a:extLst>
              <a:ext uri="{FF2B5EF4-FFF2-40B4-BE49-F238E27FC236}">
                <a16:creationId xmlns:a16="http://schemas.microsoft.com/office/drawing/2014/main" id="{72C1C914-3B1D-496E-82DE-F72A460FDD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512" y="4424820"/>
            <a:ext cx="609600" cy="65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01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4"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2" presetClass="entr" presetSubtype="4"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 presetClass="entr" presetSubtype="4"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down)">
                                      <p:cBhvr>
                                        <p:cTn id="49" dur="500"/>
                                        <p:tgtEl>
                                          <p:spTgt spid="23"/>
                                        </p:tgtEl>
                                      </p:cBhvr>
                                    </p:animEffect>
                                  </p:childTnLst>
                                </p:cTn>
                              </p:par>
                            </p:childTnLst>
                          </p:cTn>
                        </p:par>
                        <p:par>
                          <p:cTn id="50" fill="hold">
                            <p:stCondLst>
                              <p:cond delay="500"/>
                            </p:stCondLst>
                            <p:childTnLst>
                              <p:par>
                                <p:cTn id="51" presetID="22" presetClass="entr" presetSubtype="4"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down)">
                                      <p:cBhvr>
                                        <p:cTn id="53" dur="500"/>
                                        <p:tgtEl>
                                          <p:spTgt spid="24"/>
                                        </p:tgtEl>
                                      </p:cBhvr>
                                    </p:animEffect>
                                  </p:childTnLst>
                                </p:cTn>
                              </p:par>
                            </p:childTnLst>
                          </p:cTn>
                        </p:par>
                        <p:par>
                          <p:cTn id="54" fill="hold">
                            <p:stCondLst>
                              <p:cond delay="1000"/>
                            </p:stCondLst>
                            <p:childTnLst>
                              <p:par>
                                <p:cTn id="55" presetID="22" presetClass="entr" presetSubtype="4"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3"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peech Bubble: Rectangle 37">
            <a:extLst>
              <a:ext uri="{FF2B5EF4-FFF2-40B4-BE49-F238E27FC236}">
                <a16:creationId xmlns:a16="http://schemas.microsoft.com/office/drawing/2014/main" id="{74ED43C4-28FD-4BF0-BAAE-5F839791174E}"/>
              </a:ext>
            </a:extLst>
          </p:cNvPr>
          <p:cNvSpPr/>
          <p:nvPr/>
        </p:nvSpPr>
        <p:spPr>
          <a:xfrm>
            <a:off x="4753341" y="4818888"/>
            <a:ext cx="2446067" cy="877824"/>
          </a:xfrm>
          <a:prstGeom prst="wedgeRectCallout">
            <a:avLst>
              <a:gd name="adj1" fmla="val -91486"/>
              <a:gd name="adj2" fmla="val -7292"/>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Speech Bubble: Rectangle 38">
            <a:extLst>
              <a:ext uri="{FF2B5EF4-FFF2-40B4-BE49-F238E27FC236}">
                <a16:creationId xmlns:a16="http://schemas.microsoft.com/office/drawing/2014/main" id="{A212F59E-A208-42CC-B97A-016FAF2A0982}"/>
              </a:ext>
            </a:extLst>
          </p:cNvPr>
          <p:cNvSpPr/>
          <p:nvPr/>
        </p:nvSpPr>
        <p:spPr>
          <a:xfrm>
            <a:off x="4753340" y="5414675"/>
            <a:ext cx="2446067" cy="563413"/>
          </a:xfrm>
          <a:prstGeom prst="wedgeRectCallout">
            <a:avLst>
              <a:gd name="adj1" fmla="val -90738"/>
              <a:gd name="adj2" fmla="val 5692"/>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553F65-1112-4EFB-93B9-C9B696949F0D}"/>
              </a:ext>
            </a:extLst>
          </p:cNvPr>
          <p:cNvSpPr>
            <a:spLocks noGrp="1"/>
          </p:cNvSpPr>
          <p:nvPr>
            <p:ph type="title"/>
          </p:nvPr>
        </p:nvSpPr>
        <p:spPr/>
        <p:txBody>
          <a:bodyPr/>
          <a:lstStyle/>
          <a:p>
            <a:r>
              <a:rPr lang="en-US" dirty="0"/>
              <a:t>Authentication &amp; Authorization </a:t>
            </a:r>
          </a:p>
        </p:txBody>
      </p:sp>
      <p:grpSp>
        <p:nvGrpSpPr>
          <p:cNvPr id="4" name="Authentication">
            <a:extLst>
              <a:ext uri="{FF2B5EF4-FFF2-40B4-BE49-F238E27FC236}">
                <a16:creationId xmlns:a16="http://schemas.microsoft.com/office/drawing/2014/main" id="{ADFFE9EB-94A0-479E-9D57-C2892AEEFD28}"/>
              </a:ext>
            </a:extLst>
          </p:cNvPr>
          <p:cNvGrpSpPr/>
          <p:nvPr/>
        </p:nvGrpSpPr>
        <p:grpSpPr>
          <a:xfrm>
            <a:off x="7965944" y="3336054"/>
            <a:ext cx="857250" cy="739009"/>
            <a:chOff x="4314167" y="3606147"/>
            <a:chExt cx="857250" cy="739009"/>
          </a:xfrm>
        </p:grpSpPr>
        <p:sp>
          <p:nvSpPr>
            <p:cNvPr id="5" name="Hexagon 4">
              <a:extLst>
                <a:ext uri="{FF2B5EF4-FFF2-40B4-BE49-F238E27FC236}">
                  <a16:creationId xmlns:a16="http://schemas.microsoft.com/office/drawing/2014/main" id="{8416D9AF-F10C-4C12-8EEB-FF417131265A}"/>
                </a:ext>
              </a:extLst>
            </p:cNvPr>
            <p:cNvSpPr/>
            <p:nvPr/>
          </p:nvSpPr>
          <p:spPr>
            <a:xfrm>
              <a:off x="4314167" y="3606147"/>
              <a:ext cx="857250" cy="739009"/>
            </a:xfrm>
            <a:prstGeom prst="hexagon">
              <a:avLst/>
            </a:prstGeom>
            <a:solidFill>
              <a:srgbClr val="18A6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2" descr="See the source image">
              <a:extLst>
                <a:ext uri="{FF2B5EF4-FFF2-40B4-BE49-F238E27FC236}">
                  <a16:creationId xmlns:a16="http://schemas.microsoft.com/office/drawing/2014/main" id="{E7FA4DB2-58DC-48D8-83AD-BC9C49A6B2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738" t="16719" r="28404" b="23834"/>
            <a:stretch/>
          </p:blipFill>
          <p:spPr bwMode="auto">
            <a:xfrm>
              <a:off x="4578267" y="3714372"/>
              <a:ext cx="319410" cy="4613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9A4F2267-B47B-4919-B9CF-C0F6C376B831}"/>
              </a:ext>
            </a:extLst>
          </p:cNvPr>
          <p:cNvGrpSpPr/>
          <p:nvPr/>
        </p:nvGrpSpPr>
        <p:grpSpPr>
          <a:xfrm>
            <a:off x="8645926" y="3682655"/>
            <a:ext cx="857250" cy="769546"/>
            <a:chOff x="9796927" y="4002915"/>
            <a:chExt cx="857250" cy="769546"/>
          </a:xfrm>
        </p:grpSpPr>
        <p:sp>
          <p:nvSpPr>
            <p:cNvPr id="9" name="Hexagon 8">
              <a:extLst>
                <a:ext uri="{FF2B5EF4-FFF2-40B4-BE49-F238E27FC236}">
                  <a16:creationId xmlns:a16="http://schemas.microsoft.com/office/drawing/2014/main" id="{93E3AFEE-A3F8-4BD4-96DF-E331BCE2EE2B}"/>
                </a:ext>
              </a:extLst>
            </p:cNvPr>
            <p:cNvSpPr/>
            <p:nvPr/>
          </p:nvSpPr>
          <p:spPr>
            <a:xfrm>
              <a:off x="9796927" y="4018184"/>
              <a:ext cx="857250" cy="739009"/>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F902F424-53C5-4777-84DC-6DB31FA483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49671" y="4002915"/>
              <a:ext cx="769545" cy="769546"/>
            </a:xfrm>
            <a:prstGeom prst="rect">
              <a:avLst/>
            </a:prstGeom>
          </p:spPr>
        </p:pic>
      </p:grpSp>
      <p:pic>
        <p:nvPicPr>
          <p:cNvPr id="12" name="Picture 8" descr="See the source image">
            <a:extLst>
              <a:ext uri="{FF2B5EF4-FFF2-40B4-BE49-F238E27FC236}">
                <a16:creationId xmlns:a16="http://schemas.microsoft.com/office/drawing/2014/main" id="{81239285-FFC4-4738-9E81-38EE2134012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993" y="4406277"/>
            <a:ext cx="609600" cy="658471"/>
          </a:xfrm>
          <a:prstGeom prst="rect">
            <a:avLst/>
          </a:prstGeom>
          <a:noFill/>
          <a:extLst>
            <a:ext uri="{909E8E84-426E-40DD-AFC4-6F175D3DCCD1}">
              <a14:hiddenFill xmlns:a14="http://schemas.microsoft.com/office/drawing/2010/main">
                <a:solidFill>
                  <a:srgbClr val="FFFFFF"/>
                </a:solidFill>
              </a14:hiddenFill>
            </a:ext>
          </a:extLst>
        </p:spPr>
      </p:pic>
      <p:pic>
        <p:nvPicPr>
          <p:cNvPr id="35" name="Graphic 34">
            <a:extLst>
              <a:ext uri="{FF2B5EF4-FFF2-40B4-BE49-F238E27FC236}">
                <a16:creationId xmlns:a16="http://schemas.microsoft.com/office/drawing/2014/main" id="{CDF972D2-EA01-411F-88F4-49EE051A3D5E}"/>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39550" t="24379" r="40046" b="24641"/>
          <a:stretch/>
        </p:blipFill>
        <p:spPr>
          <a:xfrm rot="16200000" flipH="1">
            <a:off x="6189676" y="3148032"/>
            <a:ext cx="486607" cy="939489"/>
          </a:xfrm>
          <a:prstGeom prst="rect">
            <a:avLst/>
          </a:prstGeom>
        </p:spPr>
      </p:pic>
      <p:sp>
        <p:nvSpPr>
          <p:cNvPr id="36" name="TextBox 35">
            <a:extLst>
              <a:ext uri="{FF2B5EF4-FFF2-40B4-BE49-F238E27FC236}">
                <a16:creationId xmlns:a16="http://schemas.microsoft.com/office/drawing/2014/main" id="{D08EC7CD-BA9B-4A90-8AA3-8660FCB87F1B}"/>
              </a:ext>
            </a:extLst>
          </p:cNvPr>
          <p:cNvSpPr txBox="1"/>
          <p:nvPr/>
        </p:nvSpPr>
        <p:spPr>
          <a:xfrm>
            <a:off x="7464479" y="4537512"/>
            <a:ext cx="4007471" cy="203132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Permissions: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 – Pull</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Write – Push</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Sign – content trust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List – repos and tags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Delete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meta-data – expiration date</a:t>
            </a:r>
          </a:p>
        </p:txBody>
      </p:sp>
      <p:sp>
        <p:nvSpPr>
          <p:cNvPr id="37" name="TextBox 36">
            <a:extLst>
              <a:ext uri="{FF2B5EF4-FFF2-40B4-BE49-F238E27FC236}">
                <a16:creationId xmlns:a16="http://schemas.microsoft.com/office/drawing/2014/main" id="{D3D5DB16-18A1-4389-BF28-E4657269C379}"/>
              </a:ext>
            </a:extLst>
          </p:cNvPr>
          <p:cNvSpPr txBox="1"/>
          <p:nvPr/>
        </p:nvSpPr>
        <p:spPr>
          <a:xfrm>
            <a:off x="4469878" y="4537512"/>
            <a:ext cx="2769716" cy="2031325"/>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Authentication: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Username/Password?</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2FA</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Token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Certificate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Time based</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Revocable?</a:t>
            </a:r>
          </a:p>
        </p:txBody>
      </p:sp>
      <p:pic>
        <p:nvPicPr>
          <p:cNvPr id="78" name="Picture 77">
            <a:extLst>
              <a:ext uri="{FF2B5EF4-FFF2-40B4-BE49-F238E27FC236}">
                <a16:creationId xmlns:a16="http://schemas.microsoft.com/office/drawing/2014/main" id="{8CCA9445-15D8-4306-A859-79ADBB1103C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83705" y="4639961"/>
            <a:ext cx="780290" cy="780290"/>
          </a:xfrm>
          <a:prstGeom prst="rect">
            <a:avLst/>
          </a:prstGeom>
        </p:spPr>
      </p:pic>
      <p:pic>
        <p:nvPicPr>
          <p:cNvPr id="84" name="Picture 83" descr="A picture containing wheel, transport&#10;&#10;Description automatically generated">
            <a:extLst>
              <a:ext uri="{FF2B5EF4-FFF2-40B4-BE49-F238E27FC236}">
                <a16:creationId xmlns:a16="http://schemas.microsoft.com/office/drawing/2014/main" id="{433AE9B6-529B-4A29-9442-4648669221A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83705" y="5414675"/>
            <a:ext cx="780290" cy="780290"/>
          </a:xfrm>
          <a:prstGeom prst="rect">
            <a:avLst/>
          </a:prstGeom>
        </p:spPr>
      </p:pic>
      <p:sp>
        <p:nvSpPr>
          <p:cNvPr id="85" name="Rectangle 84">
            <a:extLst>
              <a:ext uri="{FF2B5EF4-FFF2-40B4-BE49-F238E27FC236}">
                <a16:creationId xmlns:a16="http://schemas.microsoft.com/office/drawing/2014/main" id="{2E3702E1-1E63-4689-AD83-8A74C3334F4D}"/>
              </a:ext>
            </a:extLst>
          </p:cNvPr>
          <p:cNvSpPr/>
          <p:nvPr/>
        </p:nvSpPr>
        <p:spPr>
          <a:xfrm>
            <a:off x="2121921" y="4845440"/>
            <a:ext cx="71243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Users</a:t>
            </a:r>
          </a:p>
        </p:txBody>
      </p:sp>
      <p:sp>
        <p:nvSpPr>
          <p:cNvPr id="86" name="Rectangle 85">
            <a:extLst>
              <a:ext uri="{FF2B5EF4-FFF2-40B4-BE49-F238E27FC236}">
                <a16:creationId xmlns:a16="http://schemas.microsoft.com/office/drawing/2014/main" id="{335E9C57-54AB-4D8D-8F9E-BDC086BEA7E9}"/>
              </a:ext>
            </a:extLst>
          </p:cNvPr>
          <p:cNvSpPr/>
          <p:nvPr/>
        </p:nvSpPr>
        <p:spPr>
          <a:xfrm>
            <a:off x="1873391" y="5648543"/>
            <a:ext cx="9609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Services</a:t>
            </a:r>
          </a:p>
        </p:txBody>
      </p:sp>
      <p:sp>
        <p:nvSpPr>
          <p:cNvPr id="87" name="TextBox 86">
            <a:extLst>
              <a:ext uri="{FF2B5EF4-FFF2-40B4-BE49-F238E27FC236}">
                <a16:creationId xmlns:a16="http://schemas.microsoft.com/office/drawing/2014/main" id="{D51E1742-AF7C-4F8C-A5A5-C3B0F608BEE7}"/>
              </a:ext>
            </a:extLst>
          </p:cNvPr>
          <p:cNvSpPr txBox="1"/>
          <p:nvPr/>
        </p:nvSpPr>
        <p:spPr>
          <a:xfrm>
            <a:off x="2289731" y="1533620"/>
            <a:ext cx="63561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1B8724ED-153D-4D2D-AA5E-9E685FF4AA5B}"/>
              </a:ext>
            </a:extLst>
          </p:cNvPr>
          <p:cNvSpPr/>
          <p:nvPr/>
        </p:nvSpPr>
        <p:spPr>
          <a:xfrm>
            <a:off x="5340034" y="1326200"/>
            <a:ext cx="6966319" cy="1660979"/>
          </a:xfrm>
          <a:prstGeom prst="rect">
            <a:avLst/>
          </a:prstGeom>
          <a:solidFill>
            <a:srgbClr val="FDF797"/>
          </a:solidFill>
          <a:effectLst>
            <a:outerShdw blurRad="50800" dist="38100" dir="2700000" algn="tl" rotWithShape="0">
              <a:prstClr val="black">
                <a:alpha val="40000"/>
              </a:prstClr>
            </a:outerShdw>
          </a:effectLst>
          <a:scene3d>
            <a:camera prst="perspectiveAbove">
              <a:rot lat="21317298" lon="21018657" rev="204987"/>
            </a:camera>
            <a:lightRig rig="threePt" dir="t"/>
          </a:scene3d>
          <a:sp3d extrusionH="76200">
            <a:bevelB w="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Provide the least permissions required to get the job done.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Runtime clusters </a:t>
            </a:r>
            <a:r>
              <a:rPr kumimoji="0" lang="en-US" sz="2000" b="0" i="1"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should </a:t>
            </a: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only be able to pull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CI Systems </a:t>
            </a:r>
            <a:r>
              <a:rPr kumimoji="0" lang="en-US" sz="2000" b="0" i="1"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should </a:t>
            </a: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be able to push</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Teams &amp; clusters </a:t>
            </a:r>
            <a:r>
              <a:rPr kumimoji="0" lang="en-US" sz="2000" b="0" i="1"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should </a:t>
            </a: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have different permissions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Who can sign images? </a:t>
            </a:r>
          </a:p>
        </p:txBody>
      </p:sp>
      <p:sp>
        <p:nvSpPr>
          <p:cNvPr id="92" name="Rectangle 91">
            <a:extLst>
              <a:ext uri="{FF2B5EF4-FFF2-40B4-BE49-F238E27FC236}">
                <a16:creationId xmlns:a16="http://schemas.microsoft.com/office/drawing/2014/main" id="{04DAECFA-842D-48AA-91B0-4D85E2E1672D}"/>
              </a:ext>
            </a:extLst>
          </p:cNvPr>
          <p:cNvSpPr/>
          <p:nvPr/>
        </p:nvSpPr>
        <p:spPr>
          <a:xfrm>
            <a:off x="158429" y="1387549"/>
            <a:ext cx="5049151" cy="1660979"/>
          </a:xfrm>
          <a:prstGeom prst="rect">
            <a:avLst/>
          </a:prstGeom>
          <a:solidFill>
            <a:srgbClr val="FDF797"/>
          </a:solidFill>
          <a:effectLst>
            <a:outerShdw blurRad="50800" dist="38100" dir="2700000" algn="tl" rotWithShape="0">
              <a:prstClr val="black">
                <a:alpha val="40000"/>
              </a:prstClr>
            </a:outerShdw>
          </a:effectLst>
          <a:scene3d>
            <a:camera prst="perspectiveAbove">
              <a:rot lat="21317298" lon="21018657" rev="204987"/>
            </a:camera>
            <a:lightRig rig="threePt" dir="t"/>
          </a:scene3d>
          <a:sp3d extrusionH="76200">
            <a:bevelB w="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Require the most stringent authentication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Users – 2fa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Services – rotatable, </a:t>
            </a:r>
            <a:b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revocable, time-based tokens</a:t>
            </a:r>
          </a:p>
        </p:txBody>
      </p:sp>
    </p:spTree>
    <p:extLst>
      <p:ext uri="{BB962C8B-B14F-4D97-AF65-F5344CB8AC3E}">
        <p14:creationId xmlns:p14="http://schemas.microsoft.com/office/powerpoint/2010/main" val="333013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7.40741E-7 L 0.39791 -0.15139 " pathEditMode="relative" rAng="0" ptsTypes="AA">
                                      <p:cBhvr>
                                        <p:cTn id="6" dur="2000" fill="hold"/>
                                        <p:tgtEl>
                                          <p:spTgt spid="12"/>
                                        </p:tgtEl>
                                        <p:attrNameLst>
                                          <p:attrName>ppt_x</p:attrName>
                                          <p:attrName>ppt_y</p:attrName>
                                        </p:attrNameLst>
                                      </p:cBhvr>
                                      <p:rCtr x="19896" y="-7569"/>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p:tgtEl>
                                          <p:spTgt spid="35"/>
                                        </p:tgtEl>
                                        <p:attrNameLst>
                                          <p:attrName>ppt_x</p:attrName>
                                        </p:attrNameLst>
                                      </p:cBhvr>
                                      <p:tavLst>
                                        <p:tav tm="0">
                                          <p:val>
                                            <p:strVal val="#ppt_x-#ppt_w*1.125000"/>
                                          </p:val>
                                        </p:tav>
                                        <p:tav tm="100000">
                                          <p:val>
                                            <p:strVal val="#ppt_x"/>
                                          </p:val>
                                        </p:tav>
                                      </p:tavLst>
                                    </p:anim>
                                    <p:animEffect transition="in" filter="wipe(righ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4.16667E-6 3.7037E-6 L 0.12579 0.00949 " pathEditMode="relative" rAng="0" ptsTypes="AA">
                                      <p:cBhvr>
                                        <p:cTn id="21" dur="2000" fill="hold"/>
                                        <p:tgtEl>
                                          <p:spTgt spid="35"/>
                                        </p:tgtEl>
                                        <p:attrNameLst>
                                          <p:attrName>ppt_x</p:attrName>
                                          <p:attrName>ppt_y</p:attrName>
                                        </p:attrNameLst>
                                      </p:cBhvr>
                                      <p:rCtr x="6289" y="463"/>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up)">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right)">
                                      <p:cBhvr>
                                        <p:cTn id="31" dur="500"/>
                                        <p:tgtEl>
                                          <p:spTgt spid="38"/>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wipe(right)">
                                      <p:cBhvr>
                                        <p:cTn id="35" dur="500"/>
                                        <p:tgtEl>
                                          <p:spTgt spid="78"/>
                                        </p:tgtEl>
                                      </p:cBhvr>
                                    </p:animEffect>
                                  </p:childTnLst>
                                </p:cTn>
                              </p:par>
                            </p:childTnLst>
                          </p:cTn>
                        </p:par>
                        <p:par>
                          <p:cTn id="36" fill="hold">
                            <p:stCondLst>
                              <p:cond delay="1000"/>
                            </p:stCondLst>
                            <p:childTnLst>
                              <p:par>
                                <p:cTn id="37" presetID="22" presetClass="entr" presetSubtype="2"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wipe(right)">
                                      <p:cBhvr>
                                        <p:cTn id="39" dur="500"/>
                                        <p:tgtEl>
                                          <p:spTgt spid="8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right)">
                                      <p:cBhvr>
                                        <p:cTn id="44" dur="500"/>
                                        <p:tgtEl>
                                          <p:spTgt spid="39"/>
                                        </p:tgtEl>
                                      </p:cBhvr>
                                    </p:animEffect>
                                  </p:childTnLst>
                                </p:cTn>
                              </p:par>
                            </p:childTnLst>
                          </p:cTn>
                        </p:par>
                        <p:par>
                          <p:cTn id="45" fill="hold">
                            <p:stCondLst>
                              <p:cond delay="500"/>
                            </p:stCondLst>
                            <p:childTnLst>
                              <p:par>
                                <p:cTn id="46" presetID="22" presetClass="entr" presetSubtype="2" fill="hold" nodeType="after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wipe(right)">
                                      <p:cBhvr>
                                        <p:cTn id="48" dur="500"/>
                                        <p:tgtEl>
                                          <p:spTgt spid="84"/>
                                        </p:tgtEl>
                                      </p:cBhvr>
                                    </p:animEffect>
                                  </p:childTnLst>
                                </p:cTn>
                              </p:par>
                            </p:childTnLst>
                          </p:cTn>
                        </p:par>
                        <p:par>
                          <p:cTn id="49" fill="hold">
                            <p:stCondLst>
                              <p:cond delay="1000"/>
                            </p:stCondLst>
                            <p:childTnLst>
                              <p:par>
                                <p:cTn id="50" presetID="22" presetClass="entr" presetSubtype="2" fill="hold" grpId="0" nodeType="after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wipe(right)">
                                      <p:cBhvr>
                                        <p:cTn id="52" dur="500"/>
                                        <p:tgtEl>
                                          <p:spTgt spid="8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fade">
                                      <p:cBhvr>
                                        <p:cTn id="57" dur="500"/>
                                        <p:tgtEl>
                                          <p:spTgt spid="92"/>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90"/>
                                        </p:tgtEl>
                                        <p:attrNameLst>
                                          <p:attrName>style.visibility</p:attrName>
                                        </p:attrNameLst>
                                      </p:cBhvr>
                                      <p:to>
                                        <p:strVal val="visible"/>
                                      </p:to>
                                    </p:set>
                                    <p:animEffect transition="in" filter="fade">
                                      <p:cBhvr>
                                        <p:cTn id="6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36" grpId="0" animBg="1"/>
      <p:bldP spid="37" grpId="0" animBg="1"/>
      <p:bldP spid="85" grpId="0"/>
      <p:bldP spid="86" grpId="0"/>
      <p:bldP spid="90" grpId="0" animBg="1"/>
      <p:bldP spid="9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4" name="Picture 33" descr="A body of water with a mountain in the background&#10;&#10;Description automatically generated">
            <a:extLst>
              <a:ext uri="{FF2B5EF4-FFF2-40B4-BE49-F238E27FC236}">
                <a16:creationId xmlns:a16="http://schemas.microsoft.com/office/drawing/2014/main" id="{E7674A56-1187-4E04-9CA0-F3232161B6C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700" y="0"/>
            <a:ext cx="12192000" cy="6858000"/>
          </a:xfrm>
          <a:prstGeom prst="rect">
            <a:avLst/>
          </a:prstGeom>
        </p:spPr>
      </p:pic>
      <p:sp>
        <p:nvSpPr>
          <p:cNvPr id="35" name="Rectangle 34">
            <a:extLst>
              <a:ext uri="{FF2B5EF4-FFF2-40B4-BE49-F238E27FC236}">
                <a16:creationId xmlns:a16="http://schemas.microsoft.com/office/drawing/2014/main" id="{CE2B4304-ABB9-4851-B3B1-79DEFBCEB2F2}"/>
              </a:ext>
            </a:extLst>
          </p:cNvPr>
          <p:cNvSpPr/>
          <p:nvPr/>
        </p:nvSpPr>
        <p:spPr bwMode="auto">
          <a:xfrm>
            <a:off x="25400" y="0"/>
            <a:ext cx="12192000" cy="6857026"/>
          </a:xfrm>
          <a:prstGeom prst="rect">
            <a:avLst/>
          </a:prstGeom>
          <a:solidFill>
            <a:srgbClr val="000000">
              <a:alpha val="43000"/>
            </a:srgbClr>
          </a:solidFill>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26" name="Picture 25" descr="A person sitting in front of a building&#10;&#10;Description automatically generated">
            <a:extLst>
              <a:ext uri="{FF2B5EF4-FFF2-40B4-BE49-F238E27FC236}">
                <a16:creationId xmlns:a16="http://schemas.microsoft.com/office/drawing/2014/main" id="{9E56A12D-0C80-4D1B-85D5-7C65203CB7B6}"/>
              </a:ext>
            </a:extLst>
          </p:cNvPr>
          <p:cNvPicPr>
            <a:picLocks noChangeAspect="1"/>
          </p:cNvPicPr>
          <p:nvPr/>
        </p:nvPicPr>
        <p:blipFill>
          <a:blip r:embed="rId4">
            <a:extLst>
              <a:ext uri="{28A0092B-C50C-407E-A947-70E740481C1C}">
                <a14:useLocalDpi xmlns:a14="http://schemas.microsoft.com/office/drawing/2010/main" val="0"/>
              </a:ext>
            </a:extLst>
          </a:blip>
          <a:srcRect l="12228" t="39441" r="37759" b="3066"/>
          <a:stretch>
            <a:fillRect/>
          </a:stretch>
        </p:blipFill>
        <p:spPr>
          <a:xfrm>
            <a:off x="-678094" y="714288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242AA626-7874-49F2-A243-AD954EF9E151}"/>
              </a:ext>
            </a:extLst>
          </p:cNvPr>
          <p:cNvSpPr/>
          <p:nvPr/>
        </p:nvSpPr>
        <p:spPr bwMode="auto">
          <a:xfrm>
            <a:off x="-826784" y="7010400"/>
            <a:ext cx="12192000" cy="6858000"/>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people_11" title="Icon of two people with a chat bubble">
            <a:extLst>
              <a:ext uri="{FF2B5EF4-FFF2-40B4-BE49-F238E27FC236}">
                <a16:creationId xmlns:a16="http://schemas.microsoft.com/office/drawing/2014/main" id="{405D3CB7-781B-4010-A86D-6114661FF160}"/>
              </a:ext>
            </a:extLst>
          </p:cNvPr>
          <p:cNvSpPr>
            <a:spLocks noChangeAspect="1" noEditPoints="1"/>
          </p:cNvSpPr>
          <p:nvPr/>
        </p:nvSpPr>
        <p:spPr bwMode="auto">
          <a:xfrm>
            <a:off x="4485575" y="2896876"/>
            <a:ext cx="476093" cy="457200"/>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2" name="tool" title="Icon of a skrewdriver and wrench">
            <a:extLst>
              <a:ext uri="{FF2B5EF4-FFF2-40B4-BE49-F238E27FC236}">
                <a16:creationId xmlns:a16="http://schemas.microsoft.com/office/drawing/2014/main" id="{143D1B48-1E0F-48F2-A5DC-1FE80B5D1822}"/>
              </a:ext>
            </a:extLst>
          </p:cNvPr>
          <p:cNvSpPr>
            <a:spLocks noChangeAspect="1" noEditPoints="1"/>
          </p:cNvSpPr>
          <p:nvPr/>
        </p:nvSpPr>
        <p:spPr bwMode="auto">
          <a:xfrm>
            <a:off x="7413685" y="5446034"/>
            <a:ext cx="330718" cy="46585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3" name="gear" title="Icon of a gear surrounded by a circle with lines of varying length">
            <a:extLst>
              <a:ext uri="{FF2B5EF4-FFF2-40B4-BE49-F238E27FC236}">
                <a16:creationId xmlns:a16="http://schemas.microsoft.com/office/drawing/2014/main" id="{2B807338-D762-4CC9-9AA0-8E2F03E0503D}"/>
              </a:ext>
            </a:extLst>
          </p:cNvPr>
          <p:cNvSpPr>
            <a:spLocks noChangeAspect="1" noEditPoints="1"/>
          </p:cNvSpPr>
          <p:nvPr/>
        </p:nvSpPr>
        <p:spPr bwMode="auto">
          <a:xfrm>
            <a:off x="4232775" y="5066417"/>
            <a:ext cx="505601" cy="50341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4" name="box" title="Icon of a box">
            <a:extLst>
              <a:ext uri="{FF2B5EF4-FFF2-40B4-BE49-F238E27FC236}">
                <a16:creationId xmlns:a16="http://schemas.microsoft.com/office/drawing/2014/main" id="{C246A32B-0BB0-4AFB-AC6A-35F216719C8B}"/>
              </a:ext>
            </a:extLst>
          </p:cNvPr>
          <p:cNvSpPr>
            <a:spLocks noChangeAspect="1" noEditPoints="1"/>
          </p:cNvSpPr>
          <p:nvPr/>
        </p:nvSpPr>
        <p:spPr bwMode="auto">
          <a:xfrm>
            <a:off x="5795330" y="1948077"/>
            <a:ext cx="452441" cy="456743"/>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95F06B06-A518-40B7-87E0-628127DBE0AB}"/>
              </a:ext>
            </a:extLst>
          </p:cNvPr>
          <p:cNvSpPr txBox="1"/>
          <p:nvPr/>
        </p:nvSpPr>
        <p:spPr>
          <a:xfrm>
            <a:off x="7315200" y="1809854"/>
            <a:ext cx="3271726" cy="935641"/>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Containers</a:t>
            </a:r>
          </a:p>
          <a:p>
            <a:pPr defTabSz="896354">
              <a:spcAft>
                <a:spcPts val="576"/>
              </a:spcAft>
              <a:defRPr/>
            </a:pPr>
            <a:r>
              <a:rPr lang="en-US" sz="1400" dirty="0">
                <a:latin typeface="Segoe UI" panose="020B0502040204020203" pitchFamily="34" charset="0"/>
                <a:cs typeface="Segoe UI" panose="020B0502040204020203" pitchFamily="34" charset="0"/>
              </a:rPr>
              <a:t>Standard deployment format to abstract code from underlying infrastructure differences</a:t>
            </a:r>
          </a:p>
        </p:txBody>
      </p:sp>
      <p:sp>
        <p:nvSpPr>
          <p:cNvPr id="49" name="TextBox 48">
            <a:extLst>
              <a:ext uri="{FF2B5EF4-FFF2-40B4-BE49-F238E27FC236}">
                <a16:creationId xmlns:a16="http://schemas.microsoft.com/office/drawing/2014/main" id="{C0049D26-36AD-4C89-888A-DFDD3604A96F}"/>
              </a:ext>
            </a:extLst>
          </p:cNvPr>
          <p:cNvSpPr txBox="1"/>
          <p:nvPr/>
        </p:nvSpPr>
        <p:spPr>
          <a:xfrm>
            <a:off x="680791" y="3986077"/>
            <a:ext cx="2812342" cy="741742"/>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APIs</a:t>
            </a:r>
          </a:p>
          <a:p>
            <a:pPr algn="r" defTabSz="896354">
              <a:spcAft>
                <a:spcPts val="576"/>
              </a:spcAft>
              <a:defRPr/>
            </a:pPr>
            <a:r>
              <a:rPr lang="en-US" sz="1400" dirty="0">
                <a:latin typeface="Segoe UI" panose="020B0502040204020203" pitchFamily="34" charset="0"/>
                <a:cs typeface="Segoe UI" panose="020B0502040204020203" pitchFamily="34" charset="0"/>
              </a:rPr>
              <a:t>Expose services as light-weight APIs for easier integration</a:t>
            </a:r>
          </a:p>
        </p:txBody>
      </p:sp>
      <p:sp>
        <p:nvSpPr>
          <p:cNvPr id="50" name="TextBox 49">
            <a:extLst>
              <a:ext uri="{FF2B5EF4-FFF2-40B4-BE49-F238E27FC236}">
                <a16:creationId xmlns:a16="http://schemas.microsoft.com/office/drawing/2014/main" id="{42AC56C4-0429-4955-985B-EF06F8D5F893}"/>
              </a:ext>
            </a:extLst>
          </p:cNvPr>
          <p:cNvSpPr txBox="1"/>
          <p:nvPr/>
        </p:nvSpPr>
        <p:spPr>
          <a:xfrm>
            <a:off x="8250803" y="5307620"/>
            <a:ext cx="3391468" cy="7417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Automation</a:t>
            </a:r>
          </a:p>
          <a:p>
            <a:pPr defTabSz="896354">
              <a:spcAft>
                <a:spcPts val="576"/>
              </a:spcAft>
              <a:defRPr/>
            </a:pPr>
            <a:r>
              <a:rPr lang="en-US" sz="1400" dirty="0">
                <a:latin typeface="Segoe UI" panose="020B0502040204020203" pitchFamily="34" charset="0"/>
                <a:cs typeface="Segoe UI" panose="020B0502040204020203" pitchFamily="34" charset="0"/>
              </a:rPr>
              <a:t>All process, from build, patching, test, deployment are automated</a:t>
            </a:r>
          </a:p>
        </p:txBody>
      </p:sp>
      <p:sp>
        <p:nvSpPr>
          <p:cNvPr id="52" name="TextBox 51">
            <a:extLst>
              <a:ext uri="{FF2B5EF4-FFF2-40B4-BE49-F238E27FC236}">
                <a16:creationId xmlns:a16="http://schemas.microsoft.com/office/drawing/2014/main" id="{524547B0-2403-4DA3-BBDF-185ABEDC8BE0}"/>
              </a:ext>
            </a:extLst>
          </p:cNvPr>
          <p:cNvSpPr txBox="1"/>
          <p:nvPr/>
        </p:nvSpPr>
        <p:spPr>
          <a:xfrm>
            <a:off x="277586" y="5210672"/>
            <a:ext cx="3648577" cy="935641"/>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Microservices</a:t>
            </a:r>
          </a:p>
          <a:p>
            <a:pPr defTabSz="896354">
              <a:spcAft>
                <a:spcPts val="576"/>
              </a:spcAft>
              <a:defRPr/>
            </a:pPr>
            <a:r>
              <a:rPr lang="en-US" sz="1400" dirty="0">
                <a:latin typeface="Segoe UI" panose="020B0502040204020203" pitchFamily="34" charset="0"/>
                <a:cs typeface="Segoe UI" panose="020B0502040204020203" pitchFamily="34" charset="0"/>
              </a:rPr>
              <a:t>Loosely coupled services, using fire &amp; forget queue processing with apology-based transactions</a:t>
            </a:r>
          </a:p>
        </p:txBody>
      </p:sp>
      <p:sp>
        <p:nvSpPr>
          <p:cNvPr id="72" name="Arc 71">
            <a:extLst>
              <a:ext uri="{FF2B5EF4-FFF2-40B4-BE49-F238E27FC236}">
                <a16:creationId xmlns:a16="http://schemas.microsoft.com/office/drawing/2014/main" id="{6BC759AD-F778-4A60-92A1-534B4A56AD1F}"/>
              </a:ext>
            </a:extLst>
          </p:cNvPr>
          <p:cNvSpPr/>
          <p:nvPr/>
        </p:nvSpPr>
        <p:spPr bwMode="auto">
          <a:xfrm>
            <a:off x="3949610"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3" name="Arc 72">
            <a:extLst>
              <a:ext uri="{FF2B5EF4-FFF2-40B4-BE49-F238E27FC236}">
                <a16:creationId xmlns:a16="http://schemas.microsoft.com/office/drawing/2014/main" id="{4227615C-4AD8-4F0E-A701-CD9CCDC53CE7}"/>
              </a:ext>
            </a:extLst>
          </p:cNvPr>
          <p:cNvSpPr/>
          <p:nvPr/>
        </p:nvSpPr>
        <p:spPr bwMode="auto">
          <a:xfrm rot="16200000">
            <a:off x="3973054"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4" name="Arc 73">
            <a:extLst>
              <a:ext uri="{FF2B5EF4-FFF2-40B4-BE49-F238E27FC236}">
                <a16:creationId xmlns:a16="http://schemas.microsoft.com/office/drawing/2014/main" id="{42847919-D6B9-4AD0-B5EA-97B5EEC2102B}"/>
              </a:ext>
            </a:extLst>
          </p:cNvPr>
          <p:cNvSpPr/>
          <p:nvPr/>
        </p:nvSpPr>
        <p:spPr bwMode="auto">
          <a:xfrm rot="10800000">
            <a:off x="3949609"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5" name="Arc 74">
            <a:extLst>
              <a:ext uri="{FF2B5EF4-FFF2-40B4-BE49-F238E27FC236}">
                <a16:creationId xmlns:a16="http://schemas.microsoft.com/office/drawing/2014/main" id="{0935F862-DEE2-4781-A649-CC6127F1DA49}"/>
              </a:ext>
            </a:extLst>
          </p:cNvPr>
          <p:cNvSpPr/>
          <p:nvPr/>
        </p:nvSpPr>
        <p:spPr bwMode="auto">
          <a:xfrm rot="5400000">
            <a:off x="3949610"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106" name="Freeform: Shape 185">
            <a:extLst>
              <a:ext uri="{FF2B5EF4-FFF2-40B4-BE49-F238E27FC236}">
                <a16:creationId xmlns:a16="http://schemas.microsoft.com/office/drawing/2014/main" id="{3A9140D3-5854-4800-8705-29EDBF1488B2}"/>
              </a:ext>
            </a:extLst>
          </p:cNvPr>
          <p:cNvSpPr>
            <a:spLocks noChangeAspect="1"/>
          </p:cNvSpPr>
          <p:nvPr/>
        </p:nvSpPr>
        <p:spPr bwMode="auto">
          <a:xfrm flipV="1">
            <a:off x="5660141" y="3911599"/>
            <a:ext cx="871715" cy="48053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 name="Title 3">
            <a:extLst>
              <a:ext uri="{FF2B5EF4-FFF2-40B4-BE49-F238E27FC236}">
                <a16:creationId xmlns:a16="http://schemas.microsoft.com/office/drawing/2014/main" id="{DABC52CC-BB5A-47B1-A187-B53B27612628}"/>
              </a:ext>
            </a:extLst>
          </p:cNvPr>
          <p:cNvSpPr txBox="1">
            <a:spLocks/>
          </p:cNvSpPr>
          <p:nvPr/>
        </p:nvSpPr>
        <p:spPr>
          <a:xfrm>
            <a:off x="3020367" y="255391"/>
            <a:ext cx="2097801" cy="830997"/>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800" dirty="0">
                <a:solidFill>
                  <a:schemeClr val="bg1"/>
                </a:solidFill>
                <a:latin typeface="Segoe UI Light" panose="020B0502040204020203" pitchFamily="34" charset="0"/>
                <a:cs typeface="Segoe UI Light" panose="020B0502040204020203" pitchFamily="34" charset="0"/>
              </a:rPr>
              <a:t>What</a:t>
            </a:r>
            <a:endParaRPr lang="en-US" sz="4800" dirty="0">
              <a:solidFill>
                <a:schemeClr val="bg1"/>
              </a:solidFill>
              <a:latin typeface="Segoe UI Semilight" panose="020B0402040204020203" pitchFamily="34" charset="0"/>
              <a:cs typeface="Segoe UI Semilight" panose="020B0402040204020203" pitchFamily="34" charset="0"/>
            </a:endParaRPr>
          </a:p>
        </p:txBody>
      </p:sp>
      <p:sp>
        <p:nvSpPr>
          <p:cNvPr id="31" name="Title 3">
            <a:extLst>
              <a:ext uri="{FF2B5EF4-FFF2-40B4-BE49-F238E27FC236}">
                <a16:creationId xmlns:a16="http://schemas.microsoft.com/office/drawing/2014/main" id="{DD7332F5-7333-4182-BD7D-3B440955411C}"/>
              </a:ext>
            </a:extLst>
          </p:cNvPr>
          <p:cNvSpPr txBox="1">
            <a:spLocks/>
          </p:cNvSpPr>
          <p:nvPr/>
        </p:nvSpPr>
        <p:spPr>
          <a:xfrm>
            <a:off x="4504767" y="255391"/>
            <a:ext cx="1180087" cy="830997"/>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800">
                <a:solidFill>
                  <a:schemeClr val="bg1"/>
                </a:solidFill>
                <a:latin typeface="Segoe UI Light" panose="020B0502040204020203" pitchFamily="34" charset="0"/>
                <a:cs typeface="Segoe UI Light" panose="020B0502040204020203" pitchFamily="34" charset="0"/>
              </a:rPr>
              <a:t>is</a:t>
            </a:r>
            <a:endParaRPr lang="en-US" sz="4800">
              <a:solidFill>
                <a:schemeClr val="bg1"/>
              </a:solidFill>
              <a:latin typeface="Segoe UI Semilight" panose="020B0402040204020203" pitchFamily="34" charset="0"/>
              <a:cs typeface="Segoe UI Semilight" panose="020B0402040204020203" pitchFamily="34" charset="0"/>
            </a:endParaRPr>
          </a:p>
        </p:txBody>
      </p:sp>
      <p:sp>
        <p:nvSpPr>
          <p:cNvPr id="32" name="Title 3">
            <a:extLst>
              <a:ext uri="{FF2B5EF4-FFF2-40B4-BE49-F238E27FC236}">
                <a16:creationId xmlns:a16="http://schemas.microsoft.com/office/drawing/2014/main" id="{737036E9-B12F-47E0-8BCE-79CF64B194D7}"/>
              </a:ext>
            </a:extLst>
          </p:cNvPr>
          <p:cNvSpPr txBox="1">
            <a:spLocks/>
          </p:cNvSpPr>
          <p:nvPr/>
        </p:nvSpPr>
        <p:spPr>
          <a:xfrm>
            <a:off x="5269216" y="255391"/>
            <a:ext cx="3437926" cy="830997"/>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800" dirty="0">
                <a:solidFill>
                  <a:schemeClr val="bg1"/>
                </a:solidFill>
                <a:latin typeface="Segoe UI Light" panose="020B0502040204020203" pitchFamily="34" charset="0"/>
                <a:cs typeface="Segoe UI Light" panose="020B0502040204020203" pitchFamily="34" charset="0"/>
              </a:rPr>
              <a:t>Cloud Native</a:t>
            </a:r>
            <a:endParaRPr lang="en-US" sz="4800" dirty="0">
              <a:solidFill>
                <a:schemeClr val="bg1"/>
              </a:solidFill>
              <a:latin typeface="Segoe UI Semilight" panose="020B0402040204020203" pitchFamily="34" charset="0"/>
              <a:cs typeface="Segoe UI Semilight" panose="020B0402040204020203" pitchFamily="34" charset="0"/>
            </a:endParaRPr>
          </a:p>
        </p:txBody>
      </p:sp>
      <p:sp>
        <p:nvSpPr>
          <p:cNvPr id="33" name="Title 3">
            <a:extLst>
              <a:ext uri="{FF2B5EF4-FFF2-40B4-BE49-F238E27FC236}">
                <a16:creationId xmlns:a16="http://schemas.microsoft.com/office/drawing/2014/main" id="{60261960-346C-4554-9D7B-55358108514E}"/>
              </a:ext>
            </a:extLst>
          </p:cNvPr>
          <p:cNvSpPr txBox="1">
            <a:spLocks/>
          </p:cNvSpPr>
          <p:nvPr/>
        </p:nvSpPr>
        <p:spPr>
          <a:xfrm>
            <a:off x="8157198" y="255391"/>
            <a:ext cx="1014435" cy="830997"/>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800">
                <a:solidFill>
                  <a:schemeClr val="bg1"/>
                </a:solidFill>
                <a:latin typeface="Segoe UI Light" panose="020B0502040204020203" pitchFamily="34" charset="0"/>
                <a:cs typeface="Segoe UI Light" panose="020B0502040204020203" pitchFamily="34" charset="0"/>
              </a:rPr>
              <a:t>?</a:t>
            </a:r>
            <a:endParaRPr lang="en-US" sz="4800">
              <a:solidFill>
                <a:schemeClr val="bg1"/>
              </a:solidFill>
              <a:latin typeface="Segoe UI Semilight" panose="020B0402040204020203" pitchFamily="34" charset="0"/>
              <a:cs typeface="Segoe UI Semilight" panose="020B0402040204020203" pitchFamily="34" charset="0"/>
            </a:endParaRPr>
          </a:p>
        </p:txBody>
      </p:sp>
      <p:sp>
        <p:nvSpPr>
          <p:cNvPr id="22" name="TextBox 21">
            <a:extLst>
              <a:ext uri="{FF2B5EF4-FFF2-40B4-BE49-F238E27FC236}">
                <a16:creationId xmlns:a16="http://schemas.microsoft.com/office/drawing/2014/main" id="{CFDC455E-E304-4BA6-9E4D-50FEAB164AC3}"/>
              </a:ext>
            </a:extLst>
          </p:cNvPr>
          <p:cNvSpPr txBox="1"/>
          <p:nvPr/>
        </p:nvSpPr>
        <p:spPr>
          <a:xfrm>
            <a:off x="2044812" y="1666652"/>
            <a:ext cx="3484670" cy="470898"/>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Infra Deployed As “Code” </a:t>
            </a:r>
            <a:r>
              <a:rPr lang="en-US" sz="1400" dirty="0">
                <a:latin typeface="Segoe UI" panose="020B0502040204020203" pitchFamily="34" charset="0"/>
                <a:cs typeface="Segoe UI" panose="020B0502040204020203" pitchFamily="34" charset="0"/>
              </a:rPr>
              <a:t>Infrastructure provisioned as needed</a:t>
            </a:r>
          </a:p>
        </p:txBody>
      </p:sp>
      <p:sp>
        <p:nvSpPr>
          <p:cNvPr id="23" name="TextBox 22">
            <a:extLst>
              <a:ext uri="{FF2B5EF4-FFF2-40B4-BE49-F238E27FC236}">
                <a16:creationId xmlns:a16="http://schemas.microsoft.com/office/drawing/2014/main" id="{CAC2A560-9616-47F3-B0E7-AE009F62BC0A}"/>
              </a:ext>
            </a:extLst>
          </p:cNvPr>
          <p:cNvSpPr txBox="1"/>
          <p:nvPr/>
        </p:nvSpPr>
        <p:spPr>
          <a:xfrm>
            <a:off x="8302595" y="2940026"/>
            <a:ext cx="3731986" cy="935641"/>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Failure As A Design Principal</a:t>
            </a:r>
          </a:p>
          <a:p>
            <a:pPr defTabSz="896354">
              <a:spcAft>
                <a:spcPts val="576"/>
              </a:spcAft>
              <a:defRPr/>
            </a:pPr>
            <a:r>
              <a:rPr lang="en-US" sz="1400" dirty="0">
                <a:latin typeface="Segoe UI" panose="020B0502040204020203" pitchFamily="34" charset="0"/>
                <a:cs typeface="Segoe UI" panose="020B0502040204020203" pitchFamily="34" charset="0"/>
              </a:rPr>
              <a:t>Standard deployment format to abstract code from underlying infrastructure differences</a:t>
            </a:r>
          </a:p>
        </p:txBody>
      </p:sp>
      <p:sp>
        <p:nvSpPr>
          <p:cNvPr id="25" name="TextBox 24">
            <a:extLst>
              <a:ext uri="{FF2B5EF4-FFF2-40B4-BE49-F238E27FC236}">
                <a16:creationId xmlns:a16="http://schemas.microsoft.com/office/drawing/2014/main" id="{0862F505-0F6A-42E3-9BEE-0C3C3620F60F}"/>
              </a:ext>
            </a:extLst>
          </p:cNvPr>
          <p:cNvSpPr txBox="1"/>
          <p:nvPr/>
        </p:nvSpPr>
        <p:spPr>
          <a:xfrm>
            <a:off x="5417906" y="5977179"/>
            <a:ext cx="2637510" cy="741742"/>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OSS</a:t>
            </a:r>
          </a:p>
          <a:p>
            <a:pPr algn="l" defTabSz="896354">
              <a:spcAft>
                <a:spcPts val="576"/>
              </a:spcAft>
              <a:defRPr/>
            </a:pPr>
            <a:r>
              <a:rPr lang="en-US" sz="1400" dirty="0">
                <a:latin typeface="Segoe UI" panose="020B0502040204020203" pitchFamily="34" charset="0"/>
                <a:cs typeface="Segoe UI" panose="020B0502040204020203" pitchFamily="34" charset="0"/>
              </a:rPr>
              <a:t>Embraces community projects to speed development</a:t>
            </a:r>
          </a:p>
        </p:txBody>
      </p:sp>
      <p:sp>
        <p:nvSpPr>
          <p:cNvPr id="27" name="TextBox 26">
            <a:extLst>
              <a:ext uri="{FF2B5EF4-FFF2-40B4-BE49-F238E27FC236}">
                <a16:creationId xmlns:a16="http://schemas.microsoft.com/office/drawing/2014/main" id="{42001A32-C26A-4317-8E8E-5FD35499C5B0}"/>
              </a:ext>
            </a:extLst>
          </p:cNvPr>
          <p:cNvSpPr txBox="1"/>
          <p:nvPr/>
        </p:nvSpPr>
        <p:spPr>
          <a:xfrm>
            <a:off x="8109757" y="4001107"/>
            <a:ext cx="3532514" cy="7417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Serverless</a:t>
            </a:r>
          </a:p>
          <a:p>
            <a:pPr defTabSz="896354">
              <a:spcAft>
                <a:spcPts val="576"/>
              </a:spcAft>
              <a:defRPr/>
            </a:pPr>
            <a:r>
              <a:rPr lang="en-US" sz="1400" dirty="0">
                <a:latin typeface="Segoe UI" panose="020B0502040204020203" pitchFamily="34" charset="0"/>
                <a:cs typeface="Segoe UI" panose="020B0502040204020203" pitchFamily="34" charset="0"/>
              </a:rPr>
              <a:t>Instancing infrastructure, on-demand, paying for usage over reserved capacity</a:t>
            </a:r>
          </a:p>
        </p:txBody>
      </p:sp>
      <p:sp>
        <p:nvSpPr>
          <p:cNvPr id="28" name="TextBox 27">
            <a:extLst>
              <a:ext uri="{FF2B5EF4-FFF2-40B4-BE49-F238E27FC236}">
                <a16:creationId xmlns:a16="http://schemas.microsoft.com/office/drawing/2014/main" id="{6ED40039-584A-48AB-ACEA-7DA4B39D3EE5}"/>
              </a:ext>
            </a:extLst>
          </p:cNvPr>
          <p:cNvSpPr txBox="1"/>
          <p:nvPr/>
        </p:nvSpPr>
        <p:spPr>
          <a:xfrm>
            <a:off x="570968" y="2650076"/>
            <a:ext cx="3565427" cy="935641"/>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Polyglot</a:t>
            </a:r>
          </a:p>
          <a:p>
            <a:pPr algn="r" defTabSz="896354">
              <a:spcAft>
                <a:spcPts val="576"/>
              </a:spcAft>
              <a:defRPr/>
            </a:pPr>
            <a:r>
              <a:rPr lang="en-US" sz="1400" dirty="0">
                <a:latin typeface="Segoe UI" panose="020B0502040204020203" pitchFamily="34" charset="0"/>
                <a:cs typeface="Segoe UI" panose="020B0502040204020203" pitchFamily="34" charset="0"/>
              </a:rPr>
              <a:t>Mixture of languages &amp; runtimes, </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tailored to the development team, </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and/or task being done</a:t>
            </a:r>
          </a:p>
        </p:txBody>
      </p:sp>
    </p:spTree>
    <p:extLst>
      <p:ext uri="{BB962C8B-B14F-4D97-AF65-F5344CB8AC3E}">
        <p14:creationId xmlns:p14="http://schemas.microsoft.com/office/powerpoint/2010/main" val="208614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42" presetClass="path" presetSubtype="0" accel="100000" autoRev="1" fill="hold" grpId="1" nodeType="withEffect">
                                  <p:stCondLst>
                                    <p:cond delay="0"/>
                                  </p:stCondLst>
                                  <p:childTnLst>
                                    <p:animMotion origin="layout" path="M 0 -1.48148E-6 L -0.04062 -1.48148E-6 " pathEditMode="relative" rAng="0" ptsTypes="AA">
                                      <p:cBhvr>
                                        <p:cTn id="9" dur="600" fill="hold"/>
                                        <p:tgtEl>
                                          <p:spTgt spid="75"/>
                                        </p:tgtEl>
                                        <p:attrNameLst>
                                          <p:attrName>ppt_x</p:attrName>
                                          <p:attrName>ppt_y</p:attrName>
                                        </p:attrNameLst>
                                      </p:cBhvr>
                                      <p:rCtr x="-2031" y="0"/>
                                    </p:animMotion>
                                  </p:childTnLst>
                                </p:cTn>
                              </p:par>
                              <p:par>
                                <p:cTn id="10" presetID="6" presetClass="emph" presetSubtype="0" accel="100000" autoRev="1" fill="hold" grpId="2" nodeType="withEffect">
                                  <p:stCondLst>
                                    <p:cond delay="0"/>
                                  </p:stCondLst>
                                  <p:childTnLst>
                                    <p:animScale>
                                      <p:cBhvr>
                                        <p:cTn id="11" dur="600" fill="hold"/>
                                        <p:tgtEl>
                                          <p:spTgt spid="75"/>
                                        </p:tgtEl>
                                      </p:cBhvr>
                                      <p:by x="40000" y="40000"/>
                                    </p:animScale>
                                  </p:childTnLst>
                                </p:cTn>
                              </p:par>
                              <p:par>
                                <p:cTn id="12" presetID="10" presetClass="entr" presetSubtype="0" fill="hold" grpId="0" nodeType="withEffect">
                                  <p:stCondLst>
                                    <p:cond delay="500"/>
                                  </p:stCondLst>
                                  <p:childTnLst>
                                    <p:set>
                                      <p:cBhvr>
                                        <p:cTn id="13" dur="1" fill="hold">
                                          <p:stCondLst>
                                            <p:cond delay="0"/>
                                          </p:stCondLst>
                                        </p:cTn>
                                        <p:tgtEl>
                                          <p:spTgt spid="72"/>
                                        </p:tgtEl>
                                        <p:attrNameLst>
                                          <p:attrName>style.visibility</p:attrName>
                                        </p:attrNameLst>
                                      </p:cBhvr>
                                      <p:to>
                                        <p:strVal val="visible"/>
                                      </p:to>
                                    </p:set>
                                    <p:animEffect transition="in" filter="fade">
                                      <p:cBhvr>
                                        <p:cTn id="14" dur="500"/>
                                        <p:tgtEl>
                                          <p:spTgt spid="72"/>
                                        </p:tgtEl>
                                      </p:cBhvr>
                                    </p:animEffect>
                                  </p:childTnLst>
                                </p:cTn>
                              </p:par>
                              <p:par>
                                <p:cTn id="15" presetID="42" presetClass="path" presetSubtype="0" accel="100000" autoRev="1" fill="hold" grpId="1" nodeType="withEffect">
                                  <p:stCondLst>
                                    <p:cond delay="0"/>
                                  </p:stCondLst>
                                  <p:childTnLst>
                                    <p:animMotion origin="layout" path="M 0 -1.48148E-6 L 0 0.07083 " pathEditMode="relative" rAng="0" ptsTypes="AA">
                                      <p:cBhvr>
                                        <p:cTn id="16" dur="600" fill="hold"/>
                                        <p:tgtEl>
                                          <p:spTgt spid="72"/>
                                        </p:tgtEl>
                                        <p:attrNameLst>
                                          <p:attrName>ppt_x</p:attrName>
                                          <p:attrName>ppt_y</p:attrName>
                                        </p:attrNameLst>
                                      </p:cBhvr>
                                      <p:rCtr x="0" y="3542"/>
                                    </p:animMotion>
                                  </p:childTnLst>
                                </p:cTn>
                              </p:par>
                              <p:par>
                                <p:cTn id="17" presetID="6" presetClass="emph" presetSubtype="0" accel="100000" autoRev="1" fill="hold" grpId="2" nodeType="withEffect">
                                  <p:stCondLst>
                                    <p:cond delay="0"/>
                                  </p:stCondLst>
                                  <p:childTnLst>
                                    <p:animScale>
                                      <p:cBhvr>
                                        <p:cTn id="18" dur="600" fill="hold"/>
                                        <p:tgtEl>
                                          <p:spTgt spid="72"/>
                                        </p:tgtEl>
                                      </p:cBhvr>
                                      <p:by x="40000" y="40000"/>
                                    </p:animScale>
                                  </p:childTnLst>
                                </p:cTn>
                              </p:par>
                              <p:par>
                                <p:cTn id="19" presetID="10" presetClass="entr" presetSubtype="0" fill="hold" grpId="0" nodeType="withEffect">
                                  <p:stCondLst>
                                    <p:cond delay="50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par>
                                <p:cTn id="22" presetID="42" presetClass="path" presetSubtype="0" accel="100000" autoRev="1" fill="hold" grpId="1" nodeType="withEffect">
                                  <p:stCondLst>
                                    <p:cond delay="0"/>
                                  </p:stCondLst>
                                  <p:childTnLst>
                                    <p:animMotion origin="layout" path="M 0 -1.48148E-6 L 0.04219 -1.48148E-6 " pathEditMode="relative" rAng="0" ptsTypes="AA">
                                      <p:cBhvr>
                                        <p:cTn id="23" dur="600" fill="hold"/>
                                        <p:tgtEl>
                                          <p:spTgt spid="73"/>
                                        </p:tgtEl>
                                        <p:attrNameLst>
                                          <p:attrName>ppt_x</p:attrName>
                                          <p:attrName>ppt_y</p:attrName>
                                        </p:attrNameLst>
                                      </p:cBhvr>
                                      <p:rCtr x="2109" y="0"/>
                                    </p:animMotion>
                                  </p:childTnLst>
                                </p:cTn>
                              </p:par>
                              <p:par>
                                <p:cTn id="24" presetID="6" presetClass="emph" presetSubtype="0" accel="100000" autoRev="1" fill="hold" grpId="2" nodeType="withEffect">
                                  <p:stCondLst>
                                    <p:cond delay="0"/>
                                  </p:stCondLst>
                                  <p:childTnLst>
                                    <p:animScale>
                                      <p:cBhvr>
                                        <p:cTn id="25" dur="600" fill="hold"/>
                                        <p:tgtEl>
                                          <p:spTgt spid="73"/>
                                        </p:tgtEl>
                                      </p:cBhvr>
                                      <p:by x="40000" y="40000"/>
                                    </p:animScale>
                                  </p:childTnLst>
                                </p:cTn>
                              </p:par>
                              <p:par>
                                <p:cTn id="26" presetID="10" presetClass="entr" presetSubtype="0" fill="hold" grpId="0" nodeType="withEffect">
                                  <p:stCondLst>
                                    <p:cond delay="50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500"/>
                                        <p:tgtEl>
                                          <p:spTgt spid="74"/>
                                        </p:tgtEl>
                                      </p:cBhvr>
                                    </p:animEffect>
                                  </p:childTnLst>
                                </p:cTn>
                              </p:par>
                              <p:par>
                                <p:cTn id="29" presetID="42" presetClass="path" presetSubtype="0" accel="100000" autoRev="1" fill="hold" grpId="1" nodeType="withEffect">
                                  <p:stCondLst>
                                    <p:cond delay="0"/>
                                  </p:stCondLst>
                                  <p:childTnLst>
                                    <p:animMotion origin="layout" path="M 0 -1.48148E-6 L 0 -0.07778 " pathEditMode="relative" rAng="0" ptsTypes="AA">
                                      <p:cBhvr>
                                        <p:cTn id="30" dur="600" fill="hold"/>
                                        <p:tgtEl>
                                          <p:spTgt spid="74"/>
                                        </p:tgtEl>
                                        <p:attrNameLst>
                                          <p:attrName>ppt_x</p:attrName>
                                          <p:attrName>ppt_y</p:attrName>
                                        </p:attrNameLst>
                                      </p:cBhvr>
                                      <p:rCtr x="0" y="-3889"/>
                                    </p:animMotion>
                                  </p:childTnLst>
                                </p:cTn>
                              </p:par>
                              <p:par>
                                <p:cTn id="31" presetID="6" presetClass="emph" presetSubtype="0" accel="100000" autoRev="1" fill="hold" grpId="2" nodeType="withEffect">
                                  <p:stCondLst>
                                    <p:cond delay="0"/>
                                  </p:stCondLst>
                                  <p:childTnLst>
                                    <p:animScale>
                                      <p:cBhvr>
                                        <p:cTn id="32" dur="600" fill="hold"/>
                                        <p:tgtEl>
                                          <p:spTgt spid="74"/>
                                        </p:tgtEl>
                                      </p:cBhvr>
                                      <p:by x="40000" y="40000"/>
                                    </p:animScale>
                                  </p:childTnLst>
                                </p:cTn>
                              </p:par>
                              <p:par>
                                <p:cTn id="33" presetID="10" presetClass="entr" presetSubtype="0" fill="hold" grpId="0" nodeType="withEffect">
                                  <p:stCondLst>
                                    <p:cond delay="80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par>
                                <p:cTn id="36" presetID="63" presetClass="path" presetSubtype="0" decel="100000" fill="hold" grpId="1" nodeType="withEffect">
                                  <p:stCondLst>
                                    <p:cond delay="800"/>
                                  </p:stCondLst>
                                  <p:childTnLst>
                                    <p:animMotion origin="layout" path="M 4.79167E-6 7.40741E-7 L -0.03438 7.40741E-7 " pathEditMode="relative" rAng="0" ptsTypes="AA">
                                      <p:cBhvr>
                                        <p:cTn id="37" dur="1000" spd="-100000" fill="hold"/>
                                        <p:tgtEl>
                                          <p:spTgt spid="50"/>
                                        </p:tgtEl>
                                        <p:attrNameLst>
                                          <p:attrName>ppt_x</p:attrName>
                                          <p:attrName>ppt_y</p:attrName>
                                        </p:attrNameLst>
                                      </p:cBhvr>
                                      <p:rCtr x="-1719" y="0"/>
                                    </p:animMotion>
                                  </p:childTnLst>
                                </p:cTn>
                              </p:par>
                              <p:par>
                                <p:cTn id="38" presetID="10" presetClass="entr" presetSubtype="0" fill="hold" grpId="0" nodeType="withEffect">
                                  <p:stCondLst>
                                    <p:cond delay="80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63" presetClass="path" presetSubtype="0" decel="100000" fill="hold" grpId="1" nodeType="withEffect">
                                  <p:stCondLst>
                                    <p:cond delay="800"/>
                                  </p:stCondLst>
                                  <p:childTnLst>
                                    <p:animMotion origin="layout" path="M 2.70833E-6 4.07407E-6 L -0.03438 4.07407E-6 " pathEditMode="relative" rAng="0" ptsTypes="AA">
                                      <p:cBhvr>
                                        <p:cTn id="42" dur="1000" spd="-100000" fill="hold"/>
                                        <p:tgtEl>
                                          <p:spTgt spid="48"/>
                                        </p:tgtEl>
                                        <p:attrNameLst>
                                          <p:attrName>ppt_x</p:attrName>
                                          <p:attrName>ppt_y</p:attrName>
                                        </p:attrNameLst>
                                      </p:cBhvr>
                                      <p:rCtr x="-1719" y="0"/>
                                    </p:animMotion>
                                  </p:childTnLst>
                                </p:cTn>
                              </p:par>
                              <p:par>
                                <p:cTn id="43" presetID="10" presetClass="entr" presetSubtype="0" fill="hold" grpId="0" nodeType="withEffect">
                                  <p:stCondLst>
                                    <p:cond delay="80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par>
                                <p:cTn id="46" presetID="63" presetClass="path" presetSubtype="0" decel="100000" fill="hold" grpId="1" nodeType="withEffect">
                                  <p:stCondLst>
                                    <p:cond delay="800"/>
                                  </p:stCondLst>
                                  <p:childTnLst>
                                    <p:animMotion origin="layout" path="M -6.25E-7 -2.22222E-6 L 0.0375 -2.22222E-6 " pathEditMode="relative" rAng="0" ptsTypes="AA">
                                      <p:cBhvr>
                                        <p:cTn id="47" dur="1000" spd="-100000" fill="hold"/>
                                        <p:tgtEl>
                                          <p:spTgt spid="49"/>
                                        </p:tgtEl>
                                        <p:attrNameLst>
                                          <p:attrName>ppt_x</p:attrName>
                                          <p:attrName>ppt_y</p:attrName>
                                        </p:attrNameLst>
                                      </p:cBhvr>
                                      <p:rCtr x="1875" y="0"/>
                                    </p:animMotion>
                                  </p:childTnLst>
                                </p:cTn>
                              </p:par>
                              <p:par>
                                <p:cTn id="48" presetID="10" presetClass="entr" presetSubtype="0" fill="hold" grpId="0" nodeType="withEffect">
                                  <p:stCondLst>
                                    <p:cond delay="80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63" presetClass="path" presetSubtype="0" decel="100000" fill="hold" grpId="1" nodeType="withEffect">
                                  <p:stCondLst>
                                    <p:cond delay="800"/>
                                  </p:stCondLst>
                                  <p:childTnLst>
                                    <p:animMotion origin="layout" path="M 4.16667E-6 7.40741E-7 L 0.0375 7.40741E-7 " pathEditMode="relative" rAng="0" ptsTypes="AA">
                                      <p:cBhvr>
                                        <p:cTn id="52" dur="1000" spd="-100000" fill="hold"/>
                                        <p:tgtEl>
                                          <p:spTgt spid="52"/>
                                        </p:tgtEl>
                                        <p:attrNameLst>
                                          <p:attrName>ppt_x</p:attrName>
                                          <p:attrName>ppt_y</p:attrName>
                                        </p:attrNameLst>
                                      </p:cBhvr>
                                      <p:rCtr x="1875" y="0"/>
                                    </p:animMotion>
                                  </p:childTnLst>
                                </p:cTn>
                              </p:par>
                              <p:par>
                                <p:cTn id="53" presetID="53" presetClass="entr" presetSubtype="16" fill="hold" grpId="0" nodeType="withEffect">
                                  <p:stCondLst>
                                    <p:cond delay="800"/>
                                  </p:stCondLst>
                                  <p:childTnLst>
                                    <p:set>
                                      <p:cBhvr>
                                        <p:cTn id="54" dur="1" fill="hold">
                                          <p:stCondLst>
                                            <p:cond delay="0"/>
                                          </p:stCondLst>
                                        </p:cTn>
                                        <p:tgtEl>
                                          <p:spTgt spid="44"/>
                                        </p:tgtEl>
                                        <p:attrNameLst>
                                          <p:attrName>style.visibility</p:attrName>
                                        </p:attrNameLst>
                                      </p:cBhvr>
                                      <p:to>
                                        <p:strVal val="visible"/>
                                      </p:to>
                                    </p:set>
                                    <p:anim calcmode="lin" valueType="num">
                                      <p:cBhvr>
                                        <p:cTn id="55" dur="500" fill="hold"/>
                                        <p:tgtEl>
                                          <p:spTgt spid="44"/>
                                        </p:tgtEl>
                                        <p:attrNameLst>
                                          <p:attrName>ppt_w</p:attrName>
                                        </p:attrNameLst>
                                      </p:cBhvr>
                                      <p:tavLst>
                                        <p:tav tm="0">
                                          <p:val>
                                            <p:fltVal val="0"/>
                                          </p:val>
                                        </p:tav>
                                        <p:tav tm="100000">
                                          <p:val>
                                            <p:strVal val="#ppt_w"/>
                                          </p:val>
                                        </p:tav>
                                      </p:tavLst>
                                    </p:anim>
                                    <p:anim calcmode="lin" valueType="num">
                                      <p:cBhvr>
                                        <p:cTn id="56" dur="500" fill="hold"/>
                                        <p:tgtEl>
                                          <p:spTgt spid="44"/>
                                        </p:tgtEl>
                                        <p:attrNameLst>
                                          <p:attrName>ppt_h</p:attrName>
                                        </p:attrNameLst>
                                      </p:cBhvr>
                                      <p:tavLst>
                                        <p:tav tm="0">
                                          <p:val>
                                            <p:fltVal val="0"/>
                                          </p:val>
                                        </p:tav>
                                        <p:tav tm="100000">
                                          <p:val>
                                            <p:strVal val="#ppt_h"/>
                                          </p:val>
                                        </p:tav>
                                      </p:tavLst>
                                    </p:anim>
                                    <p:animEffect transition="in" filter="fade">
                                      <p:cBhvr>
                                        <p:cTn id="57" dur="500"/>
                                        <p:tgtEl>
                                          <p:spTgt spid="44"/>
                                        </p:tgtEl>
                                      </p:cBhvr>
                                    </p:animEffect>
                                  </p:childTnLst>
                                </p:cTn>
                              </p:par>
                              <p:par>
                                <p:cTn id="58" presetID="53" presetClass="entr" presetSubtype="16" fill="hold" grpId="0" nodeType="withEffect">
                                  <p:stCondLst>
                                    <p:cond delay="800"/>
                                  </p:stCondLst>
                                  <p:childTnLst>
                                    <p:set>
                                      <p:cBhvr>
                                        <p:cTn id="59" dur="1" fill="hold">
                                          <p:stCondLst>
                                            <p:cond delay="0"/>
                                          </p:stCondLst>
                                        </p:cTn>
                                        <p:tgtEl>
                                          <p:spTgt spid="41"/>
                                        </p:tgtEl>
                                        <p:attrNameLst>
                                          <p:attrName>style.visibility</p:attrName>
                                        </p:attrNameLst>
                                      </p:cBhvr>
                                      <p:to>
                                        <p:strVal val="visible"/>
                                      </p:to>
                                    </p:set>
                                    <p:anim calcmode="lin" valueType="num">
                                      <p:cBhvr>
                                        <p:cTn id="60" dur="500" fill="hold"/>
                                        <p:tgtEl>
                                          <p:spTgt spid="41"/>
                                        </p:tgtEl>
                                        <p:attrNameLst>
                                          <p:attrName>ppt_w</p:attrName>
                                        </p:attrNameLst>
                                      </p:cBhvr>
                                      <p:tavLst>
                                        <p:tav tm="0">
                                          <p:val>
                                            <p:fltVal val="0"/>
                                          </p:val>
                                        </p:tav>
                                        <p:tav tm="100000">
                                          <p:val>
                                            <p:strVal val="#ppt_w"/>
                                          </p:val>
                                        </p:tav>
                                      </p:tavLst>
                                    </p:anim>
                                    <p:anim calcmode="lin" valueType="num">
                                      <p:cBhvr>
                                        <p:cTn id="61" dur="500" fill="hold"/>
                                        <p:tgtEl>
                                          <p:spTgt spid="41"/>
                                        </p:tgtEl>
                                        <p:attrNameLst>
                                          <p:attrName>ppt_h</p:attrName>
                                        </p:attrNameLst>
                                      </p:cBhvr>
                                      <p:tavLst>
                                        <p:tav tm="0">
                                          <p:val>
                                            <p:fltVal val="0"/>
                                          </p:val>
                                        </p:tav>
                                        <p:tav tm="100000">
                                          <p:val>
                                            <p:strVal val="#ppt_h"/>
                                          </p:val>
                                        </p:tav>
                                      </p:tavLst>
                                    </p:anim>
                                    <p:animEffect transition="in" filter="fade">
                                      <p:cBhvr>
                                        <p:cTn id="62" dur="500"/>
                                        <p:tgtEl>
                                          <p:spTgt spid="41"/>
                                        </p:tgtEl>
                                      </p:cBhvr>
                                    </p:animEffect>
                                  </p:childTnLst>
                                </p:cTn>
                              </p:par>
                              <p:par>
                                <p:cTn id="63" presetID="53" presetClass="entr" presetSubtype="16" fill="hold" grpId="0" nodeType="withEffect" nodePh="1">
                                  <p:stCondLst>
                                    <p:cond delay="800"/>
                                  </p:stCondLst>
                                  <p:endCondLst>
                                    <p:cond evt="begin" delay="0">
                                      <p:tn val="63"/>
                                    </p:cond>
                                  </p:endCondLst>
                                  <p:childTnLst>
                                    <p:set>
                                      <p:cBhvr>
                                        <p:cTn id="64" dur="1" fill="hold">
                                          <p:stCondLst>
                                            <p:cond delay="0"/>
                                          </p:stCondLst>
                                        </p:cTn>
                                        <p:tgtEl>
                                          <p:spTgt spid="106"/>
                                        </p:tgtEl>
                                        <p:attrNameLst>
                                          <p:attrName>style.visibility</p:attrName>
                                        </p:attrNameLst>
                                      </p:cBhvr>
                                      <p:to>
                                        <p:strVal val="visible"/>
                                      </p:to>
                                    </p:set>
                                    <p:anim calcmode="lin" valueType="num">
                                      <p:cBhvr>
                                        <p:cTn id="65" dur="500" fill="hold"/>
                                        <p:tgtEl>
                                          <p:spTgt spid="106"/>
                                        </p:tgtEl>
                                        <p:attrNameLst>
                                          <p:attrName>ppt_w</p:attrName>
                                        </p:attrNameLst>
                                      </p:cBhvr>
                                      <p:tavLst>
                                        <p:tav tm="0">
                                          <p:val>
                                            <p:fltVal val="0"/>
                                          </p:val>
                                        </p:tav>
                                        <p:tav tm="100000">
                                          <p:val>
                                            <p:strVal val="#ppt_w"/>
                                          </p:val>
                                        </p:tav>
                                      </p:tavLst>
                                    </p:anim>
                                    <p:anim calcmode="lin" valueType="num">
                                      <p:cBhvr>
                                        <p:cTn id="66" dur="500" fill="hold"/>
                                        <p:tgtEl>
                                          <p:spTgt spid="106"/>
                                        </p:tgtEl>
                                        <p:attrNameLst>
                                          <p:attrName>ppt_h</p:attrName>
                                        </p:attrNameLst>
                                      </p:cBhvr>
                                      <p:tavLst>
                                        <p:tav tm="0">
                                          <p:val>
                                            <p:fltVal val="0"/>
                                          </p:val>
                                        </p:tav>
                                        <p:tav tm="100000">
                                          <p:val>
                                            <p:strVal val="#ppt_h"/>
                                          </p:val>
                                        </p:tav>
                                      </p:tavLst>
                                    </p:anim>
                                    <p:animEffect transition="in" filter="fade">
                                      <p:cBhvr>
                                        <p:cTn id="67" dur="500"/>
                                        <p:tgtEl>
                                          <p:spTgt spid="106"/>
                                        </p:tgtEl>
                                      </p:cBhvr>
                                    </p:animEffect>
                                  </p:childTnLst>
                                </p:cTn>
                              </p:par>
                              <p:par>
                                <p:cTn id="68" presetID="53" presetClass="entr" presetSubtype="16" fill="hold" grpId="0" nodeType="withEffect">
                                  <p:stCondLst>
                                    <p:cond delay="800"/>
                                  </p:stCondLst>
                                  <p:childTnLst>
                                    <p:set>
                                      <p:cBhvr>
                                        <p:cTn id="69" dur="1" fill="hold">
                                          <p:stCondLst>
                                            <p:cond delay="0"/>
                                          </p:stCondLst>
                                        </p:cTn>
                                        <p:tgtEl>
                                          <p:spTgt spid="42"/>
                                        </p:tgtEl>
                                        <p:attrNameLst>
                                          <p:attrName>style.visibility</p:attrName>
                                        </p:attrNameLst>
                                      </p:cBhvr>
                                      <p:to>
                                        <p:strVal val="visible"/>
                                      </p:to>
                                    </p:set>
                                    <p:anim calcmode="lin" valueType="num">
                                      <p:cBhvr>
                                        <p:cTn id="70" dur="500" fill="hold"/>
                                        <p:tgtEl>
                                          <p:spTgt spid="42"/>
                                        </p:tgtEl>
                                        <p:attrNameLst>
                                          <p:attrName>ppt_w</p:attrName>
                                        </p:attrNameLst>
                                      </p:cBhvr>
                                      <p:tavLst>
                                        <p:tav tm="0">
                                          <p:val>
                                            <p:fltVal val="0"/>
                                          </p:val>
                                        </p:tav>
                                        <p:tav tm="100000">
                                          <p:val>
                                            <p:strVal val="#ppt_w"/>
                                          </p:val>
                                        </p:tav>
                                      </p:tavLst>
                                    </p:anim>
                                    <p:anim calcmode="lin" valueType="num">
                                      <p:cBhvr>
                                        <p:cTn id="71" dur="500" fill="hold"/>
                                        <p:tgtEl>
                                          <p:spTgt spid="42"/>
                                        </p:tgtEl>
                                        <p:attrNameLst>
                                          <p:attrName>ppt_h</p:attrName>
                                        </p:attrNameLst>
                                      </p:cBhvr>
                                      <p:tavLst>
                                        <p:tav tm="0">
                                          <p:val>
                                            <p:fltVal val="0"/>
                                          </p:val>
                                        </p:tav>
                                        <p:tav tm="100000">
                                          <p:val>
                                            <p:strVal val="#ppt_h"/>
                                          </p:val>
                                        </p:tav>
                                      </p:tavLst>
                                    </p:anim>
                                    <p:animEffect transition="in" filter="fade">
                                      <p:cBhvr>
                                        <p:cTn id="72" dur="500"/>
                                        <p:tgtEl>
                                          <p:spTgt spid="42"/>
                                        </p:tgtEl>
                                      </p:cBhvr>
                                    </p:animEffect>
                                  </p:childTnLst>
                                </p:cTn>
                              </p:par>
                              <p:par>
                                <p:cTn id="73" presetID="53" presetClass="entr" presetSubtype="16" fill="hold" grpId="0" nodeType="withEffect">
                                  <p:stCondLst>
                                    <p:cond delay="800"/>
                                  </p:stCondLst>
                                  <p:childTnLst>
                                    <p:set>
                                      <p:cBhvr>
                                        <p:cTn id="74" dur="1" fill="hold">
                                          <p:stCondLst>
                                            <p:cond delay="0"/>
                                          </p:stCondLst>
                                        </p:cTn>
                                        <p:tgtEl>
                                          <p:spTgt spid="43"/>
                                        </p:tgtEl>
                                        <p:attrNameLst>
                                          <p:attrName>style.visibility</p:attrName>
                                        </p:attrNameLst>
                                      </p:cBhvr>
                                      <p:to>
                                        <p:strVal val="visible"/>
                                      </p:to>
                                    </p:set>
                                    <p:anim calcmode="lin" valueType="num">
                                      <p:cBhvr>
                                        <p:cTn id="75" dur="500" fill="hold"/>
                                        <p:tgtEl>
                                          <p:spTgt spid="43"/>
                                        </p:tgtEl>
                                        <p:attrNameLst>
                                          <p:attrName>ppt_w</p:attrName>
                                        </p:attrNameLst>
                                      </p:cBhvr>
                                      <p:tavLst>
                                        <p:tav tm="0">
                                          <p:val>
                                            <p:fltVal val="0"/>
                                          </p:val>
                                        </p:tav>
                                        <p:tav tm="100000">
                                          <p:val>
                                            <p:strVal val="#ppt_w"/>
                                          </p:val>
                                        </p:tav>
                                      </p:tavLst>
                                    </p:anim>
                                    <p:anim calcmode="lin" valueType="num">
                                      <p:cBhvr>
                                        <p:cTn id="76" dur="500" fill="hold"/>
                                        <p:tgtEl>
                                          <p:spTgt spid="43"/>
                                        </p:tgtEl>
                                        <p:attrNameLst>
                                          <p:attrName>ppt_h</p:attrName>
                                        </p:attrNameLst>
                                      </p:cBhvr>
                                      <p:tavLst>
                                        <p:tav tm="0">
                                          <p:val>
                                            <p:fltVal val="0"/>
                                          </p:val>
                                        </p:tav>
                                        <p:tav tm="100000">
                                          <p:val>
                                            <p:strVal val="#ppt_h"/>
                                          </p:val>
                                        </p:tav>
                                      </p:tavLst>
                                    </p:anim>
                                    <p:animEffect transition="in" filter="fade">
                                      <p:cBhvr>
                                        <p:cTn id="77" dur="500"/>
                                        <p:tgtEl>
                                          <p:spTgt spid="43"/>
                                        </p:tgtEl>
                                      </p:cBhvr>
                                    </p:animEffect>
                                  </p:childTnLst>
                                </p:cTn>
                              </p:par>
                              <p:par>
                                <p:cTn id="78" presetID="10" presetClass="entr" presetSubtype="0" fill="hold" grpId="0" nodeType="withEffect">
                                  <p:stCondLst>
                                    <p:cond delay="80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63" presetClass="path" presetSubtype="0" decel="100000" fill="hold" grpId="1" nodeType="withEffect">
                                  <p:stCondLst>
                                    <p:cond delay="800"/>
                                  </p:stCondLst>
                                  <p:childTnLst>
                                    <p:animMotion origin="layout" path="M -6.25E-7 -2.22222E-6 L 0.0375 -2.22222E-6 " pathEditMode="relative" rAng="0" ptsTypes="AA">
                                      <p:cBhvr>
                                        <p:cTn id="82" dur="1000" spd="-100000" fill="hold"/>
                                        <p:tgtEl>
                                          <p:spTgt spid="22"/>
                                        </p:tgtEl>
                                        <p:attrNameLst>
                                          <p:attrName>ppt_x</p:attrName>
                                          <p:attrName>ppt_y</p:attrName>
                                        </p:attrNameLst>
                                      </p:cBhvr>
                                      <p:rCtr x="1875" y="0"/>
                                    </p:animMotion>
                                  </p:childTnLst>
                                </p:cTn>
                              </p:par>
                              <p:par>
                                <p:cTn id="83" presetID="10" presetClass="entr" presetSubtype="0" fill="hold" grpId="0" nodeType="withEffect">
                                  <p:stCondLst>
                                    <p:cond delay="80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par>
                                <p:cTn id="86" presetID="63" presetClass="path" presetSubtype="0" decel="100000" fill="hold" grpId="1" nodeType="withEffect">
                                  <p:stCondLst>
                                    <p:cond delay="800"/>
                                  </p:stCondLst>
                                  <p:childTnLst>
                                    <p:animMotion origin="layout" path="M 2.70833E-6 4.07407E-6 L -0.03438 4.07407E-6 " pathEditMode="relative" rAng="0" ptsTypes="AA">
                                      <p:cBhvr>
                                        <p:cTn id="87" dur="1000" spd="-100000" fill="hold"/>
                                        <p:tgtEl>
                                          <p:spTgt spid="23"/>
                                        </p:tgtEl>
                                        <p:attrNameLst>
                                          <p:attrName>ppt_x</p:attrName>
                                          <p:attrName>ppt_y</p:attrName>
                                        </p:attrNameLst>
                                      </p:cBhvr>
                                      <p:rCtr x="-1719" y="0"/>
                                    </p:animMotion>
                                  </p:childTnLst>
                                </p:cTn>
                              </p:par>
                              <p:par>
                                <p:cTn id="88" presetID="10" presetClass="entr" presetSubtype="0" fill="hold" grpId="0" nodeType="withEffect">
                                  <p:stCondLst>
                                    <p:cond delay="80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par>
                                <p:cTn id="91" presetID="63" presetClass="path" presetSubtype="0" decel="100000" fill="hold" grpId="1" nodeType="withEffect">
                                  <p:stCondLst>
                                    <p:cond delay="800"/>
                                  </p:stCondLst>
                                  <p:childTnLst>
                                    <p:animMotion origin="layout" path="M 4.16667E-6 7.40741E-7 L 0.0375 7.40741E-7 " pathEditMode="relative" rAng="0" ptsTypes="AA">
                                      <p:cBhvr>
                                        <p:cTn id="92" dur="1000" spd="-100000" fill="hold"/>
                                        <p:tgtEl>
                                          <p:spTgt spid="25"/>
                                        </p:tgtEl>
                                        <p:attrNameLst>
                                          <p:attrName>ppt_x</p:attrName>
                                          <p:attrName>ppt_y</p:attrName>
                                        </p:attrNameLst>
                                      </p:cBhvr>
                                      <p:rCtr x="1875" y="0"/>
                                    </p:animMotion>
                                  </p:childTnLst>
                                </p:cTn>
                              </p:par>
                              <p:par>
                                <p:cTn id="93" presetID="10" presetClass="entr" presetSubtype="0" fill="hold" grpId="0" nodeType="withEffect">
                                  <p:stCondLst>
                                    <p:cond delay="80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500"/>
                                        <p:tgtEl>
                                          <p:spTgt spid="27"/>
                                        </p:tgtEl>
                                      </p:cBhvr>
                                    </p:animEffect>
                                  </p:childTnLst>
                                </p:cTn>
                              </p:par>
                              <p:par>
                                <p:cTn id="96" presetID="63" presetClass="path" presetSubtype="0" decel="100000" fill="hold" grpId="1" nodeType="withEffect">
                                  <p:stCondLst>
                                    <p:cond delay="800"/>
                                  </p:stCondLst>
                                  <p:childTnLst>
                                    <p:animMotion origin="layout" path="M 2.70833E-6 4.07407E-6 L -0.03438 4.07407E-6 " pathEditMode="relative" rAng="0" ptsTypes="AA">
                                      <p:cBhvr>
                                        <p:cTn id="97" dur="1000" spd="-100000" fill="hold"/>
                                        <p:tgtEl>
                                          <p:spTgt spid="27"/>
                                        </p:tgtEl>
                                        <p:attrNameLst>
                                          <p:attrName>ppt_x</p:attrName>
                                          <p:attrName>ppt_y</p:attrName>
                                        </p:attrNameLst>
                                      </p:cBhvr>
                                      <p:rCtr x="-1719" y="0"/>
                                    </p:animMotion>
                                  </p:childTnLst>
                                </p:cTn>
                              </p:par>
                              <p:par>
                                <p:cTn id="98" presetID="10" presetClass="entr" presetSubtype="0" fill="hold" grpId="0" nodeType="withEffect">
                                  <p:stCondLst>
                                    <p:cond delay="800"/>
                                  </p:stCondLst>
                                  <p:childTnLst>
                                    <p:set>
                                      <p:cBhvr>
                                        <p:cTn id="99" dur="1" fill="hold">
                                          <p:stCondLst>
                                            <p:cond delay="0"/>
                                          </p:stCondLst>
                                        </p:cTn>
                                        <p:tgtEl>
                                          <p:spTgt spid="28"/>
                                        </p:tgtEl>
                                        <p:attrNameLst>
                                          <p:attrName>style.visibility</p:attrName>
                                        </p:attrNameLst>
                                      </p:cBhvr>
                                      <p:to>
                                        <p:strVal val="visible"/>
                                      </p:to>
                                    </p:set>
                                    <p:animEffect transition="in" filter="fade">
                                      <p:cBhvr>
                                        <p:cTn id="100" dur="500"/>
                                        <p:tgtEl>
                                          <p:spTgt spid="28"/>
                                        </p:tgtEl>
                                      </p:cBhvr>
                                    </p:animEffect>
                                  </p:childTnLst>
                                </p:cTn>
                              </p:par>
                              <p:par>
                                <p:cTn id="101" presetID="63" presetClass="path" presetSubtype="0" decel="100000" fill="hold" grpId="1" nodeType="withEffect">
                                  <p:stCondLst>
                                    <p:cond delay="800"/>
                                  </p:stCondLst>
                                  <p:childTnLst>
                                    <p:animMotion origin="layout" path="M -6.25E-7 -2.22222E-6 L 0.0375 -2.22222E-6 " pathEditMode="relative" rAng="0" ptsTypes="AA">
                                      <p:cBhvr>
                                        <p:cTn id="102" dur="1000" spd="-100000" fill="hold"/>
                                        <p:tgtEl>
                                          <p:spTgt spid="28"/>
                                        </p:tgtEl>
                                        <p:attrNameLst>
                                          <p:attrName>ppt_x</p:attrName>
                                          <p:attrName>ppt_y</p:attrName>
                                        </p:attrNameLst>
                                      </p:cBhvr>
                                      <p:rCtr x="187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8" grpId="0"/>
      <p:bldP spid="48" grpId="1"/>
      <p:bldP spid="49" grpId="0"/>
      <p:bldP spid="49" grpId="1"/>
      <p:bldP spid="50" grpId="0"/>
      <p:bldP spid="50" grpId="1"/>
      <p:bldP spid="52" grpId="0"/>
      <p:bldP spid="52" grpId="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106" grpId="0" animBg="1"/>
      <p:bldP spid="22" grpId="0"/>
      <p:bldP spid="22" grpId="1"/>
      <p:bldP spid="23" grpId="0"/>
      <p:bldP spid="23" grpId="1"/>
      <p:bldP spid="25" grpId="0"/>
      <p:bldP spid="25" grpId="1"/>
      <p:bldP spid="27" grpId="0"/>
      <p:bldP spid="27" grpId="1"/>
      <p:bldP spid="28" grpId="0"/>
      <p:bldP spid="28" grpId="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4" name="Title 3">
            <a:extLst>
              <a:ext uri="{FF2B5EF4-FFF2-40B4-BE49-F238E27FC236}">
                <a16:creationId xmlns:a16="http://schemas.microsoft.com/office/drawing/2014/main" id="{E5F6C195-1EA7-43F2-9AAC-0487372B89E0}"/>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dirty="0">
                <a:solidFill>
                  <a:srgbClr val="FFFFFF"/>
                </a:solidFill>
                <a:latin typeface="+mj-lt"/>
                <a:ea typeface="+mj-ea"/>
                <a:cs typeface="+mj-cs"/>
              </a:rPr>
              <a:t>Managing Base Images</a:t>
            </a:r>
          </a:p>
        </p:txBody>
      </p:sp>
      <p:sp>
        <p:nvSpPr>
          <p:cNvPr id="5" name="Text Placeholder 4">
            <a:extLst>
              <a:ext uri="{FF2B5EF4-FFF2-40B4-BE49-F238E27FC236}">
                <a16:creationId xmlns:a16="http://schemas.microsoft.com/office/drawing/2014/main" id="{B3C26CF1-8966-4F0F-9D77-CA1B901760D6}"/>
              </a:ext>
            </a:extLst>
          </p:cNvPr>
          <p:cNvSpPr>
            <a:spLocks noGrp="1"/>
          </p:cNvSpPr>
          <p:nvPr>
            <p:ph type="body" idx="1"/>
          </p:nvPr>
        </p:nvSpPr>
        <p:spPr>
          <a:xfrm>
            <a:off x="804788" y="5318990"/>
            <a:ext cx="9416898" cy="723670"/>
          </a:xfrm>
        </p:spPr>
        <p:txBody>
          <a:bodyPr vert="horz" lIns="91440" tIns="45720" rIns="91440" bIns="45720" rtlCol="0" anchor="t">
            <a:normAutofit/>
          </a:bodyPr>
          <a:lstStyle/>
          <a:p>
            <a:endParaRPr lang="en-US" sz="1800" kern="1200">
              <a:solidFill>
                <a:srgbClr val="000000"/>
              </a:solidFill>
              <a:latin typeface="+mn-lt"/>
              <a:ea typeface="+mn-ea"/>
              <a:cs typeface="+mn-cs"/>
            </a:endParaRPr>
          </a:p>
        </p:txBody>
      </p:sp>
    </p:spTree>
    <p:extLst>
      <p:ext uri="{BB962C8B-B14F-4D97-AF65-F5344CB8AC3E}">
        <p14:creationId xmlns:p14="http://schemas.microsoft.com/office/powerpoint/2010/main" val="259172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773E-ACBF-4567-81E9-679FD88D3F26}"/>
              </a:ext>
            </a:extLst>
          </p:cNvPr>
          <p:cNvSpPr>
            <a:spLocks noGrp="1"/>
          </p:cNvSpPr>
          <p:nvPr>
            <p:ph type="title"/>
          </p:nvPr>
        </p:nvSpPr>
        <p:spPr/>
        <p:txBody>
          <a:bodyPr/>
          <a:lstStyle/>
          <a:p>
            <a:r>
              <a:rPr lang="en-US" dirty="0"/>
              <a:t>Are Your Base Images Secure?</a:t>
            </a:r>
          </a:p>
        </p:txBody>
      </p:sp>
      <p:sp>
        <p:nvSpPr>
          <p:cNvPr id="84" name="Title 1">
            <a:extLst>
              <a:ext uri="{FF2B5EF4-FFF2-40B4-BE49-F238E27FC236}">
                <a16:creationId xmlns:a16="http://schemas.microsoft.com/office/drawing/2014/main" id="{563680FF-5AE3-4EFA-A018-DA708FDDE8EB}"/>
              </a:ext>
            </a:extLst>
          </p:cNvPr>
          <p:cNvSpPr txBox="1">
            <a:spLocks/>
          </p:cNvSpPr>
          <p:nvPr/>
        </p:nvSpPr>
        <p:spPr>
          <a:xfrm>
            <a:off x="838200" y="357367"/>
            <a:ext cx="10515600" cy="1325563"/>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Are Your Base </a:t>
            </a:r>
            <a:r>
              <a:rPr kumimoji="0" lang="en-US" sz="4400" b="0" i="0" u="none" strike="sngStrike" kern="1200" cap="none" spc="0" normalizeH="0" baseline="0" noProof="0" dirty="0">
                <a:ln>
                  <a:noFill/>
                </a:ln>
                <a:solidFill>
                  <a:prstClr val="white">
                    <a:lumMod val="85000"/>
                  </a:prstClr>
                </a:solidFill>
                <a:effectLst/>
                <a:uLnTx/>
                <a:uFillTx/>
                <a:latin typeface="Calibri Light" panose="020F0302020204030204"/>
                <a:ea typeface="+mj-ea"/>
                <a:cs typeface="+mj-cs"/>
              </a:rPr>
              <a:t>Images</a:t>
            </a: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 Artifacts Secure?</a:t>
            </a:r>
          </a:p>
        </p:txBody>
      </p:sp>
      <p:sp>
        <p:nvSpPr>
          <p:cNvPr id="46" name="Rectangle 45">
            <a:extLst>
              <a:ext uri="{FF2B5EF4-FFF2-40B4-BE49-F238E27FC236}">
                <a16:creationId xmlns:a16="http://schemas.microsoft.com/office/drawing/2014/main" id="{44B5A864-2547-4D3A-A7E5-7851B1845B9E}"/>
              </a:ext>
            </a:extLst>
          </p:cNvPr>
          <p:cNvSpPr/>
          <p:nvPr/>
        </p:nvSpPr>
        <p:spPr>
          <a:xfrm>
            <a:off x="7430593" y="2550969"/>
            <a:ext cx="2153784" cy="397363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contoso.azurecr.io</a:t>
            </a:r>
          </a:p>
        </p:txBody>
      </p:sp>
      <p:sp>
        <p:nvSpPr>
          <p:cNvPr id="73" name="Rectangle 72">
            <a:extLst>
              <a:ext uri="{FF2B5EF4-FFF2-40B4-BE49-F238E27FC236}">
                <a16:creationId xmlns:a16="http://schemas.microsoft.com/office/drawing/2014/main" id="{E3920E5D-5B07-4781-B3FE-4F697927EABF}"/>
              </a:ext>
            </a:extLst>
          </p:cNvPr>
          <p:cNvSpPr/>
          <p:nvPr/>
        </p:nvSpPr>
        <p:spPr>
          <a:xfrm>
            <a:off x="7637765" y="3135678"/>
            <a:ext cx="1140755" cy="1025386"/>
          </a:xfrm>
          <a:prstGeom prst="rect">
            <a:avLst/>
          </a:prstGeom>
        </p:spPr>
        <p:style>
          <a:lnRef idx="0">
            <a:schemeClr val="accent5"/>
          </a:lnRef>
          <a:fillRef idx="3">
            <a:schemeClr val="accent5"/>
          </a:fillRef>
          <a:effectRef idx="3">
            <a:schemeClr val="accent5"/>
          </a:effectRef>
          <a:fontRef idx="minor">
            <a:schemeClr val="lt1"/>
          </a:fontRef>
        </p:style>
        <p:txBody>
          <a:bodyPr lIns="45720" t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staging-artifacts</a:t>
            </a:r>
          </a:p>
        </p:txBody>
      </p:sp>
      <p:sp>
        <p:nvSpPr>
          <p:cNvPr id="47" name="Rectangle 46">
            <a:extLst>
              <a:ext uri="{FF2B5EF4-FFF2-40B4-BE49-F238E27FC236}">
                <a16:creationId xmlns:a16="http://schemas.microsoft.com/office/drawing/2014/main" id="{8C194802-A09C-45EE-85AA-EC27DE453188}"/>
              </a:ext>
            </a:extLst>
          </p:cNvPr>
          <p:cNvSpPr/>
          <p:nvPr/>
        </p:nvSpPr>
        <p:spPr>
          <a:xfrm>
            <a:off x="7637765" y="5285064"/>
            <a:ext cx="1140755" cy="605920"/>
          </a:xfrm>
          <a:prstGeom prst="rect">
            <a:avLst/>
          </a:prstGeom>
        </p:spPr>
        <p:style>
          <a:lnRef idx="0">
            <a:schemeClr val="accent5"/>
          </a:lnRef>
          <a:fillRef idx="3">
            <a:schemeClr val="accent5"/>
          </a:fillRef>
          <a:effectRef idx="3">
            <a:schemeClr val="accent5"/>
          </a:effectRef>
          <a:fontRef idx="minor">
            <a:schemeClr val="lt1"/>
          </a:fontRef>
        </p:style>
        <p:txBody>
          <a:bodyPr lIns="45720" t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departments</a:t>
            </a:r>
          </a:p>
        </p:txBody>
      </p:sp>
      <p:sp>
        <p:nvSpPr>
          <p:cNvPr id="49" name="Rectangle 48">
            <a:extLst>
              <a:ext uri="{FF2B5EF4-FFF2-40B4-BE49-F238E27FC236}">
                <a16:creationId xmlns:a16="http://schemas.microsoft.com/office/drawing/2014/main" id="{9D57EF59-C870-43D3-9E7D-C4EE45E960ED}"/>
              </a:ext>
            </a:extLst>
          </p:cNvPr>
          <p:cNvSpPr/>
          <p:nvPr/>
        </p:nvSpPr>
        <p:spPr>
          <a:xfrm>
            <a:off x="7637765" y="5947558"/>
            <a:ext cx="1140755" cy="449125"/>
          </a:xfrm>
          <a:prstGeom prst="rect">
            <a:avLst/>
          </a:prstGeom>
        </p:spPr>
        <p:style>
          <a:lnRef idx="0">
            <a:schemeClr val="accent5"/>
          </a:lnRef>
          <a:fillRef idx="3">
            <a:schemeClr val="accent5"/>
          </a:fillRef>
          <a:effectRef idx="3">
            <a:schemeClr val="accent5"/>
          </a:effectRef>
          <a:fontRef idx="minor">
            <a:schemeClr val="lt1"/>
          </a:fontRef>
        </p:style>
        <p:txBody>
          <a:bodyPr lIns="45720" t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dev</a:t>
            </a:r>
          </a:p>
        </p:txBody>
      </p:sp>
      <p:sp>
        <p:nvSpPr>
          <p:cNvPr id="53" name="Rectangle 52">
            <a:extLst>
              <a:ext uri="{FF2B5EF4-FFF2-40B4-BE49-F238E27FC236}">
                <a16:creationId xmlns:a16="http://schemas.microsoft.com/office/drawing/2014/main" id="{A4F8C057-B75A-4C48-A6D9-F155497A305E}"/>
              </a:ext>
            </a:extLst>
          </p:cNvPr>
          <p:cNvSpPr/>
          <p:nvPr/>
        </p:nvSpPr>
        <p:spPr>
          <a:xfrm>
            <a:off x="7637765" y="4217638"/>
            <a:ext cx="1140755" cy="1025386"/>
          </a:xfrm>
          <a:prstGeom prst="rect">
            <a:avLst/>
          </a:prstGeom>
        </p:spPr>
        <p:style>
          <a:lnRef idx="0">
            <a:schemeClr val="accent5"/>
          </a:lnRef>
          <a:fillRef idx="3">
            <a:schemeClr val="accent5"/>
          </a:fillRef>
          <a:effectRef idx="3">
            <a:schemeClr val="accent5"/>
          </a:effectRef>
          <a:fontRef idx="minor">
            <a:schemeClr val="lt1"/>
          </a:fontRef>
        </p:style>
        <p:txBody>
          <a:bodyPr lIns="45720" t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base-artifacts</a:t>
            </a:r>
          </a:p>
        </p:txBody>
      </p:sp>
      <p:sp>
        <p:nvSpPr>
          <p:cNvPr id="44" name="Rectangle 43">
            <a:extLst>
              <a:ext uri="{FF2B5EF4-FFF2-40B4-BE49-F238E27FC236}">
                <a16:creationId xmlns:a16="http://schemas.microsoft.com/office/drawing/2014/main" id="{639CF15B-2F48-4CF9-BAD9-030F2017D249}"/>
              </a:ext>
            </a:extLst>
          </p:cNvPr>
          <p:cNvSpPr/>
          <p:nvPr/>
        </p:nvSpPr>
        <p:spPr>
          <a:xfrm>
            <a:off x="8564388" y="4607013"/>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java</a:t>
            </a:r>
          </a:p>
        </p:txBody>
      </p:sp>
      <p:sp>
        <p:nvSpPr>
          <p:cNvPr id="45" name="Rectangle 44">
            <a:extLst>
              <a:ext uri="{FF2B5EF4-FFF2-40B4-BE49-F238E27FC236}">
                <a16:creationId xmlns:a16="http://schemas.microsoft.com/office/drawing/2014/main" id="{A41F6EEE-4170-4049-8DEB-36843396031B}"/>
              </a:ext>
            </a:extLst>
          </p:cNvPr>
          <p:cNvSpPr/>
          <p:nvPr/>
        </p:nvSpPr>
        <p:spPr>
          <a:xfrm>
            <a:off x="8564388" y="4822097"/>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dotnet</a:t>
            </a:r>
          </a:p>
        </p:txBody>
      </p:sp>
      <p:sp>
        <p:nvSpPr>
          <p:cNvPr id="48" name="Rectangle 47">
            <a:extLst>
              <a:ext uri="{FF2B5EF4-FFF2-40B4-BE49-F238E27FC236}">
                <a16:creationId xmlns:a16="http://schemas.microsoft.com/office/drawing/2014/main" id="{28F1D227-8F14-435C-ACEF-9013C11B8E3D}"/>
              </a:ext>
            </a:extLst>
          </p:cNvPr>
          <p:cNvSpPr/>
          <p:nvPr/>
        </p:nvSpPr>
        <p:spPr>
          <a:xfrm>
            <a:off x="8564388" y="5459382"/>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marketing</a:t>
            </a:r>
          </a:p>
        </p:txBody>
      </p:sp>
      <p:sp>
        <p:nvSpPr>
          <p:cNvPr id="50" name="Rectangle 49">
            <a:extLst>
              <a:ext uri="{FF2B5EF4-FFF2-40B4-BE49-F238E27FC236}">
                <a16:creationId xmlns:a16="http://schemas.microsoft.com/office/drawing/2014/main" id="{C9FD760F-FDB6-4E9F-AA6C-E8CCD80DBE0F}"/>
              </a:ext>
            </a:extLst>
          </p:cNvPr>
          <p:cNvSpPr/>
          <p:nvPr/>
        </p:nvSpPr>
        <p:spPr>
          <a:xfrm>
            <a:off x="8564388" y="6081717"/>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falcon-team</a:t>
            </a:r>
          </a:p>
        </p:txBody>
      </p:sp>
      <p:sp>
        <p:nvSpPr>
          <p:cNvPr id="51" name="Rectangle 50">
            <a:extLst>
              <a:ext uri="{FF2B5EF4-FFF2-40B4-BE49-F238E27FC236}">
                <a16:creationId xmlns:a16="http://schemas.microsoft.com/office/drawing/2014/main" id="{6646F82B-F828-48F3-9493-7F47ECCDE1A0}"/>
              </a:ext>
            </a:extLst>
          </p:cNvPr>
          <p:cNvSpPr/>
          <p:nvPr/>
        </p:nvSpPr>
        <p:spPr>
          <a:xfrm>
            <a:off x="8564388" y="6295965"/>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warriors-team</a:t>
            </a:r>
          </a:p>
        </p:txBody>
      </p:sp>
      <p:sp>
        <p:nvSpPr>
          <p:cNvPr id="52" name="Rectangle 51">
            <a:extLst>
              <a:ext uri="{FF2B5EF4-FFF2-40B4-BE49-F238E27FC236}">
                <a16:creationId xmlns:a16="http://schemas.microsoft.com/office/drawing/2014/main" id="{EA5E329F-DF05-4ED3-9EE1-C9CCBC90D534}"/>
              </a:ext>
            </a:extLst>
          </p:cNvPr>
          <p:cNvSpPr/>
          <p:nvPr/>
        </p:nvSpPr>
        <p:spPr>
          <a:xfrm>
            <a:off x="8564388" y="5675183"/>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warranty</a:t>
            </a:r>
          </a:p>
        </p:txBody>
      </p:sp>
      <p:sp>
        <p:nvSpPr>
          <p:cNvPr id="54" name="Rectangle 53">
            <a:extLst>
              <a:ext uri="{FF2B5EF4-FFF2-40B4-BE49-F238E27FC236}">
                <a16:creationId xmlns:a16="http://schemas.microsoft.com/office/drawing/2014/main" id="{B391DA75-723A-4598-8FFB-C13F6ED4420D}"/>
              </a:ext>
            </a:extLst>
          </p:cNvPr>
          <p:cNvSpPr/>
          <p:nvPr/>
        </p:nvSpPr>
        <p:spPr>
          <a:xfrm>
            <a:off x="8564388" y="5037181"/>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wordpress</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78381B6C-F08D-4F8D-ADBE-43339AC6B6C7}"/>
              </a:ext>
            </a:extLst>
          </p:cNvPr>
          <p:cNvSpPr/>
          <p:nvPr/>
        </p:nvSpPr>
        <p:spPr>
          <a:xfrm>
            <a:off x="8564388" y="3305639"/>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66" name="Node-base">
            <a:extLst>
              <a:ext uri="{FF2B5EF4-FFF2-40B4-BE49-F238E27FC236}">
                <a16:creationId xmlns:a16="http://schemas.microsoft.com/office/drawing/2014/main" id="{F05DA910-D76A-4DA1-A873-67E174C8CA6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500" t="49479" r="15159"/>
          <a:stretch/>
        </p:blipFill>
        <p:spPr>
          <a:xfrm>
            <a:off x="8675892" y="4415304"/>
            <a:ext cx="195941" cy="142757"/>
          </a:xfrm>
          <a:prstGeom prst="rect">
            <a:avLst/>
          </a:prstGeom>
        </p:spPr>
      </p:pic>
      <p:sp>
        <p:nvSpPr>
          <p:cNvPr id="75" name="Rectangle 74">
            <a:extLst>
              <a:ext uri="{FF2B5EF4-FFF2-40B4-BE49-F238E27FC236}">
                <a16:creationId xmlns:a16="http://schemas.microsoft.com/office/drawing/2014/main" id="{170BCC10-0B68-455E-B74A-CC30AC0B8302}"/>
              </a:ext>
            </a:extLst>
          </p:cNvPr>
          <p:cNvSpPr/>
          <p:nvPr/>
        </p:nvSpPr>
        <p:spPr>
          <a:xfrm>
            <a:off x="8564388" y="3525053"/>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java</a:t>
            </a:r>
          </a:p>
        </p:txBody>
      </p:sp>
      <p:sp>
        <p:nvSpPr>
          <p:cNvPr id="76" name="Rectangle 75">
            <a:extLst>
              <a:ext uri="{FF2B5EF4-FFF2-40B4-BE49-F238E27FC236}">
                <a16:creationId xmlns:a16="http://schemas.microsoft.com/office/drawing/2014/main" id="{5756FF88-C8DD-41C4-ABC5-76238C4034E9}"/>
              </a:ext>
            </a:extLst>
          </p:cNvPr>
          <p:cNvSpPr/>
          <p:nvPr/>
        </p:nvSpPr>
        <p:spPr>
          <a:xfrm>
            <a:off x="8564388" y="3740137"/>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dotnet</a:t>
            </a:r>
          </a:p>
        </p:txBody>
      </p:sp>
      <p:sp>
        <p:nvSpPr>
          <p:cNvPr id="77" name="Rectangle 76">
            <a:extLst>
              <a:ext uri="{FF2B5EF4-FFF2-40B4-BE49-F238E27FC236}">
                <a16:creationId xmlns:a16="http://schemas.microsoft.com/office/drawing/2014/main" id="{172FAD56-A2E2-4094-9FF1-FBE3BE9E19F3}"/>
              </a:ext>
            </a:extLst>
          </p:cNvPr>
          <p:cNvSpPr/>
          <p:nvPr/>
        </p:nvSpPr>
        <p:spPr>
          <a:xfrm>
            <a:off x="8564388" y="3955221"/>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wordpress</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 name="MCR">
            <a:extLst>
              <a:ext uri="{FF2B5EF4-FFF2-40B4-BE49-F238E27FC236}">
                <a16:creationId xmlns:a16="http://schemas.microsoft.com/office/drawing/2014/main" id="{A60230CC-F2C5-4BAD-8188-0BB44658C109}"/>
              </a:ext>
            </a:extLst>
          </p:cNvPr>
          <p:cNvGrpSpPr/>
          <p:nvPr/>
        </p:nvGrpSpPr>
        <p:grpSpPr>
          <a:xfrm>
            <a:off x="3866983" y="3386772"/>
            <a:ext cx="789823" cy="553580"/>
            <a:chOff x="2693602" y="4255008"/>
            <a:chExt cx="789935" cy="553660"/>
          </a:xfrm>
        </p:grpSpPr>
        <p:sp>
          <p:nvSpPr>
            <p:cNvPr id="13" name="TextBox 12">
              <a:extLst>
                <a:ext uri="{FF2B5EF4-FFF2-40B4-BE49-F238E27FC236}">
                  <a16:creationId xmlns:a16="http://schemas.microsoft.com/office/drawing/2014/main" id="{F3645DD7-A301-411B-A1A4-D4919A53C187}"/>
                </a:ext>
              </a:extLst>
            </p:cNvPr>
            <p:cNvSpPr txBox="1"/>
            <p:nvPr/>
          </p:nvSpPr>
          <p:spPr>
            <a:xfrm>
              <a:off x="2693602" y="4608585"/>
              <a:ext cx="789935" cy="200083"/>
            </a:xfrm>
            <a:prstGeom prst="rect">
              <a:avLst/>
            </a:prstGeom>
            <a:noFill/>
          </p:spPr>
          <p:txBody>
            <a:bodyPr wrap="square" lIns="0" rIns="0" rtlCol="0">
              <a:spAutoFit/>
            </a:bodyPr>
            <a:lstStyle/>
            <a:p>
              <a:pPr marL="0" marR="0" lvl="0" indent="0" algn="ctr" defTabSz="914201"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MCR</a:t>
              </a:r>
            </a:p>
          </p:txBody>
        </p:sp>
        <p:pic>
          <p:nvPicPr>
            <p:cNvPr id="14" name="MCR" descr="C:\Users\steve\AppData\Local\Temp\SNAGHTML3c2ca0f.PNG">
              <a:extLst>
                <a:ext uri="{FF2B5EF4-FFF2-40B4-BE49-F238E27FC236}">
                  <a16:creationId xmlns:a16="http://schemas.microsoft.com/office/drawing/2014/main" id="{9DD3B6FD-99D1-47BE-A283-B1A06D7B75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68373" y="4255008"/>
              <a:ext cx="439154" cy="403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D62348B9-9501-46EC-9CCB-780F2951E826}"/>
              </a:ext>
            </a:extLst>
          </p:cNvPr>
          <p:cNvGrpSpPr/>
          <p:nvPr/>
        </p:nvGrpSpPr>
        <p:grpSpPr>
          <a:xfrm>
            <a:off x="6629400" y="1718962"/>
            <a:ext cx="1066517" cy="921400"/>
            <a:chOff x="4709527" y="3746417"/>
            <a:chExt cx="1066517" cy="921400"/>
          </a:xfrm>
        </p:grpSpPr>
        <p:sp>
          <p:nvSpPr>
            <p:cNvPr id="19" name="Rectangle 18">
              <a:extLst>
                <a:ext uri="{FF2B5EF4-FFF2-40B4-BE49-F238E27FC236}">
                  <a16:creationId xmlns:a16="http://schemas.microsoft.com/office/drawing/2014/main" id="{18630FBA-EEE2-4ABC-8872-599E8FFBE8F9}"/>
                </a:ext>
              </a:extLst>
            </p:cNvPr>
            <p:cNvSpPr/>
            <p:nvPr/>
          </p:nvSpPr>
          <p:spPr>
            <a:xfrm>
              <a:off x="4709527" y="4175374"/>
              <a:ext cx="1066517" cy="492443"/>
            </a:xfrm>
            <a:prstGeom prst="rect">
              <a:avLst/>
            </a:prstGeom>
          </p:spPr>
          <p:txBody>
            <a:bodyPr wrap="square">
              <a:spAutoFit/>
            </a:bodyPr>
            <a:lstStyle/>
            <a:p>
              <a:pPr marL="0" marR="0" lvl="0" indent="0" algn="ctr" defTabSz="895848"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Private Registry</a:t>
              </a:r>
            </a:p>
            <a:p>
              <a:pPr marL="0" marR="0" lvl="0" indent="0" algn="ctr" defTabSz="89584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err="1">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acr</a:t>
              </a:r>
              <a:r>
                <a:rPr kumimoji="0" lang="en-US" sz="800" b="0" i="0" u="none" strike="noStrike" kern="0" cap="none" spc="0" normalizeH="0" baseline="0" noProof="0" dirty="0">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 </a:t>
              </a:r>
              <a:r>
                <a:rPr kumimoji="0" lang="en-US" sz="800" b="0" i="0" u="none" strike="noStrike" kern="0" cap="none" spc="0" normalizeH="0" baseline="0" noProof="0" dirty="0" err="1">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ecr</a:t>
              </a:r>
              <a:r>
                <a:rPr kumimoji="0" lang="en-US" sz="800" b="0" i="0" u="none" strike="noStrike" kern="0" cap="none" spc="0" normalizeH="0" baseline="0" noProof="0" dirty="0">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 </a:t>
              </a:r>
              <a:r>
                <a:rPr kumimoji="0" lang="en-US" sz="800" b="0" i="0" u="none" strike="noStrike" kern="0" cap="none" spc="0" normalizeH="0" baseline="0" noProof="0" dirty="0" err="1">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gcr</a:t>
              </a:r>
              <a:r>
                <a:rPr kumimoji="0" lang="en-US" sz="800" b="0" i="0" u="none" strike="noStrike" kern="0" cap="none" spc="0" normalizeH="0" baseline="0" noProof="0" dirty="0">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 </a:t>
              </a:r>
              <a:r>
                <a:rPr kumimoji="0" lang="en-US" sz="800" b="0" i="0" u="none" strike="noStrike" kern="0" cap="none" spc="0" normalizeH="0" baseline="0" noProof="0" dirty="0" err="1">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dtr</a:t>
              </a:r>
              <a:r>
                <a:rPr kumimoji="0" lang="en-US" sz="800" b="0" i="0" u="none" strike="noStrike" kern="0" cap="none" spc="0" normalizeH="0" baseline="0" noProof="0" dirty="0">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 harbor, </a:t>
              </a:r>
              <a:r>
                <a:rPr kumimoji="0" lang="en-US" sz="800" b="0" i="0" u="none" strike="noStrike" kern="0" cap="none" spc="0" normalizeH="0" baseline="0" noProof="0" dirty="0" err="1">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jfrog</a:t>
              </a:r>
              <a:r>
                <a:rPr kumimoji="0" lang="en-US" sz="800" b="0" i="0" u="none" strike="noStrike" kern="0" cap="none" spc="0" normalizeH="0" baseline="0" noProof="0" dirty="0">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 …</a:t>
              </a:r>
            </a:p>
          </p:txBody>
        </p:sp>
        <p:pic>
          <p:nvPicPr>
            <p:cNvPr id="20" name="ACR">
              <a:extLst>
                <a:ext uri="{FF2B5EF4-FFF2-40B4-BE49-F238E27FC236}">
                  <a16:creationId xmlns:a16="http://schemas.microsoft.com/office/drawing/2014/main" id="{AA09A782-184C-4ABE-A309-1F50333357A9}"/>
                </a:ext>
              </a:extLst>
            </p:cNvPr>
            <p:cNvPicPr>
              <a:picLocks noChangeAspect="1"/>
            </p:cNvPicPr>
            <p:nvPr/>
          </p:nvPicPr>
          <p:blipFill>
            <a:blip r:embed="rId5"/>
            <a:stretch>
              <a:fillRect/>
            </a:stretch>
          </p:blipFill>
          <p:spPr>
            <a:xfrm>
              <a:off x="4941752" y="3746417"/>
              <a:ext cx="554543" cy="554543"/>
            </a:xfrm>
            <a:prstGeom prst="rect">
              <a:avLst/>
            </a:prstGeom>
          </p:spPr>
        </p:pic>
      </p:grpSp>
      <p:pic>
        <p:nvPicPr>
          <p:cNvPr id="22" name="Quay" descr="Image result for quay registry icon">
            <a:extLst>
              <a:ext uri="{FF2B5EF4-FFF2-40B4-BE49-F238E27FC236}">
                <a16:creationId xmlns:a16="http://schemas.microsoft.com/office/drawing/2014/main" id="{51584B5D-6503-4303-A7D6-D2267CAB4FF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3695" y="5513163"/>
            <a:ext cx="516399" cy="143040"/>
          </a:xfrm>
          <a:prstGeom prst="rect">
            <a:avLst/>
          </a:prstGeom>
          <a:noFill/>
          <a:extLst>
            <a:ext uri="{909E8E84-426E-40DD-AFC4-6F175D3DCCD1}">
              <a14:hiddenFill xmlns:a14="http://schemas.microsoft.com/office/drawing/2010/main">
                <a:solidFill>
                  <a:srgbClr val="FFFFFF"/>
                </a:solidFill>
              </a14:hiddenFill>
            </a:ext>
          </a:extLst>
        </p:spPr>
      </p:pic>
      <p:pic>
        <p:nvPicPr>
          <p:cNvPr id="33" name="GitHub" descr="A close up of a logo&#10;&#10;Description automatically generated">
            <a:extLst>
              <a:ext uri="{FF2B5EF4-FFF2-40B4-BE49-F238E27FC236}">
                <a16:creationId xmlns:a16="http://schemas.microsoft.com/office/drawing/2014/main" id="{BB7B73A2-14B1-4604-81DE-BEB41B7E44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8516" y="5874391"/>
            <a:ext cx="506756" cy="506756"/>
          </a:xfrm>
          <a:prstGeom prst="rect">
            <a:avLst/>
          </a:prstGeom>
        </p:spPr>
      </p:pic>
      <p:sp>
        <p:nvSpPr>
          <p:cNvPr id="31" name="Rectangle 30">
            <a:extLst>
              <a:ext uri="{FF2B5EF4-FFF2-40B4-BE49-F238E27FC236}">
                <a16:creationId xmlns:a16="http://schemas.microsoft.com/office/drawing/2014/main" id="{EE3B3F59-7A20-470A-824D-D7DC528D9C52}"/>
              </a:ext>
            </a:extLst>
          </p:cNvPr>
          <p:cNvSpPr/>
          <p:nvPr/>
        </p:nvSpPr>
        <p:spPr>
          <a:xfrm>
            <a:off x="3703949" y="1690688"/>
            <a:ext cx="1257300" cy="49577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Public Registries</a:t>
            </a:r>
          </a:p>
        </p:txBody>
      </p:sp>
      <p:sp>
        <p:nvSpPr>
          <p:cNvPr id="35" name="Rectangle 34">
            <a:extLst>
              <a:ext uri="{FF2B5EF4-FFF2-40B4-BE49-F238E27FC236}">
                <a16:creationId xmlns:a16="http://schemas.microsoft.com/office/drawing/2014/main" id="{2024CBBF-2B91-40D8-BF83-29C2F7DA2367}"/>
              </a:ext>
            </a:extLst>
          </p:cNvPr>
          <p:cNvSpPr/>
          <p:nvPr/>
        </p:nvSpPr>
        <p:spPr>
          <a:xfrm>
            <a:off x="6629400" y="1690688"/>
            <a:ext cx="4918769" cy="49577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Your Environment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ysClr val="windowText" lastClr="000000"/>
                </a:solidFill>
                <a:effectLst/>
                <a:uLnTx/>
                <a:uFillTx/>
                <a:latin typeface="Calibri" panose="020F0502020204030204"/>
                <a:ea typeface="+mn-ea"/>
                <a:cs typeface="+mn-cs"/>
              </a:rPr>
              <a:t>aws</a:t>
            </a:r>
            <a:r>
              <a:rPr kumimoji="0" lang="en-US" sz="1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azure, google, on-prem, …</a:t>
            </a:r>
          </a:p>
        </p:txBody>
      </p:sp>
      <p:sp>
        <p:nvSpPr>
          <p:cNvPr id="32" name="Cloud 31">
            <a:extLst>
              <a:ext uri="{FF2B5EF4-FFF2-40B4-BE49-F238E27FC236}">
                <a16:creationId xmlns:a16="http://schemas.microsoft.com/office/drawing/2014/main" id="{74125E94-C72E-4525-A7C2-C937D83B9A18}"/>
              </a:ext>
            </a:extLst>
          </p:cNvPr>
          <p:cNvSpPr/>
          <p:nvPr/>
        </p:nvSpPr>
        <p:spPr>
          <a:xfrm>
            <a:off x="5098055" y="3199028"/>
            <a:ext cx="1405705" cy="72425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Public Internet</a:t>
            </a:r>
          </a:p>
        </p:txBody>
      </p:sp>
      <p:sp>
        <p:nvSpPr>
          <p:cNvPr id="37" name="Lightning Bolt 36">
            <a:extLst>
              <a:ext uri="{FF2B5EF4-FFF2-40B4-BE49-F238E27FC236}">
                <a16:creationId xmlns:a16="http://schemas.microsoft.com/office/drawing/2014/main" id="{10BC598C-9F20-4CE3-B929-145F79F6A704}"/>
              </a:ext>
            </a:extLst>
          </p:cNvPr>
          <p:cNvSpPr/>
          <p:nvPr/>
        </p:nvSpPr>
        <p:spPr>
          <a:xfrm flipH="1">
            <a:off x="5902816" y="3555691"/>
            <a:ext cx="377127" cy="573559"/>
          </a:xfrm>
          <a:prstGeom prst="lightningBolt">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8" name="Picture 37">
            <a:extLst>
              <a:ext uri="{FF2B5EF4-FFF2-40B4-BE49-F238E27FC236}">
                <a16:creationId xmlns:a16="http://schemas.microsoft.com/office/drawing/2014/main" id="{78E7B714-63A8-4091-A909-AF8A3F4C5212}"/>
              </a:ext>
            </a:extLst>
          </p:cNvPr>
          <p:cNvPicPr>
            <a:picLocks noChangeAspect="1"/>
          </p:cNvPicPr>
          <p:nvPr/>
        </p:nvPicPr>
        <p:blipFill>
          <a:blip r:embed="rId8"/>
          <a:stretch>
            <a:fillRect/>
          </a:stretch>
        </p:blipFill>
        <p:spPr>
          <a:xfrm>
            <a:off x="9991314" y="2753270"/>
            <a:ext cx="637674" cy="485768"/>
          </a:xfrm>
          <a:prstGeom prst="rect">
            <a:avLst/>
          </a:prstGeom>
        </p:spPr>
      </p:pic>
      <p:pic>
        <p:nvPicPr>
          <p:cNvPr id="39" name="Picture 38">
            <a:extLst>
              <a:ext uri="{FF2B5EF4-FFF2-40B4-BE49-F238E27FC236}">
                <a16:creationId xmlns:a16="http://schemas.microsoft.com/office/drawing/2014/main" id="{60C4C490-EA7B-4A3B-AD68-636A8BA001EC}"/>
              </a:ext>
            </a:extLst>
          </p:cNvPr>
          <p:cNvPicPr>
            <a:picLocks noChangeAspect="1"/>
          </p:cNvPicPr>
          <p:nvPr/>
        </p:nvPicPr>
        <p:blipFill>
          <a:blip r:embed="rId8"/>
          <a:stretch>
            <a:fillRect/>
          </a:stretch>
        </p:blipFill>
        <p:spPr>
          <a:xfrm>
            <a:off x="10670552" y="3186116"/>
            <a:ext cx="637674" cy="485768"/>
          </a:xfrm>
          <a:prstGeom prst="rect">
            <a:avLst/>
          </a:prstGeom>
        </p:spPr>
      </p:pic>
      <p:pic>
        <p:nvPicPr>
          <p:cNvPr id="40" name="Picture 39">
            <a:extLst>
              <a:ext uri="{FF2B5EF4-FFF2-40B4-BE49-F238E27FC236}">
                <a16:creationId xmlns:a16="http://schemas.microsoft.com/office/drawing/2014/main" id="{4FF08EB9-C2D9-4862-AEAC-43A41CD58F5D}"/>
              </a:ext>
            </a:extLst>
          </p:cNvPr>
          <p:cNvPicPr>
            <a:picLocks noChangeAspect="1"/>
          </p:cNvPicPr>
          <p:nvPr/>
        </p:nvPicPr>
        <p:blipFill>
          <a:blip r:embed="rId8"/>
          <a:stretch>
            <a:fillRect/>
          </a:stretch>
        </p:blipFill>
        <p:spPr>
          <a:xfrm>
            <a:off x="9970058" y="3399178"/>
            <a:ext cx="637674" cy="485768"/>
          </a:xfrm>
          <a:prstGeom prst="rect">
            <a:avLst/>
          </a:prstGeom>
        </p:spPr>
      </p:pic>
      <p:pic>
        <p:nvPicPr>
          <p:cNvPr id="41" name="Picture 40">
            <a:extLst>
              <a:ext uri="{FF2B5EF4-FFF2-40B4-BE49-F238E27FC236}">
                <a16:creationId xmlns:a16="http://schemas.microsoft.com/office/drawing/2014/main" id="{431EF5EC-2B7C-479E-A7A2-605341A01857}"/>
              </a:ext>
            </a:extLst>
          </p:cNvPr>
          <p:cNvPicPr>
            <a:picLocks noChangeAspect="1"/>
          </p:cNvPicPr>
          <p:nvPr/>
        </p:nvPicPr>
        <p:blipFill>
          <a:blip r:embed="rId9"/>
          <a:stretch>
            <a:fillRect/>
          </a:stretch>
        </p:blipFill>
        <p:spPr>
          <a:xfrm>
            <a:off x="10628988" y="3923284"/>
            <a:ext cx="485393" cy="485768"/>
          </a:xfrm>
          <a:prstGeom prst="rect">
            <a:avLst/>
          </a:prstGeom>
        </p:spPr>
      </p:pic>
      <p:pic>
        <p:nvPicPr>
          <p:cNvPr id="67" name="Node-Hub">
            <a:extLst>
              <a:ext uri="{FF2B5EF4-FFF2-40B4-BE49-F238E27FC236}">
                <a16:creationId xmlns:a16="http://schemas.microsoft.com/office/drawing/2014/main" id="{28701133-CF32-41F6-9847-3A49FC274A5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500" t="49479" r="15159"/>
          <a:stretch/>
        </p:blipFill>
        <p:spPr>
          <a:xfrm>
            <a:off x="4163924" y="2749711"/>
            <a:ext cx="195941" cy="142757"/>
          </a:xfrm>
          <a:prstGeom prst="rect">
            <a:avLst/>
          </a:prstGeom>
        </p:spPr>
      </p:pic>
      <p:pic>
        <p:nvPicPr>
          <p:cNvPr id="42" name="code" descr="A picture containing plate, dishware, tableware, object&#10;&#10;Description automatically generated">
            <a:extLst>
              <a:ext uri="{FF2B5EF4-FFF2-40B4-BE49-F238E27FC236}">
                <a16:creationId xmlns:a16="http://schemas.microsoft.com/office/drawing/2014/main" id="{14C5332B-3A04-4AB9-8457-6801DCE5A92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5404" y="7057792"/>
            <a:ext cx="283717" cy="283717"/>
          </a:xfrm>
          <a:prstGeom prst="rect">
            <a:avLst/>
          </a:prstGeom>
        </p:spPr>
      </p:pic>
      <p:pic>
        <p:nvPicPr>
          <p:cNvPr id="71" name="marketing-image">
            <a:extLst>
              <a:ext uri="{FF2B5EF4-FFF2-40B4-BE49-F238E27FC236}">
                <a16:creationId xmlns:a16="http://schemas.microsoft.com/office/drawing/2014/main" id="{D3D0A573-82C8-43B2-94D4-367C132662E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500" t="49479" r="15159"/>
          <a:stretch/>
        </p:blipFill>
        <p:spPr>
          <a:xfrm>
            <a:off x="6816803" y="3808795"/>
            <a:ext cx="195941" cy="142757"/>
          </a:xfrm>
          <a:prstGeom prst="rect">
            <a:avLst/>
          </a:prstGeom>
        </p:spPr>
      </p:pic>
      <p:pic>
        <p:nvPicPr>
          <p:cNvPr id="78" name="SecurityScanning" descr="Image result for azure security center logo">
            <a:extLst>
              <a:ext uri="{FF2B5EF4-FFF2-40B4-BE49-F238E27FC236}">
                <a16:creationId xmlns:a16="http://schemas.microsoft.com/office/drawing/2014/main" id="{715163B9-D260-47DA-9AEE-29890FD2A8F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49501" y="2613745"/>
            <a:ext cx="283612" cy="37481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Docker Hub">
            <a:extLst>
              <a:ext uri="{FF2B5EF4-FFF2-40B4-BE49-F238E27FC236}">
                <a16:creationId xmlns:a16="http://schemas.microsoft.com/office/drawing/2014/main" id="{13501FA0-238E-4DAE-A873-AF57E1C3EFE1}"/>
              </a:ext>
            </a:extLst>
          </p:cNvPr>
          <p:cNvGrpSpPr/>
          <p:nvPr/>
        </p:nvGrpSpPr>
        <p:grpSpPr>
          <a:xfrm>
            <a:off x="3865278" y="2550969"/>
            <a:ext cx="793232" cy="617613"/>
            <a:chOff x="8081204" y="5137617"/>
            <a:chExt cx="1358036" cy="1057369"/>
          </a:xfrm>
        </p:grpSpPr>
        <p:pic>
          <p:nvPicPr>
            <p:cNvPr id="7" name="Docker Hub" descr="Image result for docker hub logo">
              <a:extLst>
                <a:ext uri="{FF2B5EF4-FFF2-40B4-BE49-F238E27FC236}">
                  <a16:creationId xmlns:a16="http://schemas.microsoft.com/office/drawing/2014/main" id="{EC9D1828-2ADC-4ED8-B78D-97244066E85B}"/>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7135"/>
            <a:stretch/>
          </p:blipFill>
          <p:spPr bwMode="auto">
            <a:xfrm>
              <a:off x="8280189" y="5137617"/>
              <a:ext cx="1070675" cy="8872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00BA746-2DA2-48AF-B240-C748D44EADFE}"/>
                </a:ext>
              </a:extLst>
            </p:cNvPr>
            <p:cNvSpPr txBox="1"/>
            <p:nvPr/>
          </p:nvSpPr>
          <p:spPr>
            <a:xfrm>
              <a:off x="8081204" y="5795130"/>
              <a:ext cx="1358036" cy="399856"/>
            </a:xfrm>
            <a:prstGeom prst="rect">
              <a:avLst/>
            </a:prstGeom>
            <a:noFill/>
          </p:spPr>
          <p:txBody>
            <a:bodyPr wrap="square" rtlCol="0">
              <a:spAutoFit/>
            </a:bodyPr>
            <a:lstStyle/>
            <a:p>
              <a:pPr marL="0" marR="0" lvl="0" indent="0" algn="ctr" defTabSz="91420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Docker Hub</a:t>
              </a:r>
            </a:p>
          </p:txBody>
        </p:sp>
      </p:grpSp>
      <p:pic>
        <p:nvPicPr>
          <p:cNvPr id="18" name="ACR Build">
            <a:extLst>
              <a:ext uri="{FF2B5EF4-FFF2-40B4-BE49-F238E27FC236}">
                <a16:creationId xmlns:a16="http://schemas.microsoft.com/office/drawing/2014/main" id="{0111DB08-A988-4DF7-8D81-B20DFC00AA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52895" y="3494892"/>
            <a:ext cx="497937" cy="497937"/>
          </a:xfrm>
          <a:prstGeom prst="rect">
            <a:avLst/>
          </a:prstGeom>
        </p:spPr>
      </p:pic>
      <p:pic>
        <p:nvPicPr>
          <p:cNvPr id="69" name="Redhat" descr="A close up of a logo&#10;&#10;Description automatically generated">
            <a:extLst>
              <a:ext uri="{FF2B5EF4-FFF2-40B4-BE49-F238E27FC236}">
                <a16:creationId xmlns:a16="http://schemas.microsoft.com/office/drawing/2014/main" id="{1261AF9A-33F0-4EE4-83F2-765A8F74CD2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7335" t="27708" r="13421" b="13191"/>
          <a:stretch/>
        </p:blipFill>
        <p:spPr>
          <a:xfrm>
            <a:off x="4023562" y="4158542"/>
            <a:ext cx="476665" cy="473973"/>
          </a:xfrm>
          <a:prstGeom prst="rect">
            <a:avLst/>
          </a:prstGeom>
        </p:spPr>
      </p:pic>
      <p:sp>
        <p:nvSpPr>
          <p:cNvPr id="43" name="Rectangle 42">
            <a:extLst>
              <a:ext uri="{FF2B5EF4-FFF2-40B4-BE49-F238E27FC236}">
                <a16:creationId xmlns:a16="http://schemas.microsoft.com/office/drawing/2014/main" id="{3A0B0483-E0D6-4B0A-8C19-ACD423486407}"/>
              </a:ext>
            </a:extLst>
          </p:cNvPr>
          <p:cNvSpPr/>
          <p:nvPr/>
        </p:nvSpPr>
        <p:spPr>
          <a:xfrm>
            <a:off x="8564388" y="4387599"/>
            <a:ext cx="1078478" cy="17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72" name="Node-staging">
            <a:extLst>
              <a:ext uri="{FF2B5EF4-FFF2-40B4-BE49-F238E27FC236}">
                <a16:creationId xmlns:a16="http://schemas.microsoft.com/office/drawing/2014/main" id="{54FF4F93-55E0-48DE-9727-426C0366EA4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500" t="49479" r="15159"/>
          <a:stretch/>
        </p:blipFill>
        <p:spPr>
          <a:xfrm>
            <a:off x="8675892" y="3340721"/>
            <a:ext cx="195941" cy="142757"/>
          </a:xfrm>
          <a:prstGeom prst="rect">
            <a:avLst/>
          </a:prstGeom>
        </p:spPr>
      </p:pic>
      <p:sp>
        <p:nvSpPr>
          <p:cNvPr id="83" name="Rectangle 82">
            <a:extLst>
              <a:ext uri="{FF2B5EF4-FFF2-40B4-BE49-F238E27FC236}">
                <a16:creationId xmlns:a16="http://schemas.microsoft.com/office/drawing/2014/main" id="{FC331311-8836-4513-A720-7584C7369F0F}"/>
              </a:ext>
            </a:extLst>
          </p:cNvPr>
          <p:cNvSpPr/>
          <p:nvPr/>
        </p:nvSpPr>
        <p:spPr>
          <a:xfrm>
            <a:off x="259574" y="315815"/>
            <a:ext cx="6318562" cy="1660979"/>
          </a:xfrm>
          <a:prstGeom prst="rect">
            <a:avLst/>
          </a:prstGeom>
          <a:solidFill>
            <a:srgbClr val="FDF797"/>
          </a:solidFill>
          <a:effectLst>
            <a:outerShdw blurRad="50800" dist="38100" dir="2700000" algn="tl" rotWithShape="0">
              <a:prstClr val="black">
                <a:alpha val="40000"/>
              </a:prstClr>
            </a:outerShdw>
          </a:effectLst>
          <a:scene3d>
            <a:camera prst="perspectiveAbove">
              <a:rot lat="21317298" lon="21018657" rev="204987"/>
            </a:camera>
            <a:lightRig rig="threePt" dir="t"/>
          </a:scene3d>
          <a:sp3d extrusionH="76200">
            <a:bevelB w="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Buffer base artifacts in your secured environment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Scan, test, validate base artifacts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Automate all of this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Be protected and available, when things outside your control aren’t secured or available</a:t>
            </a:r>
          </a:p>
        </p:txBody>
      </p:sp>
      <p:pic>
        <p:nvPicPr>
          <p:cNvPr id="85" name="Twistlock" descr="Related image">
            <a:extLst>
              <a:ext uri="{FF2B5EF4-FFF2-40B4-BE49-F238E27FC236}">
                <a16:creationId xmlns:a16="http://schemas.microsoft.com/office/drawing/2014/main" id="{F73DD1B0-0D8E-4E02-AE85-64D32B2DD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605407" y="2459815"/>
            <a:ext cx="960866" cy="242093"/>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BFAD6A4D-B433-42FC-9545-68C4C7627F0D}"/>
              </a:ext>
            </a:extLst>
          </p:cNvPr>
          <p:cNvSpPr/>
          <p:nvPr/>
        </p:nvSpPr>
        <p:spPr>
          <a:xfrm>
            <a:off x="6598249" y="3923284"/>
            <a:ext cx="594021" cy="400110"/>
          </a:xfrm>
          <a:prstGeom prst="rect">
            <a:avLst/>
          </a:prstGeom>
        </p:spPr>
        <p:txBody>
          <a:bodyPr wrap="square">
            <a:spAutoFit/>
          </a:bodyPr>
          <a:lstStyle/>
          <a:p>
            <a:pPr marL="0" marR="0" lvl="0" indent="0" algn="ctr" defTabSz="895848"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rPr>
              <a:t>ACR Tasks</a:t>
            </a:r>
            <a:endParaRPr kumimoji="0" lang="en-US" sz="800" b="0" i="0" u="none" strike="noStrike" kern="0" cap="none" spc="0" normalizeH="0" baseline="0" noProof="0" dirty="0">
              <a:ln>
                <a:noFill/>
              </a:ln>
              <a:solidFill>
                <a:sysClr val="windowText" lastClr="000000"/>
              </a:solidFill>
              <a:effectLst/>
              <a:uLnTx/>
              <a:uFillTx/>
              <a:latin typeface="Calibri" panose="020F0502020204030204"/>
              <a:ea typeface="Segoe UI" panose="020B0502040204020203" pitchFamily="34" charset="0"/>
              <a:cs typeface="Segoe UI" panose="020B0502040204020203" pitchFamily="34" charset="0"/>
            </a:endParaRPr>
          </a:p>
        </p:txBody>
      </p:sp>
      <p:pic>
        <p:nvPicPr>
          <p:cNvPr id="56" name="Windows" descr="Related image">
            <a:extLst>
              <a:ext uri="{FF2B5EF4-FFF2-40B4-BE49-F238E27FC236}">
                <a16:creationId xmlns:a16="http://schemas.microsoft.com/office/drawing/2014/main" id="{CAA7EA81-2757-46C7-82F8-9B5C6420A5AE}"/>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9579" t="19617" r="25733" b="15444"/>
          <a:stretch/>
        </p:blipFill>
        <p:spPr bwMode="auto">
          <a:xfrm>
            <a:off x="1376552" y="2634930"/>
            <a:ext cx="438603" cy="432878"/>
          </a:xfrm>
          <a:prstGeom prst="rect">
            <a:avLst/>
          </a:prstGeom>
          <a:noFill/>
          <a:extLst>
            <a:ext uri="{909E8E84-426E-40DD-AFC4-6F175D3DCCD1}">
              <a14:hiddenFill xmlns:a14="http://schemas.microsoft.com/office/drawing/2010/main">
                <a:solidFill>
                  <a:srgbClr val="FFFFFF"/>
                </a:solidFill>
              </a14:hiddenFill>
            </a:ext>
          </a:extLst>
        </p:spPr>
      </p:pic>
      <p:pic>
        <p:nvPicPr>
          <p:cNvPr id="57" name="Linux" descr="Image result for linux icon">
            <a:extLst>
              <a:ext uri="{FF2B5EF4-FFF2-40B4-BE49-F238E27FC236}">
                <a16:creationId xmlns:a16="http://schemas.microsoft.com/office/drawing/2014/main" id="{CBB0680E-FFA9-46E2-882D-EE422FD71CF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85598" y="2641115"/>
            <a:ext cx="420511" cy="420511"/>
          </a:xfrm>
          <a:prstGeom prst="rect">
            <a:avLst/>
          </a:prstGeom>
          <a:noFill/>
          <a:extLst>
            <a:ext uri="{909E8E84-426E-40DD-AFC4-6F175D3DCCD1}">
              <a14:hiddenFill xmlns:a14="http://schemas.microsoft.com/office/drawing/2010/main">
                <a:solidFill>
                  <a:srgbClr val="FFFFFF"/>
                </a:solidFill>
              </a14:hiddenFill>
            </a:ext>
          </a:extLst>
        </p:spPr>
      </p:pic>
      <p:pic>
        <p:nvPicPr>
          <p:cNvPr id="58" name="IoT">
            <a:extLst>
              <a:ext uri="{FF2B5EF4-FFF2-40B4-BE49-F238E27FC236}">
                <a16:creationId xmlns:a16="http://schemas.microsoft.com/office/drawing/2014/main" id="{2CF06430-2D9F-41CE-A802-8BAB7B4648F2}"/>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tretch>
            <a:fillRect/>
          </a:stretch>
        </p:blipFill>
        <p:spPr bwMode="auto">
          <a:xfrm>
            <a:off x="1376500" y="2632016"/>
            <a:ext cx="438707" cy="438707"/>
          </a:xfrm>
          <a:prstGeom prst="rect">
            <a:avLst/>
          </a:prstGeom>
          <a:noFill/>
          <a:extLst>
            <a:ext uri="{909E8E84-426E-40DD-AFC4-6F175D3DCCD1}">
              <a14:hiddenFill xmlns:a14="http://schemas.microsoft.com/office/drawing/2010/main">
                <a:solidFill>
                  <a:srgbClr val="FFFFFF"/>
                </a:solidFill>
              </a14:hiddenFill>
            </a:ext>
          </a:extLst>
        </p:spPr>
      </p:pic>
      <p:sp>
        <p:nvSpPr>
          <p:cNvPr id="59" name=".NET">
            <a:extLst>
              <a:ext uri="{FF2B5EF4-FFF2-40B4-BE49-F238E27FC236}">
                <a16:creationId xmlns:a16="http://schemas.microsoft.com/office/drawing/2014/main" id="{F3D99E7D-7B44-4D92-87AB-11394C6409B5}"/>
              </a:ext>
            </a:extLst>
          </p:cNvPr>
          <p:cNvSpPr/>
          <p:nvPr/>
        </p:nvSpPr>
        <p:spPr>
          <a:xfrm>
            <a:off x="1283953" y="2666729"/>
            <a:ext cx="699580" cy="374793"/>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.NET</a:t>
            </a:r>
          </a:p>
        </p:txBody>
      </p:sp>
      <p:pic>
        <p:nvPicPr>
          <p:cNvPr id="60" name="Java" descr="Image result for java icon">
            <a:extLst>
              <a:ext uri="{FF2B5EF4-FFF2-40B4-BE49-F238E27FC236}">
                <a16:creationId xmlns:a16="http://schemas.microsoft.com/office/drawing/2014/main" id="{6738CD48-13D4-4C3D-A9DD-B814F7E86077}"/>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56687" y="2512202"/>
            <a:ext cx="678332" cy="6783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gcr" descr="Image result for google container registry logo">
            <a:extLst>
              <a:ext uri="{FF2B5EF4-FFF2-40B4-BE49-F238E27FC236}">
                <a16:creationId xmlns:a16="http://schemas.microsoft.com/office/drawing/2014/main" id="{EECD5E59-A09D-486A-8E39-0B91892F312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036553" y="4850705"/>
            <a:ext cx="444268" cy="444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5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32" presetClass="emph" presetSubtype="0" fill="hold" grpId="0" nodeType="clickEffect">
                                  <p:stCondLst>
                                    <p:cond delay="0"/>
                                  </p:stCondLst>
                                  <p:iterate type="lt">
                                    <p:tmPct val="0"/>
                                  </p:iterate>
                                  <p:childTnLst>
                                    <p:animRot by="120000">
                                      <p:cBhvr>
                                        <p:cTn id="33" dur="100" fill="hold">
                                          <p:stCondLst>
                                            <p:cond delay="0"/>
                                          </p:stCondLst>
                                        </p:cTn>
                                        <p:tgtEl>
                                          <p:spTgt spid="32"/>
                                        </p:tgtEl>
                                        <p:attrNameLst>
                                          <p:attrName>r</p:attrName>
                                        </p:attrNameLst>
                                      </p:cBhvr>
                                    </p:animRot>
                                    <p:animRot by="-240000">
                                      <p:cBhvr>
                                        <p:cTn id="34" dur="200" fill="hold">
                                          <p:stCondLst>
                                            <p:cond delay="200"/>
                                          </p:stCondLst>
                                        </p:cTn>
                                        <p:tgtEl>
                                          <p:spTgt spid="32"/>
                                        </p:tgtEl>
                                        <p:attrNameLst>
                                          <p:attrName>r</p:attrName>
                                        </p:attrNameLst>
                                      </p:cBhvr>
                                    </p:animRot>
                                    <p:animRot by="240000">
                                      <p:cBhvr>
                                        <p:cTn id="35" dur="200" fill="hold">
                                          <p:stCondLst>
                                            <p:cond delay="400"/>
                                          </p:stCondLst>
                                        </p:cTn>
                                        <p:tgtEl>
                                          <p:spTgt spid="32"/>
                                        </p:tgtEl>
                                        <p:attrNameLst>
                                          <p:attrName>r</p:attrName>
                                        </p:attrNameLst>
                                      </p:cBhvr>
                                    </p:animRot>
                                    <p:animRot by="-240000">
                                      <p:cBhvr>
                                        <p:cTn id="36" dur="200" fill="hold">
                                          <p:stCondLst>
                                            <p:cond delay="600"/>
                                          </p:stCondLst>
                                        </p:cTn>
                                        <p:tgtEl>
                                          <p:spTgt spid="32"/>
                                        </p:tgtEl>
                                        <p:attrNameLst>
                                          <p:attrName>r</p:attrName>
                                        </p:attrNameLst>
                                      </p:cBhvr>
                                    </p:animRot>
                                    <p:animRot by="120000">
                                      <p:cBhvr>
                                        <p:cTn id="37" dur="200" fill="hold">
                                          <p:stCondLst>
                                            <p:cond delay="800"/>
                                          </p:stCondLst>
                                        </p:cTn>
                                        <p:tgtEl>
                                          <p:spTgt spid="32"/>
                                        </p:tgtEl>
                                        <p:attrNameLst>
                                          <p:attrName>r</p:attrName>
                                        </p:attrNameLst>
                                      </p:cBhvr>
                                    </p:animRot>
                                  </p:childTnLst>
                                </p:cTn>
                              </p:par>
                              <p:par>
                                <p:cTn id="38" presetID="12" presetClass="entr" presetSubtype="1"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additive="base">
                                        <p:cTn id="40" dur="250"/>
                                        <p:tgtEl>
                                          <p:spTgt spid="37"/>
                                        </p:tgtEl>
                                        <p:attrNameLst>
                                          <p:attrName>ppt_y</p:attrName>
                                        </p:attrNameLst>
                                      </p:cBhvr>
                                      <p:tavLst>
                                        <p:tav tm="0">
                                          <p:val>
                                            <p:strVal val="#ppt_y-#ppt_h*1.125000"/>
                                          </p:val>
                                        </p:tav>
                                        <p:tav tm="100000">
                                          <p:val>
                                            <p:strVal val="#ppt_y"/>
                                          </p:val>
                                        </p:tav>
                                      </p:tavLst>
                                    </p:anim>
                                    <p:animEffect transition="in" filter="wipe(down)">
                                      <p:cBhvr>
                                        <p:cTn id="41" dur="250"/>
                                        <p:tgtEl>
                                          <p:spTgt spid="37"/>
                                        </p:tgtEl>
                                      </p:cBhvr>
                                    </p:animEffect>
                                  </p:childTnLst>
                                </p:cTn>
                              </p:par>
                            </p:childTnLst>
                          </p:cTn>
                        </p:par>
                        <p:par>
                          <p:cTn id="42" fill="hold">
                            <p:stCondLst>
                              <p:cond delay="1000"/>
                            </p:stCondLst>
                            <p:childTnLst>
                              <p:par>
                                <p:cTn id="43" presetID="36" presetClass="emph" presetSubtype="0" fill="hold" grpId="1" nodeType="afterEffect">
                                  <p:stCondLst>
                                    <p:cond delay="0"/>
                                  </p:stCondLst>
                                  <p:iterate type="lt">
                                    <p:tmPct val="10000"/>
                                  </p:iterate>
                                  <p:childTnLst>
                                    <p:animScale>
                                      <p:cBhvr>
                                        <p:cTn id="44" dur="250" autoRev="1" fill="hold">
                                          <p:stCondLst>
                                            <p:cond delay="0"/>
                                          </p:stCondLst>
                                        </p:cTn>
                                        <p:tgtEl>
                                          <p:spTgt spid="32"/>
                                        </p:tgtEl>
                                      </p:cBhvr>
                                      <p:to x="80000" y="100000"/>
                                    </p:animScale>
                                    <p:anim by="(#ppt_w*0.10)" calcmode="lin" valueType="num">
                                      <p:cBhvr>
                                        <p:cTn id="45" dur="250" autoRev="1" fill="hold">
                                          <p:stCondLst>
                                            <p:cond delay="0"/>
                                          </p:stCondLst>
                                        </p:cTn>
                                        <p:tgtEl>
                                          <p:spTgt spid="32"/>
                                        </p:tgtEl>
                                        <p:attrNameLst>
                                          <p:attrName>ppt_x</p:attrName>
                                        </p:attrNameLst>
                                      </p:cBhvr>
                                    </p:anim>
                                    <p:anim by="(-#ppt_w*0.10)" calcmode="lin" valueType="num">
                                      <p:cBhvr>
                                        <p:cTn id="46" dur="250" autoRev="1" fill="hold">
                                          <p:stCondLst>
                                            <p:cond delay="0"/>
                                          </p:stCondLst>
                                        </p:cTn>
                                        <p:tgtEl>
                                          <p:spTgt spid="32"/>
                                        </p:tgtEl>
                                        <p:attrNameLst>
                                          <p:attrName>ppt_y</p:attrName>
                                        </p:attrNameLst>
                                      </p:cBhvr>
                                    </p:anim>
                                    <p:animRot by="-480000">
                                      <p:cBhvr>
                                        <p:cTn id="47" dur="250" autoRev="1" fill="hold">
                                          <p:stCondLst>
                                            <p:cond delay="0"/>
                                          </p:stCondLst>
                                        </p:cTn>
                                        <p:tgtEl>
                                          <p:spTgt spid="32"/>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42" presetClass="path" presetSubtype="0" accel="50000" decel="50000" fill="hold" nodeType="withEffect">
                                  <p:stCondLst>
                                    <p:cond delay="0"/>
                                  </p:stCondLst>
                                  <p:childTnLst>
                                    <p:animMotion origin="layout" path="M 6.25E-7 -7.40741E-7 L 0.21706 0.01019 " pathEditMode="relative" rAng="0" ptsTypes="AA">
                                      <p:cBhvr>
                                        <p:cTn id="54" dur="1500" fill="hold"/>
                                        <p:tgtEl>
                                          <p:spTgt spid="57"/>
                                        </p:tgtEl>
                                        <p:attrNameLst>
                                          <p:attrName>ppt_x</p:attrName>
                                          <p:attrName>ppt_y</p:attrName>
                                        </p:attrNameLst>
                                      </p:cBhvr>
                                      <p:rCtr x="10846" y="509"/>
                                    </p:animMotion>
                                  </p:childTnLst>
                                </p:cTn>
                              </p:par>
                              <p:par>
                                <p:cTn id="55" presetID="10" presetClass="exit" presetSubtype="0" fill="hold" nodeType="withEffect">
                                  <p:stCondLst>
                                    <p:cond delay="1100"/>
                                  </p:stCondLst>
                                  <p:childTnLst>
                                    <p:animEffect transition="out" filter="fade">
                                      <p:cBhvr>
                                        <p:cTn id="56" dur="500"/>
                                        <p:tgtEl>
                                          <p:spTgt spid="57"/>
                                        </p:tgtEl>
                                      </p:cBhvr>
                                    </p:animEffect>
                                    <p:set>
                                      <p:cBhvr>
                                        <p:cTn id="57" dur="1" fill="hold">
                                          <p:stCondLst>
                                            <p:cond delay="499"/>
                                          </p:stCondLst>
                                        </p:cTn>
                                        <p:tgtEl>
                                          <p:spTgt spid="57"/>
                                        </p:tgtEl>
                                        <p:attrNameLst>
                                          <p:attrName>style.visibility</p:attrName>
                                        </p:attrNameLst>
                                      </p:cBhvr>
                                      <p:to>
                                        <p:strVal val="hidden"/>
                                      </p:to>
                                    </p:set>
                                  </p:childTnLst>
                                </p:cTn>
                              </p:par>
                              <p:par>
                                <p:cTn id="58" presetID="10" presetClass="entr" presetSubtype="0" fill="hold" nodeType="withEffect">
                                  <p:stCondLst>
                                    <p:cond delay="11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42" presetClass="path" presetSubtype="0" accel="50000" decel="50000" fill="hold" nodeType="withEffect">
                                  <p:stCondLst>
                                    <p:cond delay="1000"/>
                                  </p:stCondLst>
                                  <p:childTnLst>
                                    <p:animMotion origin="layout" path="M 6.25E-7 0.00394 L 0.21042 0.10995 " pathEditMode="relative" rAng="0" ptsTypes="AA">
                                      <p:cBhvr>
                                        <p:cTn id="62" dur="1500" fill="hold"/>
                                        <p:tgtEl>
                                          <p:spTgt spid="56"/>
                                        </p:tgtEl>
                                        <p:attrNameLst>
                                          <p:attrName>ppt_x</p:attrName>
                                          <p:attrName>ppt_y</p:attrName>
                                        </p:attrNameLst>
                                      </p:cBhvr>
                                      <p:rCtr x="10521" y="5301"/>
                                    </p:animMotion>
                                  </p:childTnLst>
                                </p:cTn>
                              </p:par>
                              <p:par>
                                <p:cTn id="63" presetID="10" presetClass="exit" presetSubtype="0" fill="hold" nodeType="withEffect">
                                  <p:stCondLst>
                                    <p:cond delay="2000"/>
                                  </p:stCondLst>
                                  <p:childTnLst>
                                    <p:animEffect transition="out" filter="fade">
                                      <p:cBhvr>
                                        <p:cTn id="64" dur="500"/>
                                        <p:tgtEl>
                                          <p:spTgt spid="56"/>
                                        </p:tgtEl>
                                      </p:cBhvr>
                                    </p:animEffect>
                                    <p:set>
                                      <p:cBhvr>
                                        <p:cTn id="65" dur="1" fill="hold">
                                          <p:stCondLst>
                                            <p:cond delay="499"/>
                                          </p:stCondLst>
                                        </p:cTn>
                                        <p:tgtEl>
                                          <p:spTgt spid="56"/>
                                        </p:tgtEl>
                                        <p:attrNameLst>
                                          <p:attrName>style.visibility</p:attrName>
                                        </p:attrNameLst>
                                      </p:cBhvr>
                                      <p:to>
                                        <p:strVal val="hidden"/>
                                      </p:to>
                                    </p:set>
                                  </p:childTnLst>
                                </p:cTn>
                              </p:par>
                            </p:childTnLst>
                          </p:cTn>
                        </p:par>
                        <p:par>
                          <p:cTn id="66" fill="hold">
                            <p:stCondLst>
                              <p:cond delay="2500"/>
                            </p:stCondLst>
                            <p:childTnLst>
                              <p:par>
                                <p:cTn id="67" presetID="10" presetClass="entr" presetSubtype="0" fill="hold" nodeType="after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fade">
                                      <p:cBhvr>
                                        <p:cTn id="69" dur="500"/>
                                        <p:tgtEl>
                                          <p:spTgt spid="58"/>
                                        </p:tgtEl>
                                      </p:cBhvr>
                                    </p:animEffect>
                                  </p:childTnLst>
                                </p:cTn>
                              </p:par>
                              <p:par>
                                <p:cTn id="70" presetID="42" presetClass="path" presetSubtype="0" accel="50000" decel="50000" fill="hold" nodeType="withEffect">
                                  <p:stCondLst>
                                    <p:cond delay="0"/>
                                  </p:stCondLst>
                                  <p:childTnLst>
                                    <p:animMotion origin="layout" path="M 6.25E-7 -7.40741E-7 L 0.20937 0.12662 " pathEditMode="relative" rAng="0" ptsTypes="AA">
                                      <p:cBhvr>
                                        <p:cTn id="71" dur="1500" fill="hold"/>
                                        <p:tgtEl>
                                          <p:spTgt spid="58"/>
                                        </p:tgtEl>
                                        <p:attrNameLst>
                                          <p:attrName>ppt_x</p:attrName>
                                          <p:attrName>ppt_y</p:attrName>
                                        </p:attrNameLst>
                                      </p:cBhvr>
                                      <p:rCtr x="10469" y="6319"/>
                                    </p:animMotion>
                                  </p:childTnLst>
                                </p:cTn>
                              </p:par>
                              <p:par>
                                <p:cTn id="72" presetID="10" presetClass="exit" presetSubtype="0" fill="hold" nodeType="withEffect">
                                  <p:stCondLst>
                                    <p:cond delay="900"/>
                                  </p:stCondLst>
                                  <p:childTnLst>
                                    <p:animEffect transition="out" filter="fade">
                                      <p:cBhvr>
                                        <p:cTn id="73" dur="500"/>
                                        <p:tgtEl>
                                          <p:spTgt spid="58"/>
                                        </p:tgtEl>
                                      </p:cBhvr>
                                    </p:animEffect>
                                    <p:set>
                                      <p:cBhvr>
                                        <p:cTn id="74" dur="1" fill="hold">
                                          <p:stCondLst>
                                            <p:cond delay="499"/>
                                          </p:stCondLst>
                                        </p:cTn>
                                        <p:tgtEl>
                                          <p:spTgt spid="58"/>
                                        </p:tgtEl>
                                        <p:attrNameLst>
                                          <p:attrName>style.visibility</p:attrName>
                                        </p:attrNameLst>
                                      </p:cBhvr>
                                      <p:to>
                                        <p:strVal val="hidden"/>
                                      </p:to>
                                    </p:set>
                                  </p:childTnLst>
                                </p:cTn>
                              </p:par>
                            </p:childTnLst>
                          </p:cTn>
                        </p:par>
                        <p:par>
                          <p:cTn id="75" fill="hold">
                            <p:stCondLst>
                              <p:cond delay="4000"/>
                            </p:stCondLst>
                            <p:childTnLst>
                              <p:par>
                                <p:cTn id="76" presetID="10" presetClass="entr" presetSubtype="0" fill="hold" nodeType="after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42" presetClass="path" presetSubtype="0" accel="50000" decel="50000" fill="hold" nodeType="withEffect">
                                  <p:stCondLst>
                                    <p:cond delay="0"/>
                                  </p:stCondLst>
                                  <p:childTnLst>
                                    <p:animMotion origin="layout" path="M 6.25E-7 -7.40741E-7 L 0.20443 0.02176 " pathEditMode="relative" rAng="0" ptsTypes="AA">
                                      <p:cBhvr>
                                        <p:cTn id="80" dur="1500" fill="hold"/>
                                        <p:tgtEl>
                                          <p:spTgt spid="60"/>
                                        </p:tgtEl>
                                        <p:attrNameLst>
                                          <p:attrName>ppt_x</p:attrName>
                                          <p:attrName>ppt_y</p:attrName>
                                        </p:attrNameLst>
                                      </p:cBhvr>
                                      <p:rCtr x="10221" y="1088"/>
                                    </p:animMotion>
                                  </p:childTnLst>
                                </p:cTn>
                              </p:par>
                              <p:par>
                                <p:cTn id="81" presetID="10" presetClass="exit" presetSubtype="0" fill="hold" nodeType="withEffect">
                                  <p:stCondLst>
                                    <p:cond delay="1000"/>
                                  </p:stCondLst>
                                  <p:childTnLst>
                                    <p:animEffect transition="out" filter="fade">
                                      <p:cBhvr>
                                        <p:cTn id="82" dur="500"/>
                                        <p:tgtEl>
                                          <p:spTgt spid="60"/>
                                        </p:tgtEl>
                                      </p:cBhvr>
                                    </p:animEffect>
                                    <p:set>
                                      <p:cBhvr>
                                        <p:cTn id="83" dur="1" fill="hold">
                                          <p:stCondLst>
                                            <p:cond delay="499"/>
                                          </p:stCondLst>
                                        </p:cTn>
                                        <p:tgtEl>
                                          <p:spTgt spid="60"/>
                                        </p:tgtEl>
                                        <p:attrNameLst>
                                          <p:attrName>style.visibility</p:attrName>
                                        </p:attrNameLst>
                                      </p:cBhvr>
                                      <p:to>
                                        <p:strVal val="hidden"/>
                                      </p:to>
                                    </p:set>
                                  </p:childTnLst>
                                </p:cTn>
                              </p:par>
                            </p:childTnLst>
                          </p:cTn>
                        </p:par>
                        <p:par>
                          <p:cTn id="84" fill="hold">
                            <p:stCondLst>
                              <p:cond delay="5500"/>
                            </p:stCondLst>
                            <p:childTnLst>
                              <p:par>
                                <p:cTn id="85" presetID="10" presetClass="entr" presetSubtype="0" fill="hold" grpId="1" nodeType="after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fade">
                                      <p:cBhvr>
                                        <p:cTn id="87" dur="500"/>
                                        <p:tgtEl>
                                          <p:spTgt spid="59"/>
                                        </p:tgtEl>
                                      </p:cBhvr>
                                    </p:animEffect>
                                  </p:childTnLst>
                                </p:cTn>
                              </p:par>
                              <p:par>
                                <p:cTn id="88" presetID="42" presetClass="path" presetSubtype="0" accel="50000" decel="50000" fill="hold" grpId="0" nodeType="withEffect">
                                  <p:stCondLst>
                                    <p:cond delay="0"/>
                                  </p:stCondLst>
                                  <p:childTnLst>
                                    <p:animMotion origin="layout" path="M -4.375E-6 -3.7037E-6 L 0.21342 0.10348 " pathEditMode="relative" rAng="0" ptsTypes="AA">
                                      <p:cBhvr>
                                        <p:cTn id="89" dur="1500" fill="hold"/>
                                        <p:tgtEl>
                                          <p:spTgt spid="59"/>
                                        </p:tgtEl>
                                        <p:attrNameLst>
                                          <p:attrName>ppt_x</p:attrName>
                                          <p:attrName>ppt_y</p:attrName>
                                        </p:attrNameLst>
                                      </p:cBhvr>
                                      <p:rCtr x="10664" y="5162"/>
                                    </p:animMotion>
                                  </p:childTnLst>
                                </p:cTn>
                              </p:par>
                              <p:par>
                                <p:cTn id="90" presetID="10" presetClass="exit" presetSubtype="0" fill="hold" grpId="2" nodeType="withEffect">
                                  <p:stCondLst>
                                    <p:cond delay="1000"/>
                                  </p:stCondLst>
                                  <p:childTnLst>
                                    <p:animEffect transition="out" filter="fade">
                                      <p:cBhvr>
                                        <p:cTn id="91" dur="500"/>
                                        <p:tgtEl>
                                          <p:spTgt spid="59"/>
                                        </p:tgtEl>
                                      </p:cBhvr>
                                    </p:animEffect>
                                    <p:set>
                                      <p:cBhvr>
                                        <p:cTn id="92" dur="1" fill="hold">
                                          <p:stCondLst>
                                            <p:cond delay="499"/>
                                          </p:stCondLst>
                                        </p:cTn>
                                        <p:tgtEl>
                                          <p:spTgt spid="5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fade">
                                      <p:cBhvr>
                                        <p:cTn id="97" dur="500"/>
                                        <p:tgtEl>
                                          <p:spTgt spid="53"/>
                                        </p:tgtEl>
                                      </p:cBhvr>
                                    </p:animEffect>
                                  </p:childTnLst>
                                </p:cTn>
                              </p:par>
                            </p:childTnLst>
                          </p:cTn>
                        </p:par>
                        <p:par>
                          <p:cTn id="98" fill="hold">
                            <p:stCondLst>
                              <p:cond delay="500"/>
                            </p:stCondLst>
                            <p:childTnLst>
                              <p:par>
                                <p:cTn id="99" presetID="22" presetClass="entr" presetSubtype="8"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wipe(left)">
                                      <p:cBhvr>
                                        <p:cTn id="101" dur="500"/>
                                        <p:tgtEl>
                                          <p:spTgt spid="43"/>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wipe(left)">
                                      <p:cBhvr>
                                        <p:cTn id="104" dur="500"/>
                                        <p:tgtEl>
                                          <p:spTgt spid="44"/>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wipe(left)">
                                      <p:cBhvr>
                                        <p:cTn id="107" dur="500"/>
                                        <p:tgtEl>
                                          <p:spTgt spid="45"/>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wipe(left)">
                                      <p:cBhvr>
                                        <p:cTn id="110" dur="500"/>
                                        <p:tgtEl>
                                          <p:spTgt spid="54"/>
                                        </p:tgtEl>
                                      </p:cBhvr>
                                    </p:animEffect>
                                  </p:childTnLst>
                                </p:cTn>
                              </p:par>
                              <p:par>
                                <p:cTn id="111" presetID="10" presetClass="entr" presetSubtype="0" fill="hold" nodeType="withEffect">
                                  <p:stCondLst>
                                    <p:cond delay="0"/>
                                  </p:stCondLst>
                                  <p:childTnLst>
                                    <p:set>
                                      <p:cBhvr>
                                        <p:cTn id="112" dur="1" fill="hold">
                                          <p:stCondLst>
                                            <p:cond delay="0"/>
                                          </p:stCondLst>
                                        </p:cTn>
                                        <p:tgtEl>
                                          <p:spTgt spid="66"/>
                                        </p:tgtEl>
                                        <p:attrNameLst>
                                          <p:attrName>style.visibility</p:attrName>
                                        </p:attrNameLst>
                                      </p:cBhvr>
                                      <p:to>
                                        <p:strVal val="visible"/>
                                      </p:to>
                                    </p:set>
                                    <p:animEffect transition="in" filter="fade">
                                      <p:cBhvr>
                                        <p:cTn id="113" dur="500"/>
                                        <p:tgtEl>
                                          <p:spTgt spid="66"/>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73"/>
                                        </p:tgtEl>
                                        <p:attrNameLst>
                                          <p:attrName>style.visibility</p:attrName>
                                        </p:attrNameLst>
                                      </p:cBhvr>
                                      <p:to>
                                        <p:strVal val="visible"/>
                                      </p:to>
                                    </p:set>
                                    <p:animEffect transition="in" filter="fade">
                                      <p:cBhvr>
                                        <p:cTn id="118" dur="500"/>
                                        <p:tgtEl>
                                          <p:spTgt spid="73"/>
                                        </p:tgtEl>
                                      </p:cBhvr>
                                    </p:animEffect>
                                  </p:childTnLst>
                                </p:cTn>
                              </p:par>
                            </p:childTnLst>
                          </p:cTn>
                        </p:par>
                        <p:par>
                          <p:cTn id="119" fill="hold">
                            <p:stCondLst>
                              <p:cond delay="500"/>
                            </p:stCondLst>
                            <p:childTnLst>
                              <p:par>
                                <p:cTn id="120" presetID="22" presetClass="entr" presetSubtype="8" fill="hold" grpId="0" nodeType="afterEffect">
                                  <p:stCondLst>
                                    <p:cond delay="0"/>
                                  </p:stCondLst>
                                  <p:childTnLst>
                                    <p:set>
                                      <p:cBhvr>
                                        <p:cTn id="121" dur="1" fill="hold">
                                          <p:stCondLst>
                                            <p:cond delay="0"/>
                                          </p:stCondLst>
                                        </p:cTn>
                                        <p:tgtEl>
                                          <p:spTgt spid="74"/>
                                        </p:tgtEl>
                                        <p:attrNameLst>
                                          <p:attrName>style.visibility</p:attrName>
                                        </p:attrNameLst>
                                      </p:cBhvr>
                                      <p:to>
                                        <p:strVal val="visible"/>
                                      </p:to>
                                    </p:set>
                                    <p:animEffect transition="in" filter="wipe(left)">
                                      <p:cBhvr>
                                        <p:cTn id="122" dur="500"/>
                                        <p:tgtEl>
                                          <p:spTgt spid="74"/>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75"/>
                                        </p:tgtEl>
                                        <p:attrNameLst>
                                          <p:attrName>style.visibility</p:attrName>
                                        </p:attrNameLst>
                                      </p:cBhvr>
                                      <p:to>
                                        <p:strVal val="visible"/>
                                      </p:to>
                                    </p:set>
                                    <p:animEffect transition="in" filter="wipe(left)">
                                      <p:cBhvr>
                                        <p:cTn id="125" dur="500"/>
                                        <p:tgtEl>
                                          <p:spTgt spid="75"/>
                                        </p:tgtEl>
                                      </p:cBhvr>
                                    </p:animEffect>
                                  </p:childTnLst>
                                </p:cTn>
                              </p:par>
                              <p:par>
                                <p:cTn id="126" presetID="22" presetClass="entr" presetSubtype="8" fill="hold" grpId="0" nodeType="withEffect">
                                  <p:stCondLst>
                                    <p:cond delay="0"/>
                                  </p:stCondLst>
                                  <p:childTnLst>
                                    <p:set>
                                      <p:cBhvr>
                                        <p:cTn id="127" dur="1" fill="hold">
                                          <p:stCondLst>
                                            <p:cond delay="0"/>
                                          </p:stCondLst>
                                        </p:cTn>
                                        <p:tgtEl>
                                          <p:spTgt spid="76"/>
                                        </p:tgtEl>
                                        <p:attrNameLst>
                                          <p:attrName>style.visibility</p:attrName>
                                        </p:attrNameLst>
                                      </p:cBhvr>
                                      <p:to>
                                        <p:strVal val="visible"/>
                                      </p:to>
                                    </p:set>
                                    <p:animEffect transition="in" filter="wipe(left)">
                                      <p:cBhvr>
                                        <p:cTn id="128" dur="500"/>
                                        <p:tgtEl>
                                          <p:spTgt spid="76"/>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wipe(left)">
                                      <p:cBhvr>
                                        <p:cTn id="131" dur="500"/>
                                        <p:tgtEl>
                                          <p:spTgt spid="77"/>
                                        </p:tgtEl>
                                      </p:cBhvr>
                                    </p:animEffect>
                                  </p:childTnLst>
                                </p:cTn>
                              </p:par>
                            </p:childTnLst>
                          </p:cTn>
                        </p:par>
                      </p:childTnLst>
                    </p:cTn>
                  </p:par>
                  <p:par>
                    <p:cTn id="132" fill="hold">
                      <p:stCondLst>
                        <p:cond delay="indefinite"/>
                      </p:stCondLst>
                      <p:childTnLst>
                        <p:par>
                          <p:cTn id="133" fill="hold">
                            <p:stCondLst>
                              <p:cond delay="0"/>
                            </p:stCondLst>
                            <p:childTnLst>
                              <p:par>
                                <p:cTn id="134" presetID="37" presetClass="path" presetSubtype="0" accel="50000" decel="50000" fill="hold" nodeType="clickEffect">
                                  <p:stCondLst>
                                    <p:cond delay="0"/>
                                  </p:stCondLst>
                                  <p:childTnLst>
                                    <p:animMotion origin="layout" path="M 8.33333E-7 -2.59259E-6 C 0.05664 0.16852 0.36289 0.08472 0.4349 0.08357 " pathEditMode="relative" rAng="0" ptsTypes="AA">
                                      <p:cBhvr>
                                        <p:cTn id="135" dur="2000" fill="hold"/>
                                        <p:tgtEl>
                                          <p:spTgt spid="67"/>
                                        </p:tgtEl>
                                        <p:attrNameLst>
                                          <p:attrName>ppt_x</p:attrName>
                                          <p:attrName>ppt_y</p:attrName>
                                        </p:attrNameLst>
                                      </p:cBhvr>
                                      <p:rCtr x="21745" y="5255"/>
                                    </p:animMotion>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78"/>
                                        </p:tgtEl>
                                        <p:attrNameLst>
                                          <p:attrName>style.visibility</p:attrName>
                                        </p:attrNameLst>
                                      </p:cBhvr>
                                      <p:to>
                                        <p:strVal val="visible"/>
                                      </p:to>
                                    </p:set>
                                    <p:animEffect transition="in" filter="fade">
                                      <p:cBhvr>
                                        <p:cTn id="140" dur="500"/>
                                        <p:tgtEl>
                                          <p:spTgt spid="78"/>
                                        </p:tgtEl>
                                      </p:cBhvr>
                                    </p:animEffect>
                                  </p:childTnLst>
                                </p:cTn>
                              </p:par>
                            </p:childTnLst>
                          </p:cTn>
                        </p:par>
                        <p:par>
                          <p:cTn id="141" fill="hold">
                            <p:stCondLst>
                              <p:cond delay="500"/>
                            </p:stCondLst>
                            <p:childTnLst>
                              <p:par>
                                <p:cTn id="142" presetID="10" presetClass="entr" presetSubtype="0" fill="hold" nodeType="afterEffect">
                                  <p:stCondLst>
                                    <p:cond delay="0"/>
                                  </p:stCondLst>
                                  <p:childTnLst>
                                    <p:set>
                                      <p:cBhvr>
                                        <p:cTn id="143" dur="1" fill="hold">
                                          <p:stCondLst>
                                            <p:cond delay="0"/>
                                          </p:stCondLst>
                                        </p:cTn>
                                        <p:tgtEl>
                                          <p:spTgt spid="85"/>
                                        </p:tgtEl>
                                        <p:attrNameLst>
                                          <p:attrName>style.visibility</p:attrName>
                                        </p:attrNameLst>
                                      </p:cBhvr>
                                      <p:to>
                                        <p:strVal val="visible"/>
                                      </p:to>
                                    </p:set>
                                    <p:animEffect transition="in" filter="fade">
                                      <p:cBhvr>
                                        <p:cTn id="144" dur="500"/>
                                        <p:tgtEl>
                                          <p:spTgt spid="85"/>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72"/>
                                        </p:tgtEl>
                                        <p:attrNameLst>
                                          <p:attrName>style.visibility</p:attrName>
                                        </p:attrNameLst>
                                      </p:cBhvr>
                                      <p:to>
                                        <p:strVal val="visible"/>
                                      </p:to>
                                    </p:set>
                                    <p:animEffect transition="in" filter="fade">
                                      <p:cBhvr>
                                        <p:cTn id="149" dur="500"/>
                                        <p:tgtEl>
                                          <p:spTgt spid="72"/>
                                        </p:tgtEl>
                                      </p:cBhvr>
                                    </p:animEffect>
                                  </p:childTnLst>
                                </p:cTn>
                              </p:par>
                              <p:par>
                                <p:cTn id="150" presetID="37" presetClass="path" presetSubtype="0" accel="50000" decel="50000" fill="hold" nodeType="withEffect">
                                  <p:stCondLst>
                                    <p:cond delay="0"/>
                                  </p:stCondLst>
                                  <p:childTnLst>
                                    <p:animMotion origin="layout" path="M -0.00078 -3.7037E-6 C -0.09101 -3.7037E-6 -0.10729 0.15486 0.06198 0.15672 " pathEditMode="relative" rAng="0" ptsTypes="AA">
                                      <p:cBhvr>
                                        <p:cTn id="151" dur="2000" fill="hold"/>
                                        <p:tgtEl>
                                          <p:spTgt spid="72"/>
                                        </p:tgtEl>
                                        <p:attrNameLst>
                                          <p:attrName>ppt_x</p:attrName>
                                          <p:attrName>ppt_y</p:attrName>
                                        </p:attrNameLst>
                                      </p:cBhvr>
                                      <p:rCtr x="-208" y="7824"/>
                                    </p:animMotion>
                                  </p:childTnLst>
                                </p:cTn>
                              </p:par>
                              <p:par>
                                <p:cTn id="152" presetID="10" presetClass="entr" presetSubtype="0" fill="hold" nodeType="withEffect">
                                  <p:stCondLst>
                                    <p:cond delay="0"/>
                                  </p:stCondLst>
                                  <p:childTnLst>
                                    <p:set>
                                      <p:cBhvr>
                                        <p:cTn id="153" dur="1" fill="hold">
                                          <p:stCondLst>
                                            <p:cond delay="0"/>
                                          </p:stCondLst>
                                        </p:cTn>
                                        <p:tgtEl>
                                          <p:spTgt spid="18"/>
                                        </p:tgtEl>
                                        <p:attrNameLst>
                                          <p:attrName>style.visibility</p:attrName>
                                        </p:attrNameLst>
                                      </p:cBhvr>
                                      <p:to>
                                        <p:strVal val="visible"/>
                                      </p:to>
                                    </p:set>
                                    <p:animEffect transition="in" filter="fade">
                                      <p:cBhvr>
                                        <p:cTn id="154" dur="500"/>
                                        <p:tgtEl>
                                          <p:spTgt spid="18"/>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5"/>
                                        </p:tgtEl>
                                        <p:attrNameLst>
                                          <p:attrName>style.visibility</p:attrName>
                                        </p:attrNameLst>
                                      </p:cBhvr>
                                      <p:to>
                                        <p:strVal val="visible"/>
                                      </p:to>
                                    </p:set>
                                    <p:animEffect transition="in" filter="fade">
                                      <p:cBhvr>
                                        <p:cTn id="157" dur="500"/>
                                        <p:tgtEl>
                                          <p:spTgt spid="55"/>
                                        </p:tgtEl>
                                      </p:cBhvr>
                                    </p:animEffect>
                                  </p:childTnLst>
                                </p:cTn>
                              </p:par>
                            </p:childTnLst>
                          </p:cTn>
                        </p:par>
                      </p:childTnLst>
                    </p:cTn>
                  </p:par>
                  <p:par>
                    <p:cTn id="158" fill="hold">
                      <p:stCondLst>
                        <p:cond delay="indefinite"/>
                      </p:stCondLst>
                      <p:childTnLst>
                        <p:par>
                          <p:cTn id="159" fill="hold">
                            <p:stCondLst>
                              <p:cond delay="0"/>
                            </p:stCondLst>
                            <p:childTnLst>
                              <p:par>
                                <p:cTn id="160" presetID="37" presetClass="path" presetSubtype="0" accel="50000" decel="50000" fill="hold" nodeType="clickEffect">
                                  <p:stCondLst>
                                    <p:cond delay="700"/>
                                  </p:stCondLst>
                                  <p:childTnLst>
                                    <p:animMotion origin="layout" path="M -1.45833E-6 3.33333E-6 C -0.08854 3.33333E-6 -0.0793 -0.08542 -0.15482 -0.08635 " pathEditMode="relative" rAng="0" ptsTypes="AA">
                                      <p:cBhvr>
                                        <p:cTn id="161" dur="1300" fill="hold"/>
                                        <p:tgtEl>
                                          <p:spTgt spid="66"/>
                                        </p:tgtEl>
                                        <p:attrNameLst>
                                          <p:attrName>ppt_x</p:attrName>
                                          <p:attrName>ppt_y</p:attrName>
                                        </p:attrNameLst>
                                      </p:cBhvr>
                                      <p:rCtr x="-7747" y="-4329"/>
                                    </p:animMotion>
                                  </p:childTnLst>
                                </p:cTn>
                              </p:par>
                              <p:par>
                                <p:cTn id="162" presetID="42" presetClass="path" presetSubtype="0" accel="50000" decel="50000" fill="hold" nodeType="withEffect">
                                  <p:stCondLst>
                                    <p:cond delay="0"/>
                                  </p:stCondLst>
                                  <p:childTnLst>
                                    <p:animMotion origin="layout" path="M 1.04167E-6 1.48148E-6 L -0.00104 -0.48704 " pathEditMode="relative" rAng="0" ptsTypes="AA">
                                      <p:cBhvr>
                                        <p:cTn id="163" dur="2000" fill="hold"/>
                                        <p:tgtEl>
                                          <p:spTgt spid="42"/>
                                        </p:tgtEl>
                                        <p:attrNameLst>
                                          <p:attrName>ppt_x</p:attrName>
                                          <p:attrName>ppt_y</p:attrName>
                                        </p:attrNameLst>
                                      </p:cBhvr>
                                      <p:rCtr x="-52" y="-24352"/>
                                    </p:animMotion>
                                  </p:childTnLst>
                                </p:cTn>
                              </p:par>
                            </p:childTnLst>
                          </p:cTn>
                        </p:par>
                        <p:par>
                          <p:cTn id="164" fill="hold">
                            <p:stCondLst>
                              <p:cond delay="2000"/>
                            </p:stCondLst>
                            <p:childTnLst>
                              <p:par>
                                <p:cTn id="165" presetID="10" presetClass="entr" presetSubtype="0" fill="hold" nodeType="afterEffect">
                                  <p:stCondLst>
                                    <p:cond delay="0"/>
                                  </p:stCondLst>
                                  <p:childTnLst>
                                    <p:set>
                                      <p:cBhvr>
                                        <p:cTn id="166" dur="1" fill="hold">
                                          <p:stCondLst>
                                            <p:cond delay="0"/>
                                          </p:stCondLst>
                                        </p:cTn>
                                        <p:tgtEl>
                                          <p:spTgt spid="71"/>
                                        </p:tgtEl>
                                        <p:attrNameLst>
                                          <p:attrName>style.visibility</p:attrName>
                                        </p:attrNameLst>
                                      </p:cBhvr>
                                      <p:to>
                                        <p:strVal val="visible"/>
                                      </p:to>
                                    </p:set>
                                    <p:animEffect transition="in" filter="fade">
                                      <p:cBhvr>
                                        <p:cTn id="167" dur="500"/>
                                        <p:tgtEl>
                                          <p:spTgt spid="71"/>
                                        </p:tgtEl>
                                      </p:cBhvr>
                                    </p:animEffect>
                                  </p:childTnLst>
                                </p:cTn>
                              </p:par>
                              <p:par>
                                <p:cTn id="168" presetID="37" presetClass="path" presetSubtype="0" accel="50000" decel="50000" fill="hold" nodeType="withEffect">
                                  <p:stCondLst>
                                    <p:cond delay="0"/>
                                  </p:stCondLst>
                                  <p:childTnLst>
                                    <p:animMotion origin="layout" path="M 2.70833E-6 -7.40741E-7 C 0.00208 0.17083 0.13737 0.24398 0.21458 0.24213 " pathEditMode="relative" rAng="0" ptsTypes="AA">
                                      <p:cBhvr>
                                        <p:cTn id="169" dur="2000" fill="hold"/>
                                        <p:tgtEl>
                                          <p:spTgt spid="71"/>
                                        </p:tgtEl>
                                        <p:attrNameLst>
                                          <p:attrName>ppt_x</p:attrName>
                                          <p:attrName>ppt_y</p:attrName>
                                        </p:attrNameLst>
                                      </p:cBhvr>
                                      <p:rCtr x="10729" y="12106"/>
                                    </p:animMotion>
                                  </p:childTnLst>
                                </p:cTn>
                              </p:par>
                            </p:childTnLst>
                          </p:cTn>
                        </p:par>
                      </p:childTnLst>
                    </p:cTn>
                  </p:par>
                  <p:par>
                    <p:cTn id="170" fill="hold">
                      <p:stCondLst>
                        <p:cond delay="indefinite"/>
                      </p:stCondLst>
                      <p:childTnLst>
                        <p:par>
                          <p:cTn id="171" fill="hold">
                            <p:stCondLst>
                              <p:cond delay="0"/>
                            </p:stCondLst>
                            <p:childTnLst>
                              <p:par>
                                <p:cTn id="172" presetID="14" presetClass="exit" presetSubtype="5" fill="hold" nodeType="clickEffect">
                                  <p:stCondLst>
                                    <p:cond delay="0"/>
                                  </p:stCondLst>
                                  <p:childTnLst>
                                    <p:animEffect transition="out" filter="randombar(vertical)">
                                      <p:cBhvr>
                                        <p:cTn id="173" dur="500"/>
                                        <p:tgtEl>
                                          <p:spTgt spid="10"/>
                                        </p:tgtEl>
                                      </p:cBhvr>
                                    </p:animEffect>
                                    <p:set>
                                      <p:cBhvr>
                                        <p:cTn id="174" dur="1" fill="hold">
                                          <p:stCondLst>
                                            <p:cond delay="499"/>
                                          </p:stCondLst>
                                        </p:cTn>
                                        <p:tgtEl>
                                          <p:spTgt spid="10"/>
                                        </p:tgtEl>
                                        <p:attrNameLst>
                                          <p:attrName>style.visibility</p:attrName>
                                        </p:attrNameLst>
                                      </p:cBhvr>
                                      <p:to>
                                        <p:strVal val="hidden"/>
                                      </p:to>
                                    </p:set>
                                  </p:childTnLst>
                                </p:cTn>
                              </p:par>
                              <p:par>
                                <p:cTn id="175" presetID="14" presetClass="exit" presetSubtype="5" fill="hold" nodeType="withEffect">
                                  <p:stCondLst>
                                    <p:cond delay="400"/>
                                  </p:stCondLst>
                                  <p:childTnLst>
                                    <p:animEffect transition="out" filter="randombar(vertical)">
                                      <p:cBhvr>
                                        <p:cTn id="176" dur="500"/>
                                        <p:tgtEl>
                                          <p:spTgt spid="69"/>
                                        </p:tgtEl>
                                      </p:cBhvr>
                                    </p:animEffect>
                                    <p:set>
                                      <p:cBhvr>
                                        <p:cTn id="177" dur="1" fill="hold">
                                          <p:stCondLst>
                                            <p:cond delay="499"/>
                                          </p:stCondLst>
                                        </p:cTn>
                                        <p:tgtEl>
                                          <p:spTgt spid="69"/>
                                        </p:tgtEl>
                                        <p:attrNameLst>
                                          <p:attrName>style.visibility</p:attrName>
                                        </p:attrNameLst>
                                      </p:cBhvr>
                                      <p:to>
                                        <p:strVal val="hidden"/>
                                      </p:to>
                                    </p:set>
                                  </p:childTnLst>
                                </p:cTn>
                              </p:par>
                              <p:par>
                                <p:cTn id="178" presetID="14" presetClass="exit" presetSubtype="5" fill="hold" nodeType="withEffect">
                                  <p:stCondLst>
                                    <p:cond delay="100"/>
                                  </p:stCondLst>
                                  <p:childTnLst>
                                    <p:animEffect transition="out" filter="randombar(vertical)">
                                      <p:cBhvr>
                                        <p:cTn id="179" dur="500"/>
                                        <p:tgtEl>
                                          <p:spTgt spid="22"/>
                                        </p:tgtEl>
                                      </p:cBhvr>
                                    </p:animEffect>
                                    <p:set>
                                      <p:cBhvr>
                                        <p:cTn id="180" dur="1" fill="hold">
                                          <p:stCondLst>
                                            <p:cond delay="499"/>
                                          </p:stCondLst>
                                        </p:cTn>
                                        <p:tgtEl>
                                          <p:spTgt spid="22"/>
                                        </p:tgtEl>
                                        <p:attrNameLst>
                                          <p:attrName>style.visibility</p:attrName>
                                        </p:attrNameLst>
                                      </p:cBhvr>
                                      <p:to>
                                        <p:strVal val="hidden"/>
                                      </p:to>
                                    </p:set>
                                  </p:childTnLst>
                                </p:cTn>
                              </p:par>
                              <p:par>
                                <p:cTn id="181" presetID="14" presetClass="exit" presetSubtype="5" fill="hold" nodeType="withEffect">
                                  <p:stCondLst>
                                    <p:cond delay="500"/>
                                  </p:stCondLst>
                                  <p:childTnLst>
                                    <p:animEffect transition="out" filter="randombar(vertical)">
                                      <p:cBhvr>
                                        <p:cTn id="182" dur="500"/>
                                        <p:tgtEl>
                                          <p:spTgt spid="33"/>
                                        </p:tgtEl>
                                      </p:cBhvr>
                                    </p:animEffect>
                                    <p:set>
                                      <p:cBhvr>
                                        <p:cTn id="183" dur="1" fill="hold">
                                          <p:stCondLst>
                                            <p:cond delay="499"/>
                                          </p:stCondLst>
                                        </p:cTn>
                                        <p:tgtEl>
                                          <p:spTgt spid="33"/>
                                        </p:tgtEl>
                                        <p:attrNameLst>
                                          <p:attrName>style.visibility</p:attrName>
                                        </p:attrNameLst>
                                      </p:cBhvr>
                                      <p:to>
                                        <p:strVal val="hidden"/>
                                      </p:to>
                                    </p:set>
                                  </p:childTnLst>
                                </p:cTn>
                              </p:par>
                              <p:par>
                                <p:cTn id="184" presetID="14" presetClass="exit" presetSubtype="5" fill="hold" grpId="2" nodeType="withEffect">
                                  <p:stCondLst>
                                    <p:cond delay="900"/>
                                  </p:stCondLst>
                                  <p:iterate type="lt">
                                    <p:tmPct val="0"/>
                                  </p:iterate>
                                  <p:childTnLst>
                                    <p:animEffect transition="out" filter="randombar(vertical)">
                                      <p:cBhvr>
                                        <p:cTn id="185" dur="500"/>
                                        <p:tgtEl>
                                          <p:spTgt spid="32"/>
                                        </p:tgtEl>
                                      </p:cBhvr>
                                    </p:animEffect>
                                    <p:set>
                                      <p:cBhvr>
                                        <p:cTn id="186" dur="1" fill="hold">
                                          <p:stCondLst>
                                            <p:cond delay="499"/>
                                          </p:stCondLst>
                                        </p:cTn>
                                        <p:tgtEl>
                                          <p:spTgt spid="32"/>
                                        </p:tgtEl>
                                        <p:attrNameLst>
                                          <p:attrName>style.visibility</p:attrName>
                                        </p:attrNameLst>
                                      </p:cBhvr>
                                      <p:to>
                                        <p:strVal val="hidden"/>
                                      </p:to>
                                    </p:set>
                                  </p:childTnLst>
                                </p:cTn>
                              </p:par>
                              <p:par>
                                <p:cTn id="187" presetID="14" presetClass="exit" presetSubtype="5" fill="hold" grpId="1" nodeType="withEffect">
                                  <p:stCondLst>
                                    <p:cond delay="200"/>
                                  </p:stCondLst>
                                  <p:childTnLst>
                                    <p:animEffect transition="out" filter="randombar(vertical)">
                                      <p:cBhvr>
                                        <p:cTn id="188" dur="500"/>
                                        <p:tgtEl>
                                          <p:spTgt spid="37"/>
                                        </p:tgtEl>
                                      </p:cBhvr>
                                    </p:animEffect>
                                    <p:set>
                                      <p:cBhvr>
                                        <p:cTn id="189" dur="1" fill="hold">
                                          <p:stCondLst>
                                            <p:cond delay="499"/>
                                          </p:stCondLst>
                                        </p:cTn>
                                        <p:tgtEl>
                                          <p:spTgt spid="37"/>
                                        </p:tgtEl>
                                        <p:attrNameLst>
                                          <p:attrName>style.visibility</p:attrName>
                                        </p:attrNameLst>
                                      </p:cBhvr>
                                      <p:to>
                                        <p:strVal val="hidden"/>
                                      </p:to>
                                    </p:set>
                                  </p:childTnLst>
                                </p:cTn>
                              </p:par>
                              <p:par>
                                <p:cTn id="190" presetID="14" presetClass="exit" presetSubtype="5" fill="hold" grpId="0" nodeType="withEffect">
                                  <p:stCondLst>
                                    <p:cond delay="700"/>
                                  </p:stCondLst>
                                  <p:childTnLst>
                                    <p:animEffect transition="out" filter="randombar(vertical)">
                                      <p:cBhvr>
                                        <p:cTn id="191" dur="500"/>
                                        <p:tgtEl>
                                          <p:spTgt spid="31"/>
                                        </p:tgtEl>
                                      </p:cBhvr>
                                    </p:animEffect>
                                    <p:set>
                                      <p:cBhvr>
                                        <p:cTn id="192" dur="1" fill="hold">
                                          <p:stCondLst>
                                            <p:cond delay="499"/>
                                          </p:stCondLst>
                                        </p:cTn>
                                        <p:tgtEl>
                                          <p:spTgt spid="31"/>
                                        </p:tgtEl>
                                        <p:attrNameLst>
                                          <p:attrName>style.visibility</p:attrName>
                                        </p:attrNameLst>
                                      </p:cBhvr>
                                      <p:to>
                                        <p:strVal val="hidden"/>
                                      </p:to>
                                    </p:set>
                                  </p:childTnLst>
                                </p:cTn>
                              </p:par>
                              <p:par>
                                <p:cTn id="193" presetID="14" presetClass="exit" presetSubtype="5" fill="hold" nodeType="withEffect">
                                  <p:stCondLst>
                                    <p:cond delay="1300"/>
                                  </p:stCondLst>
                                  <p:childTnLst>
                                    <p:animEffect transition="out" filter="randombar(vertical)">
                                      <p:cBhvr>
                                        <p:cTn id="194" dur="500"/>
                                        <p:tgtEl>
                                          <p:spTgt spid="6"/>
                                        </p:tgtEl>
                                      </p:cBhvr>
                                    </p:animEffect>
                                    <p:set>
                                      <p:cBhvr>
                                        <p:cTn id="195" dur="1" fill="hold">
                                          <p:stCondLst>
                                            <p:cond delay="499"/>
                                          </p:stCondLst>
                                        </p:cTn>
                                        <p:tgtEl>
                                          <p:spTgt spid="6"/>
                                        </p:tgtEl>
                                        <p:attrNameLst>
                                          <p:attrName>style.visibility</p:attrName>
                                        </p:attrNameLst>
                                      </p:cBhvr>
                                      <p:to>
                                        <p:strVal val="hidden"/>
                                      </p:to>
                                    </p:se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grpId="0" nodeType="clickEffect">
                                  <p:stCondLst>
                                    <p:cond delay="0"/>
                                  </p:stCondLst>
                                  <p:childTnLst>
                                    <p:set>
                                      <p:cBhvr>
                                        <p:cTn id="199" dur="1" fill="hold">
                                          <p:stCondLst>
                                            <p:cond delay="0"/>
                                          </p:stCondLst>
                                        </p:cTn>
                                        <p:tgtEl>
                                          <p:spTgt spid="83"/>
                                        </p:tgtEl>
                                        <p:attrNameLst>
                                          <p:attrName>style.visibility</p:attrName>
                                        </p:attrNameLst>
                                      </p:cBhvr>
                                      <p:to>
                                        <p:strVal val="visible"/>
                                      </p:to>
                                    </p:set>
                                    <p:animEffect transition="in" filter="fade">
                                      <p:cBhvr>
                                        <p:cTn id="20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73" grpId="0" animBg="1"/>
      <p:bldP spid="53" grpId="0" animBg="1"/>
      <p:bldP spid="44" grpId="0" animBg="1"/>
      <p:bldP spid="45" grpId="0" animBg="1"/>
      <p:bldP spid="54" grpId="0" animBg="1"/>
      <p:bldP spid="74" grpId="0" animBg="1"/>
      <p:bldP spid="75" grpId="0" animBg="1"/>
      <p:bldP spid="76" grpId="0" animBg="1"/>
      <p:bldP spid="77" grpId="0" animBg="1"/>
      <p:bldP spid="31" grpId="0" animBg="1"/>
      <p:bldP spid="32" grpId="0" animBg="1"/>
      <p:bldP spid="32" grpId="1" animBg="1"/>
      <p:bldP spid="32" grpId="2" animBg="1"/>
      <p:bldP spid="37" grpId="0" animBg="1"/>
      <p:bldP spid="37" grpId="1" animBg="1"/>
      <p:bldP spid="43" grpId="0" animBg="1"/>
      <p:bldP spid="83" grpId="0" animBg="1"/>
      <p:bldP spid="55" grpId="0"/>
      <p:bldP spid="59" grpId="0"/>
      <p:bldP spid="59" grpId="1"/>
      <p:bldP spid="59" grpId="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1331" y="642170"/>
            <a:ext cx="11562588" cy="402302"/>
          </a:xfrm>
        </p:spPr>
        <p:txBody>
          <a:bodyPr/>
          <a:lstStyle/>
          <a:p>
            <a:r>
              <a:rPr lang="en-US"/>
              <a:t>Best support for your enterprise need </a:t>
            </a:r>
          </a:p>
        </p:txBody>
      </p:sp>
      <p:sp>
        <p:nvSpPr>
          <p:cNvPr id="27" name="TextBox 26">
            <a:extLst>
              <a:ext uri="{FF2B5EF4-FFF2-40B4-BE49-F238E27FC236}">
                <a16:creationId xmlns:a16="http://schemas.microsoft.com/office/drawing/2014/main" id="{B1E73EAE-F3C7-4711-82D1-9915B89E524B}"/>
              </a:ext>
            </a:extLst>
          </p:cNvPr>
          <p:cNvSpPr txBox="1"/>
          <p:nvPr/>
        </p:nvSpPr>
        <p:spPr>
          <a:xfrm>
            <a:off x="2208766" y="5873381"/>
            <a:ext cx="7774468"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Feedback on the roadmap? Tell us at https://aka.ms/aks/feedback</a:t>
            </a:r>
          </a:p>
        </p:txBody>
      </p:sp>
      <p:grpSp>
        <p:nvGrpSpPr>
          <p:cNvPr id="20" name="Group 19">
            <a:extLst>
              <a:ext uri="{FF2B5EF4-FFF2-40B4-BE49-F238E27FC236}">
                <a16:creationId xmlns:a16="http://schemas.microsoft.com/office/drawing/2014/main" id="{EACE0BD1-CD81-4FB1-BA0D-7C971E268C5B}"/>
              </a:ext>
            </a:extLst>
          </p:cNvPr>
          <p:cNvGrpSpPr/>
          <p:nvPr/>
        </p:nvGrpSpPr>
        <p:grpSpPr>
          <a:xfrm>
            <a:off x="670495" y="1770618"/>
            <a:ext cx="3585699" cy="1908105"/>
            <a:chOff x="683939" y="2044168"/>
            <a:chExt cx="3657600" cy="1946366"/>
          </a:xfrm>
        </p:grpSpPr>
        <p:grpSp>
          <p:nvGrpSpPr>
            <p:cNvPr id="2" name="Group 1">
              <a:extLst>
                <a:ext uri="{FF2B5EF4-FFF2-40B4-BE49-F238E27FC236}">
                  <a16:creationId xmlns:a16="http://schemas.microsoft.com/office/drawing/2014/main" id="{36CA0552-2DA9-498B-945A-4C4414296C3E}"/>
                </a:ext>
              </a:extLst>
            </p:cNvPr>
            <p:cNvGrpSpPr/>
            <p:nvPr/>
          </p:nvGrpSpPr>
          <p:grpSpPr>
            <a:xfrm>
              <a:off x="683939" y="2044168"/>
              <a:ext cx="3657600" cy="1946366"/>
              <a:chOff x="683939" y="2044168"/>
              <a:chExt cx="3657600" cy="1946366"/>
            </a:xfrm>
          </p:grpSpPr>
          <p:sp>
            <p:nvSpPr>
              <p:cNvPr id="5" name="Rectangle 4">
                <a:extLst>
                  <a:ext uri="{FF2B5EF4-FFF2-40B4-BE49-F238E27FC236}">
                    <a16:creationId xmlns:a16="http://schemas.microsoft.com/office/drawing/2014/main" id="{F79EFE80-2EBB-41A1-A63D-C4FEF89DACB2}"/>
                  </a:ext>
                </a:extLst>
              </p:cNvPr>
              <p:cNvSpPr/>
              <p:nvPr/>
            </p:nvSpPr>
            <p:spPr bwMode="auto">
              <a:xfrm>
                <a:off x="683939"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5416BAB-327A-44CA-8B0D-877F017DC5EA}"/>
                  </a:ext>
                </a:extLst>
              </p:cNvPr>
              <p:cNvSpPr txBox="1"/>
              <p:nvPr/>
            </p:nvSpPr>
            <p:spPr>
              <a:xfrm>
                <a:off x="789095" y="2152499"/>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FFFFFF"/>
                    </a:solidFill>
                    <a:effectLst/>
                    <a:uLnTx/>
                    <a:uFillTx/>
                    <a:latin typeface="Segoe UI Semibold"/>
                    <a:ea typeface="+mn-ea"/>
                    <a:cs typeface="+mn-cs"/>
                  </a:rPr>
                  <a:t>Learning path</a:t>
                </a:r>
                <a:br>
                  <a:rPr kumimoji="0" lang="en-US" sz="2353" b="0" i="0" u="none" strike="noStrike" kern="1200" cap="none" spc="0" normalizeH="0" baseline="0" noProof="0">
                    <a:ln>
                      <a:noFill/>
                    </a:ln>
                    <a:solidFill>
                      <a:srgbClr val="FFFFFF"/>
                    </a:solidFill>
                    <a:effectLst/>
                    <a:uLnTx/>
                    <a:uFillTx/>
                    <a:latin typeface="Segoe UI"/>
                    <a:ea typeface="+mn-ea"/>
                    <a:cs typeface="+mn-cs"/>
                  </a:rPr>
                </a:br>
                <a:r>
                  <a:rPr kumimoji="0" lang="en-US" sz="1568" b="0" i="0" u="none" strike="noStrike" kern="1200" cap="none" spc="0" normalizeH="0" baseline="0" noProof="0">
                    <a:ln>
                      <a:noFill/>
                    </a:ln>
                    <a:solidFill>
                      <a:srgbClr val="FFFFFF"/>
                    </a:solidFill>
                    <a:effectLst/>
                    <a:uLnTx/>
                    <a:uFillTx/>
                    <a:latin typeface="Segoe UI"/>
                    <a:ea typeface="+mn-ea"/>
                    <a:cs typeface="+mn-cs"/>
                  </a:rPr>
                  <a:t>aka.ms/</a:t>
                </a:r>
                <a:r>
                  <a:rPr kumimoji="0" lang="en-US" sz="1568" b="0" i="0" u="none" strike="noStrike" kern="1200" cap="none" spc="0" normalizeH="0" baseline="0" noProof="0" err="1">
                    <a:ln>
                      <a:noFill/>
                    </a:ln>
                    <a:solidFill>
                      <a:srgbClr val="FFFFFF"/>
                    </a:solidFill>
                    <a:effectLst/>
                    <a:uLnTx/>
                    <a:uFillTx/>
                    <a:latin typeface="Segoe UI"/>
                    <a:ea typeface="+mn-ea"/>
                    <a:cs typeface="+mn-cs"/>
                  </a:rPr>
                  <a:t>LearnKubernetes</a:t>
                </a:r>
                <a:endParaRPr kumimoji="0" lang="en-US" sz="1568"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3" name="Picture 12">
              <a:extLst>
                <a:ext uri="{FF2B5EF4-FFF2-40B4-BE49-F238E27FC236}">
                  <a16:creationId xmlns:a16="http://schemas.microsoft.com/office/drawing/2014/main" id="{10D4DF37-DC45-42D6-A5E0-00FBAEAD9054}"/>
                </a:ext>
              </a:extLst>
            </p:cNvPr>
            <p:cNvPicPr>
              <a:picLocks noChangeAspect="1"/>
            </p:cNvPicPr>
            <p:nvPr/>
          </p:nvPicPr>
          <p:blipFill rotWithShape="1">
            <a:blip r:embed="rId3"/>
            <a:srcRect b="8007"/>
            <a:stretch/>
          </p:blipFill>
          <p:spPr>
            <a:xfrm>
              <a:off x="779913" y="3138060"/>
              <a:ext cx="804742" cy="852474"/>
            </a:xfrm>
            <a:prstGeom prst="rect">
              <a:avLst/>
            </a:prstGeom>
          </p:spPr>
        </p:pic>
      </p:grpSp>
      <p:grpSp>
        <p:nvGrpSpPr>
          <p:cNvPr id="21" name="Group 20">
            <a:extLst>
              <a:ext uri="{FF2B5EF4-FFF2-40B4-BE49-F238E27FC236}">
                <a16:creationId xmlns:a16="http://schemas.microsoft.com/office/drawing/2014/main" id="{FB8B50CB-E267-4F0B-A222-46FF6C56FE96}"/>
              </a:ext>
            </a:extLst>
          </p:cNvPr>
          <p:cNvGrpSpPr/>
          <p:nvPr/>
        </p:nvGrpSpPr>
        <p:grpSpPr>
          <a:xfrm>
            <a:off x="4303151" y="1770618"/>
            <a:ext cx="3585699" cy="1908105"/>
            <a:chOff x="4389437" y="2044168"/>
            <a:chExt cx="3657600" cy="1946366"/>
          </a:xfrm>
        </p:grpSpPr>
        <p:grpSp>
          <p:nvGrpSpPr>
            <p:cNvPr id="3" name="Group 2">
              <a:extLst>
                <a:ext uri="{FF2B5EF4-FFF2-40B4-BE49-F238E27FC236}">
                  <a16:creationId xmlns:a16="http://schemas.microsoft.com/office/drawing/2014/main" id="{4E945A08-4174-499A-9660-B4536026BC8D}"/>
                </a:ext>
              </a:extLst>
            </p:cNvPr>
            <p:cNvGrpSpPr/>
            <p:nvPr/>
          </p:nvGrpSpPr>
          <p:grpSpPr>
            <a:xfrm>
              <a:off x="4389437" y="2044168"/>
              <a:ext cx="3657600" cy="1946366"/>
              <a:chOff x="4389437" y="2044168"/>
              <a:chExt cx="3657600" cy="1946366"/>
            </a:xfrm>
          </p:grpSpPr>
          <p:sp>
            <p:nvSpPr>
              <p:cNvPr id="42" name="Rectangle 41">
                <a:extLst>
                  <a:ext uri="{FF2B5EF4-FFF2-40B4-BE49-F238E27FC236}">
                    <a16:creationId xmlns:a16="http://schemas.microsoft.com/office/drawing/2014/main" id="{51910071-DB19-40A2-83AE-DD5ACFA98DB8}"/>
                  </a:ext>
                </a:extLst>
              </p:cNvPr>
              <p:cNvSpPr/>
              <p:nvPr/>
            </p:nvSpPr>
            <p:spPr bwMode="auto">
              <a:xfrm>
                <a:off x="4389437" y="2044168"/>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C235C947-4E7E-4142-A9E2-104AEB6494CC}"/>
                  </a:ext>
                </a:extLst>
              </p:cNvPr>
              <p:cNvSpPr txBox="1"/>
              <p:nvPr/>
            </p:nvSpPr>
            <p:spPr>
              <a:xfrm>
                <a:off x="4494593" y="2152499"/>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000000"/>
                    </a:solidFill>
                    <a:effectLst/>
                    <a:uLnTx/>
                    <a:uFillTx/>
                    <a:latin typeface="Segoe UI Semibold"/>
                    <a:ea typeface="+mn-ea"/>
                    <a:cs typeface="+mn-cs"/>
                  </a:rPr>
                  <a:t>What is Kubernetes</a:t>
                </a:r>
                <a:br>
                  <a:rPr kumimoji="0" lang="en-US" sz="2353"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aka.ms/k8sLearning</a:t>
                </a:r>
              </a:p>
            </p:txBody>
          </p:sp>
        </p:grpSp>
        <p:pic>
          <p:nvPicPr>
            <p:cNvPr id="14" name="Picture 13">
              <a:extLst>
                <a:ext uri="{FF2B5EF4-FFF2-40B4-BE49-F238E27FC236}">
                  <a16:creationId xmlns:a16="http://schemas.microsoft.com/office/drawing/2014/main" id="{0495A98E-8D6F-45DF-A388-F4A000E18B2D}"/>
                </a:ext>
              </a:extLst>
            </p:cNvPr>
            <p:cNvPicPr>
              <a:picLocks noChangeAspect="1"/>
            </p:cNvPicPr>
            <p:nvPr/>
          </p:nvPicPr>
          <p:blipFill rotWithShape="1">
            <a:blip r:embed="rId4"/>
            <a:srcRect l="9556"/>
            <a:stretch/>
          </p:blipFill>
          <p:spPr>
            <a:xfrm>
              <a:off x="4389437" y="3125226"/>
              <a:ext cx="833383" cy="807496"/>
            </a:xfrm>
            <a:prstGeom prst="rect">
              <a:avLst/>
            </a:prstGeom>
          </p:spPr>
        </p:pic>
      </p:grpSp>
      <p:grpSp>
        <p:nvGrpSpPr>
          <p:cNvPr id="22" name="Group 21">
            <a:extLst>
              <a:ext uri="{FF2B5EF4-FFF2-40B4-BE49-F238E27FC236}">
                <a16:creationId xmlns:a16="http://schemas.microsoft.com/office/drawing/2014/main" id="{F0EED14D-A397-4B5C-AF01-0A7A7C3F4706}"/>
              </a:ext>
            </a:extLst>
          </p:cNvPr>
          <p:cNvGrpSpPr/>
          <p:nvPr/>
        </p:nvGrpSpPr>
        <p:grpSpPr>
          <a:xfrm>
            <a:off x="7935806" y="1770618"/>
            <a:ext cx="3585700" cy="1908105"/>
            <a:chOff x="8094934" y="2044168"/>
            <a:chExt cx="3657601" cy="1946366"/>
          </a:xfrm>
        </p:grpSpPr>
        <p:grpSp>
          <p:nvGrpSpPr>
            <p:cNvPr id="6" name="Group 5">
              <a:extLst>
                <a:ext uri="{FF2B5EF4-FFF2-40B4-BE49-F238E27FC236}">
                  <a16:creationId xmlns:a16="http://schemas.microsoft.com/office/drawing/2014/main" id="{0BE0C7FE-7144-4D51-8081-D81813933E3A}"/>
                </a:ext>
              </a:extLst>
            </p:cNvPr>
            <p:cNvGrpSpPr/>
            <p:nvPr/>
          </p:nvGrpSpPr>
          <p:grpSpPr>
            <a:xfrm>
              <a:off x="8094935" y="2044168"/>
              <a:ext cx="3657600" cy="1946366"/>
              <a:chOff x="8094935" y="2044168"/>
              <a:chExt cx="3657600" cy="1946366"/>
            </a:xfrm>
          </p:grpSpPr>
          <p:sp>
            <p:nvSpPr>
              <p:cNvPr id="44" name="Rectangle 43">
                <a:extLst>
                  <a:ext uri="{FF2B5EF4-FFF2-40B4-BE49-F238E27FC236}">
                    <a16:creationId xmlns:a16="http://schemas.microsoft.com/office/drawing/2014/main" id="{71B0AFE2-6193-4401-B8D4-7D27F3206439}"/>
                  </a:ext>
                </a:extLst>
              </p:cNvPr>
              <p:cNvSpPr/>
              <p:nvPr/>
            </p:nvSpPr>
            <p:spPr bwMode="auto">
              <a:xfrm>
                <a:off x="8094935"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C300DB02-E196-4D53-AECD-62F6F6A395BF}"/>
                  </a:ext>
                </a:extLst>
              </p:cNvPr>
              <p:cNvSpPr txBox="1"/>
              <p:nvPr/>
            </p:nvSpPr>
            <p:spPr>
              <a:xfrm>
                <a:off x="8200091" y="2152499"/>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FFFFFF"/>
                    </a:solidFill>
                    <a:effectLst/>
                    <a:uLnTx/>
                    <a:uFillTx/>
                    <a:latin typeface="Segoe UI Semibold"/>
                    <a:ea typeface="+mn-ea"/>
                    <a:cs typeface="+mn-cs"/>
                  </a:rPr>
                  <a:t>Hear from experts</a:t>
                </a:r>
                <a:br>
                  <a:rPr kumimoji="0" lang="en-US" sz="2353" b="0" i="0" u="none" strike="noStrike" kern="1200" cap="none" spc="0" normalizeH="0" baseline="0" noProof="0">
                    <a:ln>
                      <a:noFill/>
                    </a:ln>
                    <a:solidFill>
                      <a:srgbClr val="FFFFFF"/>
                    </a:solidFill>
                    <a:effectLst/>
                    <a:uLnTx/>
                    <a:uFillTx/>
                    <a:latin typeface="Segoe UI"/>
                    <a:ea typeface="+mn-ea"/>
                    <a:cs typeface="+mn-cs"/>
                  </a:rPr>
                </a:br>
                <a:r>
                  <a:rPr kumimoji="0" lang="en-US" sz="1568" b="0" i="0" u="none" strike="noStrike" kern="1200" cap="none" spc="0" normalizeH="0" baseline="0" noProof="0">
                    <a:ln>
                      <a:noFill/>
                    </a:ln>
                    <a:solidFill>
                      <a:srgbClr val="FFFFFF"/>
                    </a:solidFill>
                    <a:effectLst/>
                    <a:uLnTx/>
                    <a:uFillTx/>
                    <a:latin typeface="Segoe UI"/>
                    <a:ea typeface="+mn-ea"/>
                    <a:cs typeface="+mn-cs"/>
                  </a:rPr>
                  <a:t>aka.ms/AKS/videos</a:t>
                </a:r>
              </a:p>
            </p:txBody>
          </p:sp>
        </p:grpSp>
        <p:pic>
          <p:nvPicPr>
            <p:cNvPr id="19" name="Picture 18">
              <a:extLst>
                <a:ext uri="{FF2B5EF4-FFF2-40B4-BE49-F238E27FC236}">
                  <a16:creationId xmlns:a16="http://schemas.microsoft.com/office/drawing/2014/main" id="{EAECB660-F6A4-4336-9881-32BB380CDFDF}"/>
                </a:ext>
              </a:extLst>
            </p:cNvPr>
            <p:cNvPicPr>
              <a:picLocks noChangeAspect="1"/>
            </p:cNvPicPr>
            <p:nvPr/>
          </p:nvPicPr>
          <p:blipFill rotWithShape="1">
            <a:blip r:embed="rId5"/>
            <a:srcRect l="10500" b="5876"/>
            <a:stretch/>
          </p:blipFill>
          <p:spPr>
            <a:xfrm>
              <a:off x="8094934" y="3124051"/>
              <a:ext cx="867571" cy="866483"/>
            </a:xfrm>
            <a:prstGeom prst="rect">
              <a:avLst/>
            </a:prstGeom>
          </p:spPr>
        </p:pic>
      </p:grpSp>
      <p:grpSp>
        <p:nvGrpSpPr>
          <p:cNvPr id="24" name="Group 23">
            <a:extLst>
              <a:ext uri="{FF2B5EF4-FFF2-40B4-BE49-F238E27FC236}">
                <a16:creationId xmlns:a16="http://schemas.microsoft.com/office/drawing/2014/main" id="{61F08AD7-D24E-49FB-9A44-B3714F4C66AD}"/>
              </a:ext>
            </a:extLst>
          </p:cNvPr>
          <p:cNvGrpSpPr/>
          <p:nvPr/>
        </p:nvGrpSpPr>
        <p:grpSpPr>
          <a:xfrm>
            <a:off x="670495" y="3734215"/>
            <a:ext cx="3585699" cy="1908105"/>
            <a:chOff x="683939" y="4047139"/>
            <a:chExt cx="3657600" cy="1946366"/>
          </a:xfrm>
        </p:grpSpPr>
        <p:grpSp>
          <p:nvGrpSpPr>
            <p:cNvPr id="7" name="Group 6">
              <a:extLst>
                <a:ext uri="{FF2B5EF4-FFF2-40B4-BE49-F238E27FC236}">
                  <a16:creationId xmlns:a16="http://schemas.microsoft.com/office/drawing/2014/main" id="{0C1FBE94-51F7-4974-98FB-A2CB2C6D58FA}"/>
                </a:ext>
              </a:extLst>
            </p:cNvPr>
            <p:cNvGrpSpPr/>
            <p:nvPr/>
          </p:nvGrpSpPr>
          <p:grpSpPr>
            <a:xfrm>
              <a:off x="683939" y="4047139"/>
              <a:ext cx="3657600" cy="1946366"/>
              <a:chOff x="683939" y="4047139"/>
              <a:chExt cx="3657600" cy="1946366"/>
            </a:xfrm>
          </p:grpSpPr>
          <p:sp>
            <p:nvSpPr>
              <p:cNvPr id="41" name="Rectangle 40">
                <a:extLst>
                  <a:ext uri="{FF2B5EF4-FFF2-40B4-BE49-F238E27FC236}">
                    <a16:creationId xmlns:a16="http://schemas.microsoft.com/office/drawing/2014/main" id="{E0F7495E-EA43-47CB-B21E-0C084AE16398}"/>
                  </a:ext>
                </a:extLst>
              </p:cNvPr>
              <p:cNvSpPr/>
              <p:nvPr/>
            </p:nvSpPr>
            <p:spPr bwMode="auto">
              <a:xfrm>
                <a:off x="683939"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82" name="TextBox 81">
                <a:extLst>
                  <a:ext uri="{FF2B5EF4-FFF2-40B4-BE49-F238E27FC236}">
                    <a16:creationId xmlns:a16="http://schemas.microsoft.com/office/drawing/2014/main" id="{997316B0-E543-40AD-89B0-8044E4294F3D}"/>
                  </a:ext>
                </a:extLst>
              </p:cNvPr>
              <p:cNvSpPr txBox="1"/>
              <p:nvPr/>
            </p:nvSpPr>
            <p:spPr>
              <a:xfrm>
                <a:off x="789095" y="4155470"/>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000000"/>
                    </a:solidFill>
                    <a:effectLst/>
                    <a:uLnTx/>
                    <a:uFillTx/>
                    <a:latin typeface="Segoe UI Semibold"/>
                    <a:ea typeface="+mn-ea"/>
                    <a:cs typeface="+mn-cs"/>
                  </a:rPr>
                  <a:t>Case studies</a:t>
                </a:r>
                <a:br>
                  <a:rPr kumimoji="0" lang="en-US" sz="2353"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aka.ms/aks/</a:t>
                </a:r>
                <a:r>
                  <a:rPr kumimoji="0" lang="en-US" sz="1568" b="0" i="0" u="none" strike="noStrike" kern="1200" cap="none" spc="0" normalizeH="0" baseline="0" noProof="0" err="1">
                    <a:ln>
                      <a:noFill/>
                    </a:ln>
                    <a:solidFill>
                      <a:srgbClr val="000000"/>
                    </a:solidFill>
                    <a:effectLst/>
                    <a:uLnTx/>
                    <a:uFillTx/>
                    <a:latin typeface="Segoe UI"/>
                    <a:ea typeface="+mn-ea"/>
                    <a:cs typeface="+mn-cs"/>
                  </a:rPr>
                  <a:t>casestudy</a:t>
                </a:r>
                <a:endParaRPr kumimoji="0" lang="en-US" sz="1568"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3" name="Picture 22">
              <a:extLst>
                <a:ext uri="{FF2B5EF4-FFF2-40B4-BE49-F238E27FC236}">
                  <a16:creationId xmlns:a16="http://schemas.microsoft.com/office/drawing/2014/main" id="{DA08A26D-F4C9-41C0-AAA2-001393447250}"/>
                </a:ext>
              </a:extLst>
            </p:cNvPr>
            <p:cNvPicPr>
              <a:picLocks noChangeAspect="1"/>
            </p:cNvPicPr>
            <p:nvPr/>
          </p:nvPicPr>
          <p:blipFill rotWithShape="1">
            <a:blip r:embed="rId6"/>
            <a:srcRect l="5841" r="-1"/>
            <a:stretch/>
          </p:blipFill>
          <p:spPr>
            <a:xfrm>
              <a:off x="683939" y="5175154"/>
              <a:ext cx="759752" cy="739238"/>
            </a:xfrm>
            <a:prstGeom prst="rect">
              <a:avLst/>
            </a:prstGeom>
          </p:spPr>
        </p:pic>
      </p:grpSp>
      <p:grpSp>
        <p:nvGrpSpPr>
          <p:cNvPr id="38" name="Group 37">
            <a:extLst>
              <a:ext uri="{FF2B5EF4-FFF2-40B4-BE49-F238E27FC236}">
                <a16:creationId xmlns:a16="http://schemas.microsoft.com/office/drawing/2014/main" id="{0922B93F-DB3E-4863-B1BB-5996B80466F9}"/>
              </a:ext>
            </a:extLst>
          </p:cNvPr>
          <p:cNvGrpSpPr/>
          <p:nvPr/>
        </p:nvGrpSpPr>
        <p:grpSpPr>
          <a:xfrm>
            <a:off x="4303151" y="3734215"/>
            <a:ext cx="3585699" cy="1908105"/>
            <a:chOff x="4389437" y="4047139"/>
            <a:chExt cx="3657600" cy="1946366"/>
          </a:xfrm>
        </p:grpSpPr>
        <p:grpSp>
          <p:nvGrpSpPr>
            <p:cNvPr id="8" name="Group 7">
              <a:extLst>
                <a:ext uri="{FF2B5EF4-FFF2-40B4-BE49-F238E27FC236}">
                  <a16:creationId xmlns:a16="http://schemas.microsoft.com/office/drawing/2014/main" id="{8B4D1D0C-307A-447A-8AD1-49A7247DEF53}"/>
                </a:ext>
              </a:extLst>
            </p:cNvPr>
            <p:cNvGrpSpPr/>
            <p:nvPr/>
          </p:nvGrpSpPr>
          <p:grpSpPr>
            <a:xfrm>
              <a:off x="4389437" y="4047139"/>
              <a:ext cx="3657600" cy="1946366"/>
              <a:chOff x="4389437" y="4047139"/>
              <a:chExt cx="3657600" cy="1946366"/>
            </a:xfrm>
          </p:grpSpPr>
          <p:sp>
            <p:nvSpPr>
              <p:cNvPr id="43" name="Rectangle 42">
                <a:extLst>
                  <a:ext uri="{FF2B5EF4-FFF2-40B4-BE49-F238E27FC236}">
                    <a16:creationId xmlns:a16="http://schemas.microsoft.com/office/drawing/2014/main" id="{84DD4916-EF30-435F-BBBB-E162825AD86E}"/>
                  </a:ext>
                </a:extLst>
              </p:cNvPr>
              <p:cNvSpPr/>
              <p:nvPr/>
            </p:nvSpPr>
            <p:spPr bwMode="auto">
              <a:xfrm>
                <a:off x="4389437" y="4047139"/>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E30C1304-5960-4B28-948B-90BDBE7A2A3D}"/>
                  </a:ext>
                </a:extLst>
              </p:cNvPr>
              <p:cNvSpPr txBox="1"/>
              <p:nvPr/>
            </p:nvSpPr>
            <p:spPr>
              <a:xfrm>
                <a:off x="4494593" y="4155470"/>
                <a:ext cx="3447288" cy="7940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bold"/>
                    <a:ea typeface="+mn-ea"/>
                    <a:cs typeface="+mn-cs"/>
                  </a:rPr>
                  <a:t>Azure Kubernetes Service</a:t>
                </a:r>
                <a:br>
                  <a:rPr kumimoji="0" lang="en-US" sz="1961" b="0" i="0" u="none" strike="noStrike" kern="1200" cap="none" spc="0" normalizeH="0" baseline="0" noProof="0">
                    <a:ln>
                      <a:noFill/>
                    </a:ln>
                    <a:solidFill>
                      <a:srgbClr val="FFFFFF"/>
                    </a:solidFill>
                    <a:effectLst/>
                    <a:uLnTx/>
                    <a:uFillTx/>
                    <a:latin typeface="Segoe UI Semibold"/>
                    <a:ea typeface="+mn-ea"/>
                    <a:cs typeface="+mn-cs"/>
                  </a:rPr>
                </a:br>
                <a:r>
                  <a:rPr kumimoji="0" lang="en-US" sz="1568" b="0" i="0" u="none" strike="noStrike" kern="1200" cap="none" spc="0" normalizeH="0" baseline="0" noProof="0">
                    <a:ln>
                      <a:noFill/>
                    </a:ln>
                    <a:solidFill>
                      <a:srgbClr val="FFFFFF"/>
                    </a:solidFill>
                    <a:effectLst/>
                    <a:uLnTx/>
                    <a:uFillTx/>
                    <a:latin typeface="Segoe UI"/>
                    <a:ea typeface="+mn-ea"/>
                    <a:cs typeface="+mn-cs"/>
                  </a:rPr>
                  <a:t>aka.ms/AKS/page</a:t>
                </a:r>
              </a:p>
            </p:txBody>
          </p:sp>
        </p:grpSp>
        <p:pic>
          <p:nvPicPr>
            <p:cNvPr id="25" name="Picture 24">
              <a:extLst>
                <a:ext uri="{FF2B5EF4-FFF2-40B4-BE49-F238E27FC236}">
                  <a16:creationId xmlns:a16="http://schemas.microsoft.com/office/drawing/2014/main" id="{F67CB488-8B99-428D-BA8C-8ABD7AF38B2E}"/>
                </a:ext>
              </a:extLst>
            </p:cNvPr>
            <p:cNvPicPr>
              <a:picLocks noChangeAspect="1"/>
            </p:cNvPicPr>
            <p:nvPr/>
          </p:nvPicPr>
          <p:blipFill rotWithShape="1">
            <a:blip r:embed="rId7"/>
            <a:srcRect l="20195" b="6900"/>
            <a:stretch/>
          </p:blipFill>
          <p:spPr>
            <a:xfrm>
              <a:off x="4389437" y="5164778"/>
              <a:ext cx="749260" cy="822994"/>
            </a:xfrm>
            <a:prstGeom prst="rect">
              <a:avLst/>
            </a:prstGeom>
          </p:spPr>
        </p:pic>
      </p:grpSp>
      <p:grpSp>
        <p:nvGrpSpPr>
          <p:cNvPr id="37" name="Group 36">
            <a:extLst>
              <a:ext uri="{FF2B5EF4-FFF2-40B4-BE49-F238E27FC236}">
                <a16:creationId xmlns:a16="http://schemas.microsoft.com/office/drawing/2014/main" id="{4E8AA45A-3AD9-40F5-8D1F-0E93EDCF7475}"/>
              </a:ext>
            </a:extLst>
          </p:cNvPr>
          <p:cNvGrpSpPr/>
          <p:nvPr/>
        </p:nvGrpSpPr>
        <p:grpSpPr>
          <a:xfrm>
            <a:off x="7935806" y="3734215"/>
            <a:ext cx="3585700" cy="1908105"/>
            <a:chOff x="8094934" y="4047139"/>
            <a:chExt cx="3657601" cy="1946366"/>
          </a:xfrm>
        </p:grpSpPr>
        <p:grpSp>
          <p:nvGrpSpPr>
            <p:cNvPr id="10" name="Group 9">
              <a:extLst>
                <a:ext uri="{FF2B5EF4-FFF2-40B4-BE49-F238E27FC236}">
                  <a16:creationId xmlns:a16="http://schemas.microsoft.com/office/drawing/2014/main" id="{D963B375-44C9-4BA8-BF9A-6C5F0BD70588}"/>
                </a:ext>
              </a:extLst>
            </p:cNvPr>
            <p:cNvGrpSpPr/>
            <p:nvPr/>
          </p:nvGrpSpPr>
          <p:grpSpPr>
            <a:xfrm>
              <a:off x="8094935" y="4047139"/>
              <a:ext cx="3657600" cy="1946366"/>
              <a:chOff x="8094935" y="4047139"/>
              <a:chExt cx="3657600" cy="1946366"/>
            </a:xfrm>
          </p:grpSpPr>
          <p:sp>
            <p:nvSpPr>
              <p:cNvPr id="45" name="Rectangle 44">
                <a:extLst>
                  <a:ext uri="{FF2B5EF4-FFF2-40B4-BE49-F238E27FC236}">
                    <a16:creationId xmlns:a16="http://schemas.microsoft.com/office/drawing/2014/main" id="{BF24997C-2AF2-47C0-BD43-EF3820D4E3F0}"/>
                  </a:ext>
                </a:extLst>
              </p:cNvPr>
              <p:cNvSpPr/>
              <p:nvPr/>
            </p:nvSpPr>
            <p:spPr bwMode="auto">
              <a:xfrm>
                <a:off x="8094935"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05951E31-50A1-4418-80A0-871BF998695D}"/>
                  </a:ext>
                </a:extLst>
              </p:cNvPr>
              <p:cNvSpPr txBox="1"/>
              <p:nvPr/>
            </p:nvSpPr>
            <p:spPr>
              <a:xfrm>
                <a:off x="8200091" y="4155470"/>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000000"/>
                    </a:solidFill>
                    <a:effectLst/>
                    <a:uLnTx/>
                    <a:uFillTx/>
                    <a:latin typeface="Segoe UI Semibold"/>
                    <a:ea typeface="+mn-ea"/>
                    <a:cs typeface="+mn-cs"/>
                  </a:rPr>
                  <a:t>Try for free</a:t>
                </a:r>
                <a:br>
                  <a:rPr kumimoji="0" lang="en-US" sz="2353"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aka.ms/</a:t>
                </a:r>
                <a:r>
                  <a:rPr kumimoji="0" lang="en-US" sz="1568" b="0" i="0" u="none" strike="noStrike" kern="1200" cap="none" spc="0" normalizeH="0" baseline="0" noProof="0" err="1">
                    <a:ln>
                      <a:noFill/>
                    </a:ln>
                    <a:solidFill>
                      <a:srgbClr val="000000"/>
                    </a:solidFill>
                    <a:effectLst/>
                    <a:uLnTx/>
                    <a:uFillTx/>
                    <a:latin typeface="Segoe UI"/>
                    <a:ea typeface="+mn-ea"/>
                    <a:cs typeface="+mn-cs"/>
                  </a:rPr>
                  <a:t>aks</a:t>
                </a:r>
                <a:r>
                  <a:rPr kumimoji="0" lang="en-US" sz="1568" b="0" i="0" u="none" strike="noStrike" kern="1200" cap="none" spc="0" normalizeH="0" baseline="0" noProof="0">
                    <a:ln>
                      <a:noFill/>
                    </a:ln>
                    <a:solidFill>
                      <a:srgbClr val="000000"/>
                    </a:solidFill>
                    <a:effectLst/>
                    <a:uLnTx/>
                    <a:uFillTx/>
                    <a:latin typeface="Segoe UI"/>
                    <a:ea typeface="+mn-ea"/>
                    <a:cs typeface="+mn-cs"/>
                  </a:rPr>
                  <a:t>/trial</a:t>
                </a:r>
              </a:p>
            </p:txBody>
          </p:sp>
        </p:grpSp>
        <p:pic>
          <p:nvPicPr>
            <p:cNvPr id="26" name="Picture 25">
              <a:extLst>
                <a:ext uri="{FF2B5EF4-FFF2-40B4-BE49-F238E27FC236}">
                  <a16:creationId xmlns:a16="http://schemas.microsoft.com/office/drawing/2014/main" id="{EFA26D08-9785-43FA-81F4-39A7464CE0F8}"/>
                </a:ext>
              </a:extLst>
            </p:cNvPr>
            <p:cNvPicPr>
              <a:picLocks noChangeAspect="1"/>
            </p:cNvPicPr>
            <p:nvPr/>
          </p:nvPicPr>
          <p:blipFill rotWithShape="1">
            <a:blip r:embed="rId8"/>
            <a:srcRect l="5941" b="6624"/>
            <a:stretch/>
          </p:blipFill>
          <p:spPr>
            <a:xfrm>
              <a:off x="8094934" y="5213565"/>
              <a:ext cx="980570" cy="774207"/>
            </a:xfrm>
            <a:prstGeom prst="rect">
              <a:avLst/>
            </a:prstGeom>
          </p:spPr>
        </p:pic>
      </p:grpSp>
    </p:spTree>
    <p:extLst>
      <p:ext uri="{BB962C8B-B14F-4D97-AF65-F5344CB8AC3E}">
        <p14:creationId xmlns:p14="http://schemas.microsoft.com/office/powerpoint/2010/main" val="265408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9E87B-DA3E-49FF-9695-621A0864FE5B}"/>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F4045177-4B90-4A12-ADE7-0AE014CCC589}"/>
              </a:ext>
            </a:extLst>
          </p:cNvPr>
          <p:cNvSpPr>
            <a:spLocks noGrp="1"/>
          </p:cNvSpPr>
          <p:nvPr>
            <p:ph idx="1"/>
          </p:nvPr>
        </p:nvSpPr>
        <p:spPr>
          <a:xfrm>
            <a:off x="609600" y="1425591"/>
            <a:ext cx="10972800" cy="4525963"/>
          </a:xfrm>
        </p:spPr>
        <p:txBody>
          <a:bodyPr/>
          <a:lstStyle/>
          <a:p>
            <a:pPr>
              <a:tabLst>
                <a:tab pos="5373688" algn="l"/>
              </a:tabLst>
            </a:pPr>
            <a:r>
              <a:rPr lang="en-US" sz="3200" dirty="0"/>
              <a:t>ACR Tasks	</a:t>
            </a:r>
            <a:r>
              <a:rPr lang="en-US" sz="2400" dirty="0">
                <a:hlinkClick r:id="rId2" action="ppaction://hlinkfile"/>
              </a:rPr>
              <a:t>aka.ms/acr/</a:t>
            </a:r>
            <a:r>
              <a:rPr lang="en-US" sz="3200" dirty="0">
                <a:effectLst>
                  <a:glow rad="139700">
                    <a:schemeClr val="accent3">
                      <a:satMod val="175000"/>
                      <a:alpha val="40000"/>
                    </a:schemeClr>
                  </a:glow>
                </a:effectLst>
                <a:hlinkClick r:id="rId2" action="ppaction://hlinkfile">
                  <a:extLst>
                    <a:ext uri="{A12FA001-AC4F-418D-AE19-62706E023703}">
                      <ahyp:hlinkClr xmlns:ahyp="http://schemas.microsoft.com/office/drawing/2018/hyperlinkcolor" val="tx"/>
                    </a:ext>
                  </a:extLst>
                </a:hlinkClick>
              </a:rPr>
              <a:t>tasks</a:t>
            </a:r>
            <a:endParaRPr lang="en-US" sz="3200" dirty="0">
              <a:effectLst>
                <a:glow rad="139700">
                  <a:schemeClr val="accent3">
                    <a:satMod val="175000"/>
                    <a:alpha val="40000"/>
                  </a:schemeClr>
                </a:glow>
              </a:effectLst>
            </a:endParaRPr>
          </a:p>
          <a:p>
            <a:pPr>
              <a:tabLst>
                <a:tab pos="5373688" algn="l"/>
              </a:tabLst>
            </a:pPr>
            <a:r>
              <a:rPr lang="en-US" sz="3200" dirty="0"/>
              <a:t>ACR Import	</a:t>
            </a:r>
            <a:r>
              <a:rPr lang="en-US" sz="2400" dirty="0">
                <a:hlinkClick r:id="rId3" action="ppaction://hlinkfile"/>
              </a:rPr>
              <a:t>aka.ms/acr/</a:t>
            </a:r>
            <a:r>
              <a:rPr lang="en-US" sz="3200" dirty="0">
                <a:effectLst>
                  <a:glow rad="139700">
                    <a:schemeClr val="accent3">
                      <a:satMod val="175000"/>
                      <a:alpha val="40000"/>
                    </a:schemeClr>
                  </a:glow>
                </a:effectLst>
                <a:hlinkClick r:id="rId3" action="ppaction://hlinkfile"/>
              </a:rPr>
              <a:t>import</a:t>
            </a:r>
            <a:endParaRPr lang="en-US" sz="3200" dirty="0">
              <a:effectLst>
                <a:glow rad="139700">
                  <a:schemeClr val="accent3">
                    <a:satMod val="175000"/>
                    <a:alpha val="40000"/>
                  </a:schemeClr>
                </a:glow>
              </a:effectLst>
            </a:endParaRPr>
          </a:p>
          <a:p>
            <a:pPr>
              <a:tabLst>
                <a:tab pos="5373688" algn="l"/>
              </a:tabLst>
            </a:pPr>
            <a:r>
              <a:rPr lang="en-US" sz="3200" dirty="0"/>
              <a:t>ACR Tag Locking 	</a:t>
            </a:r>
            <a:r>
              <a:rPr lang="en-US" sz="2400" dirty="0">
                <a:hlinkClick r:id="rId4" action="ppaction://hlinkfile"/>
              </a:rPr>
              <a:t>aka.ms/acr/</a:t>
            </a:r>
            <a:r>
              <a:rPr lang="en-US" sz="3200" dirty="0">
                <a:effectLst>
                  <a:glow rad="139700">
                    <a:schemeClr val="accent3">
                      <a:satMod val="175000"/>
                      <a:alpha val="40000"/>
                    </a:schemeClr>
                  </a:glow>
                </a:effectLst>
                <a:hlinkClick r:id="rId4" action="ppaction://hlinkfile"/>
              </a:rPr>
              <a:t>tag-locking</a:t>
            </a:r>
            <a:endParaRPr lang="en-US" sz="3200" dirty="0">
              <a:effectLst>
                <a:glow rad="139700">
                  <a:schemeClr val="accent3">
                    <a:satMod val="175000"/>
                    <a:alpha val="40000"/>
                  </a:schemeClr>
                </a:glow>
              </a:effectLst>
            </a:endParaRPr>
          </a:p>
          <a:p>
            <a:pPr>
              <a:tabLst>
                <a:tab pos="5373688" algn="l"/>
              </a:tabLst>
            </a:pPr>
            <a:r>
              <a:rPr lang="en-US" sz="3200" dirty="0"/>
              <a:t>Tagging Best Practices	</a:t>
            </a:r>
            <a:r>
              <a:rPr lang="en-US" sz="2400" dirty="0">
                <a:hlinkClick r:id="rId5" action="ppaction://hlinkfile"/>
              </a:rPr>
              <a:t>aka.ms/acr/</a:t>
            </a:r>
            <a:r>
              <a:rPr lang="en-US" sz="3200" dirty="0">
                <a:effectLst>
                  <a:glow rad="139700">
                    <a:schemeClr val="accent3">
                      <a:satMod val="175000"/>
                      <a:alpha val="40000"/>
                    </a:schemeClr>
                  </a:glow>
                </a:effectLst>
                <a:hlinkClick r:id="rId5" action="ppaction://hlinkfile"/>
              </a:rPr>
              <a:t>tagging</a:t>
            </a:r>
            <a:endParaRPr lang="en-US" sz="3200" dirty="0"/>
          </a:p>
          <a:p>
            <a:pPr>
              <a:tabLst>
                <a:tab pos="5373688" algn="l"/>
              </a:tabLst>
            </a:pPr>
            <a:r>
              <a:rPr lang="en-US" sz="3200" dirty="0"/>
              <a:t>Presentations 	</a:t>
            </a:r>
            <a:r>
              <a:rPr lang="en-US" sz="2400" dirty="0">
                <a:hlinkClick r:id="rId6" action="ppaction://hlinkfile"/>
              </a:rPr>
              <a:t>aka.ms/acr/</a:t>
            </a:r>
            <a:r>
              <a:rPr lang="en-US" sz="3200" dirty="0">
                <a:effectLst>
                  <a:glow rad="139700">
                    <a:schemeClr val="accent3">
                      <a:satMod val="175000"/>
                      <a:alpha val="40000"/>
                    </a:schemeClr>
                  </a:glow>
                </a:effectLst>
                <a:hlinkClick r:id="rId6" action="ppaction://hlinkfile"/>
              </a:rPr>
              <a:t>presentations</a:t>
            </a:r>
            <a:endParaRPr lang="en-US" sz="3200" dirty="0">
              <a:effectLst>
                <a:glow rad="139700">
                  <a:schemeClr val="accent3">
                    <a:satMod val="175000"/>
                    <a:alpha val="40000"/>
                  </a:schemeClr>
                </a:glow>
              </a:effectLst>
            </a:endParaRPr>
          </a:p>
          <a:p>
            <a:pPr>
              <a:tabLst>
                <a:tab pos="5373688" algn="l"/>
              </a:tabLst>
            </a:pPr>
            <a:r>
              <a:rPr lang="en-US" sz="3200" dirty="0"/>
              <a:t>ACR Links	</a:t>
            </a:r>
            <a:r>
              <a:rPr lang="en-US" sz="2400" dirty="0">
                <a:hlinkClick r:id="rId7" action="ppaction://hlinkfile"/>
              </a:rPr>
              <a:t>aka.ms/acr/</a:t>
            </a:r>
            <a:r>
              <a:rPr lang="en-US" sz="3200" dirty="0">
                <a:effectLst>
                  <a:glow rad="139700">
                    <a:schemeClr val="accent3">
                      <a:satMod val="175000"/>
                      <a:alpha val="40000"/>
                    </a:schemeClr>
                  </a:glow>
                </a:effectLst>
                <a:hlinkClick r:id="rId7" action="ppaction://hlinkfile"/>
              </a:rPr>
              <a:t>links</a:t>
            </a:r>
            <a:endParaRPr lang="en-US" sz="3200" dirty="0"/>
          </a:p>
          <a:p>
            <a:pPr marL="0" indent="0">
              <a:buNone/>
              <a:tabLst>
                <a:tab pos="5373688" algn="l"/>
              </a:tabLst>
            </a:pPr>
            <a:endParaRPr lang="en-US" sz="3200" dirty="0">
              <a:effectLst>
                <a:glow rad="139700">
                  <a:schemeClr val="accent3">
                    <a:satMod val="175000"/>
                    <a:alpha val="40000"/>
                  </a:schemeClr>
                </a:glow>
              </a:effectLst>
            </a:endParaRPr>
          </a:p>
        </p:txBody>
      </p:sp>
      <p:sp>
        <p:nvSpPr>
          <p:cNvPr id="9" name="TextBox 8">
            <a:extLst>
              <a:ext uri="{FF2B5EF4-FFF2-40B4-BE49-F238E27FC236}">
                <a16:creationId xmlns:a16="http://schemas.microsoft.com/office/drawing/2014/main" id="{6F7B646D-82DA-4ACE-9401-5CFB22524C58}"/>
              </a:ext>
            </a:extLst>
          </p:cNvPr>
          <p:cNvSpPr txBox="1"/>
          <p:nvPr/>
        </p:nvSpPr>
        <p:spPr>
          <a:xfrm>
            <a:off x="242313" y="4947508"/>
            <a:ext cx="4209887" cy="1939377"/>
          </a:xfrm>
          <a:prstGeom prst="rect">
            <a:avLst/>
          </a:prstGeom>
          <a:noFill/>
        </p:spPr>
        <p:txBody>
          <a:bodyPr wrap="square" rtlCol="0">
            <a:spAutoFit/>
          </a:bodyPr>
          <a:lstStyle/>
          <a:p>
            <a:pPr fontAlgn="auto">
              <a:spcBef>
                <a:spcPts val="0"/>
              </a:spcBef>
              <a:spcAft>
                <a:spcPts val="0"/>
              </a:spcAft>
            </a:pPr>
            <a:r>
              <a:rPr lang="en-US" sz="1867" b="1" dirty="0">
                <a:solidFill>
                  <a:prstClr val="black"/>
                </a:solidFill>
                <a:latin typeface="Calibri" panose="020F0502020204030204"/>
                <a:ea typeface="+mn-ea"/>
                <a:cs typeface="+mn-cs"/>
              </a:rPr>
              <a:t>Steve Lasker</a:t>
            </a:r>
          </a:p>
          <a:p>
            <a:pPr fontAlgn="auto">
              <a:spcBef>
                <a:spcPts val="0"/>
              </a:spcBef>
              <a:spcAft>
                <a:spcPts val="0"/>
              </a:spcAft>
            </a:pPr>
            <a:r>
              <a:rPr lang="en-US" sz="1467" dirty="0">
                <a:solidFill>
                  <a:prstClr val="black"/>
                </a:solidFill>
                <a:latin typeface="Calibri" panose="020F0502020204030204"/>
                <a:ea typeface="+mn-ea"/>
                <a:cs typeface="+mn-cs"/>
              </a:rPr>
              <a:t>Program Manager</a:t>
            </a:r>
          </a:p>
          <a:p>
            <a:pPr fontAlgn="auto">
              <a:spcBef>
                <a:spcPts val="0"/>
              </a:spcBef>
              <a:spcAft>
                <a:spcPts val="0"/>
              </a:spcAft>
            </a:pPr>
            <a:r>
              <a:rPr lang="en-US" sz="1467" dirty="0">
                <a:solidFill>
                  <a:prstClr val="black"/>
                </a:solidFill>
                <a:latin typeface="Calibri" panose="020F0502020204030204"/>
                <a:ea typeface="+mn-ea"/>
                <a:cs typeface="+mn-cs"/>
              </a:rPr>
              <a:t>Azure Container Registries</a:t>
            </a:r>
          </a:p>
          <a:p>
            <a:pPr fontAlgn="auto">
              <a:spcBef>
                <a:spcPts val="0"/>
              </a:spcBef>
              <a:spcAft>
                <a:spcPts val="0"/>
              </a:spcAft>
            </a:pPr>
            <a:r>
              <a:rPr lang="en-US" sz="1333" dirty="0">
                <a:solidFill>
                  <a:prstClr val="black"/>
                </a:solidFill>
                <a:latin typeface="Calibri" panose="020F0502020204030204"/>
                <a:ea typeface="+mn-ea"/>
                <a:cs typeface="+mn-cs"/>
                <a:hlinkClick r:id="rId8"/>
              </a:rPr>
              <a:t>Steve.Lasker@Microsoft.com</a:t>
            </a:r>
            <a:endParaRPr lang="en-US" sz="1333" dirty="0">
              <a:solidFill>
                <a:prstClr val="black"/>
              </a:solidFill>
              <a:latin typeface="Calibri" panose="020F0502020204030204"/>
              <a:ea typeface="+mn-ea"/>
              <a:cs typeface="+mn-cs"/>
            </a:endParaRPr>
          </a:p>
          <a:p>
            <a:pPr fontAlgn="auto">
              <a:spcBef>
                <a:spcPts val="0"/>
              </a:spcBef>
              <a:spcAft>
                <a:spcPts val="0"/>
              </a:spcAft>
            </a:pPr>
            <a:r>
              <a:rPr lang="en-US" sz="1467" dirty="0">
                <a:solidFill>
                  <a:prstClr val="black"/>
                </a:solidFill>
                <a:latin typeface="Calibri" panose="020F0502020204030204"/>
                <a:ea typeface="+mn-ea"/>
                <a:cs typeface="+mn-cs"/>
              </a:rPr>
              <a:t>@</a:t>
            </a:r>
            <a:r>
              <a:rPr lang="en-US" sz="1467" dirty="0" err="1">
                <a:solidFill>
                  <a:prstClr val="black"/>
                </a:solidFill>
                <a:latin typeface="Calibri" panose="020F0502020204030204"/>
                <a:ea typeface="+mn-ea"/>
                <a:cs typeface="+mn-cs"/>
              </a:rPr>
              <a:t>SteveLasker</a:t>
            </a:r>
            <a:endParaRPr lang="en-US" sz="1467" dirty="0">
              <a:solidFill>
                <a:prstClr val="black"/>
              </a:solidFill>
              <a:latin typeface="Calibri" panose="020F0502020204030204"/>
              <a:ea typeface="+mn-ea"/>
              <a:cs typeface="+mn-cs"/>
            </a:endParaRPr>
          </a:p>
          <a:p>
            <a:pPr fontAlgn="auto">
              <a:spcBef>
                <a:spcPts val="0"/>
              </a:spcBef>
              <a:spcAft>
                <a:spcPts val="0"/>
              </a:spcAft>
            </a:pPr>
            <a:r>
              <a:rPr lang="en-US" sz="1467" dirty="0" err="1">
                <a:solidFill>
                  <a:prstClr val="black"/>
                </a:solidFill>
                <a:latin typeface="Calibri" panose="020F0502020204030204"/>
                <a:ea typeface="+mn-ea"/>
                <a:cs typeface="+mn-cs"/>
                <a:hlinkClick r:id="rId9"/>
              </a:rPr>
              <a:t>SteveLasker.blog</a:t>
            </a:r>
            <a:endParaRPr lang="en-US" sz="1467" dirty="0">
              <a:solidFill>
                <a:prstClr val="black"/>
              </a:solidFill>
              <a:latin typeface="Calibri" panose="020F0502020204030204"/>
              <a:ea typeface="+mn-ea"/>
              <a:cs typeface="+mn-cs"/>
            </a:endParaRPr>
          </a:p>
          <a:p>
            <a:pPr fontAlgn="auto">
              <a:spcBef>
                <a:spcPts val="0"/>
              </a:spcBef>
              <a:spcAft>
                <a:spcPts val="0"/>
              </a:spcAft>
            </a:pPr>
            <a:r>
              <a:rPr lang="en-US" sz="1467" dirty="0">
                <a:solidFill>
                  <a:prstClr val="black"/>
                </a:solidFill>
                <a:latin typeface="Calibri" panose="020F0502020204030204"/>
                <a:ea typeface="+mn-ea"/>
                <a:cs typeface="+mn-cs"/>
                <a:hlinkClick r:id="rId10"/>
              </a:rPr>
              <a:t>github.com/</a:t>
            </a:r>
            <a:r>
              <a:rPr lang="en-US" sz="1467" dirty="0" err="1">
                <a:solidFill>
                  <a:prstClr val="black"/>
                </a:solidFill>
                <a:latin typeface="Calibri" panose="020F0502020204030204"/>
                <a:ea typeface="+mn-ea"/>
                <a:cs typeface="+mn-cs"/>
                <a:hlinkClick r:id="rId10"/>
              </a:rPr>
              <a:t>SteveLasker</a:t>
            </a:r>
            <a:endParaRPr lang="en-US" sz="1467" dirty="0">
              <a:solidFill>
                <a:prstClr val="black"/>
              </a:solidFill>
              <a:latin typeface="Calibri" panose="020F0502020204030204"/>
              <a:ea typeface="+mn-ea"/>
              <a:cs typeface="+mn-cs"/>
            </a:endParaRPr>
          </a:p>
          <a:p>
            <a:pPr fontAlgn="auto">
              <a:spcBef>
                <a:spcPts val="0"/>
              </a:spcBef>
              <a:spcAft>
                <a:spcPts val="0"/>
              </a:spcAft>
            </a:pPr>
            <a:r>
              <a:rPr lang="en-US" sz="1467" dirty="0">
                <a:solidFill>
                  <a:prstClr val="black"/>
                </a:solidFill>
                <a:latin typeface="Calibri" panose="020F0502020204030204"/>
                <a:ea typeface="+mn-ea"/>
                <a:cs typeface="+mn-cs"/>
                <a:hlinkClick r:id="rId11"/>
              </a:rPr>
              <a:t>github.com/</a:t>
            </a:r>
            <a:r>
              <a:rPr lang="en-US" sz="1467" dirty="0" err="1">
                <a:solidFill>
                  <a:prstClr val="black"/>
                </a:solidFill>
                <a:latin typeface="Calibri" panose="020F0502020204030204"/>
                <a:ea typeface="+mn-ea"/>
                <a:cs typeface="+mn-cs"/>
                <a:hlinkClick r:id="rId11"/>
              </a:rPr>
              <a:t>SteveLasker</a:t>
            </a:r>
            <a:r>
              <a:rPr lang="en-US" sz="1467" dirty="0">
                <a:solidFill>
                  <a:prstClr val="black"/>
                </a:solidFill>
                <a:latin typeface="Calibri" panose="020F0502020204030204"/>
                <a:ea typeface="+mn-ea"/>
                <a:cs typeface="+mn-cs"/>
                <a:hlinkClick r:id="rId11"/>
              </a:rPr>
              <a:t>/presentations</a:t>
            </a:r>
            <a:endParaRPr lang="en-US" sz="1467" dirty="0">
              <a:solidFill>
                <a:prstClr val="black"/>
              </a:solidFill>
              <a:latin typeface="Calibri" panose="020F0502020204030204"/>
              <a:ea typeface="+mn-ea"/>
              <a:cs typeface="+mn-cs"/>
            </a:endParaRPr>
          </a:p>
        </p:txBody>
      </p:sp>
      <p:pic>
        <p:nvPicPr>
          <p:cNvPr id="10" name="Picture 2" descr="Image result for blog logo">
            <a:extLst>
              <a:ext uri="{FF2B5EF4-FFF2-40B4-BE49-F238E27FC236}">
                <a16:creationId xmlns:a16="http://schemas.microsoft.com/office/drawing/2014/main" id="{CCA82901-8B94-4989-AA36-D1B3CB635457}"/>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9914" t="25719" r="20598" b="21779"/>
          <a:stretch/>
        </p:blipFill>
        <p:spPr bwMode="auto">
          <a:xfrm>
            <a:off x="34320" y="6252276"/>
            <a:ext cx="278995" cy="1315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twitter logo">
            <a:extLst>
              <a:ext uri="{FF2B5EF4-FFF2-40B4-BE49-F238E27FC236}">
                <a16:creationId xmlns:a16="http://schemas.microsoft.com/office/drawing/2014/main" id="{A25788E0-B981-444A-A870-274884C91D76}"/>
              </a:ext>
            </a:extLst>
          </p:cNvPr>
          <p:cNvPicPr>
            <a:picLocks noChangeAspect="1" noChangeArrowheads="1"/>
          </p:cNvPicPr>
          <p:nvPr/>
        </p:nvPicPr>
        <p:blipFill>
          <a:blip r:embed="rId13" cstate="print">
            <a:biLevel thresh="75000"/>
            <a:extLst>
              <a:ext uri="{28A0092B-C50C-407E-A947-70E740481C1C}">
                <a14:useLocalDpi xmlns:a14="http://schemas.microsoft.com/office/drawing/2010/main" val="0"/>
              </a:ext>
            </a:extLst>
          </a:blip>
          <a:srcRect/>
          <a:stretch>
            <a:fillRect/>
          </a:stretch>
        </p:blipFill>
        <p:spPr bwMode="auto">
          <a:xfrm>
            <a:off x="99517" y="6036634"/>
            <a:ext cx="213799" cy="1603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logo&#10;&#10;Description automatically generated">
            <a:extLst>
              <a:ext uri="{FF2B5EF4-FFF2-40B4-BE49-F238E27FC236}">
                <a16:creationId xmlns:a16="http://schemas.microsoft.com/office/drawing/2014/main" id="{AF51C5D3-E478-4B66-A4B0-E01285C2BA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1309" y="6439121"/>
            <a:ext cx="142007" cy="142007"/>
          </a:xfrm>
          <a:prstGeom prst="rect">
            <a:avLst/>
          </a:prstGeom>
        </p:spPr>
      </p:pic>
      <p:pic>
        <p:nvPicPr>
          <p:cNvPr id="13" name="Picture 6" descr="Image result for email logo">
            <a:extLst>
              <a:ext uri="{FF2B5EF4-FFF2-40B4-BE49-F238E27FC236}">
                <a16:creationId xmlns:a16="http://schemas.microsoft.com/office/drawing/2014/main" id="{6C8E2CA5-36BA-407D-99C5-BC8B56302868}"/>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4554" t="25210" r="12924" b="24405"/>
          <a:stretch/>
        </p:blipFill>
        <p:spPr bwMode="auto">
          <a:xfrm>
            <a:off x="111783" y="5775550"/>
            <a:ext cx="201532" cy="14001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3277FC9-2445-4E3F-B564-E3E094384F3F}"/>
              </a:ext>
            </a:extLst>
          </p:cNvPr>
          <p:cNvGrpSpPr/>
          <p:nvPr/>
        </p:nvGrpSpPr>
        <p:grpSpPr>
          <a:xfrm>
            <a:off x="10776520" y="274638"/>
            <a:ext cx="1022865" cy="1050925"/>
            <a:chOff x="4933802" y="2331706"/>
            <a:chExt cx="2647884" cy="2720525"/>
          </a:xfrm>
        </p:grpSpPr>
        <p:sp>
          <p:nvSpPr>
            <p:cNvPr id="16" name="Freeform: Shape 15">
              <a:extLst>
                <a:ext uri="{FF2B5EF4-FFF2-40B4-BE49-F238E27FC236}">
                  <a16:creationId xmlns:a16="http://schemas.microsoft.com/office/drawing/2014/main" id="{BEDA90FD-1E80-4941-95CF-56E894CCD722}"/>
                </a:ext>
              </a:extLst>
            </p:cNvPr>
            <p:cNvSpPr/>
            <p:nvPr/>
          </p:nvSpPr>
          <p:spPr>
            <a:xfrm>
              <a:off x="4933802" y="2331706"/>
              <a:ext cx="2143996" cy="1520275"/>
            </a:xfrm>
            <a:custGeom>
              <a:avLst/>
              <a:gdLst>
                <a:gd name="connsiteX0" fmla="*/ 1566412 w 1677471"/>
                <a:gd name="connsiteY0" fmla="*/ 562433 h 1189469"/>
                <a:gd name="connsiteX1" fmla="*/ 1352021 w 1677471"/>
                <a:gd name="connsiteY1" fmla="*/ 454271 h 1189469"/>
                <a:gd name="connsiteX2" fmla="*/ 859499 w 1677471"/>
                <a:gd name="connsiteY2" fmla="*/ 379 h 1189469"/>
                <a:gd name="connsiteX3" fmla="*/ 392086 w 1677471"/>
                <a:gd name="connsiteY3" fmla="*/ 318103 h 1189469"/>
                <a:gd name="connsiteX4" fmla="*/ 0 w 1677471"/>
                <a:gd name="connsiteY4" fmla="*/ 750750 h 1189469"/>
                <a:gd name="connsiteX5" fmla="*/ 472242 w 1677471"/>
                <a:gd name="connsiteY5" fmla="*/ 1189191 h 1189469"/>
                <a:gd name="connsiteX6" fmla="*/ 513768 w 1677471"/>
                <a:gd name="connsiteY6" fmla="*/ 1189191 h 1189469"/>
                <a:gd name="connsiteX7" fmla="*/ 1278625 w 1677471"/>
                <a:gd name="connsiteY7" fmla="*/ 1189191 h 1189469"/>
                <a:gd name="connsiteX8" fmla="*/ 1298906 w 1677471"/>
                <a:gd name="connsiteY8" fmla="*/ 1189191 h 1189469"/>
                <a:gd name="connsiteX9" fmla="*/ 1677471 w 1677471"/>
                <a:gd name="connsiteY9" fmla="*/ 821248 h 1189469"/>
                <a:gd name="connsiteX10" fmla="*/ 1567378 w 1677471"/>
                <a:gd name="connsiteY10" fmla="*/ 567261 h 118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7471" h="1189469">
                  <a:moveTo>
                    <a:pt x="1566412" y="562433"/>
                  </a:moveTo>
                  <a:cubicBezTo>
                    <a:pt x="1507542" y="505517"/>
                    <a:pt x="1432785" y="467801"/>
                    <a:pt x="1352021" y="454271"/>
                  </a:cubicBezTo>
                  <a:cubicBezTo>
                    <a:pt x="1341040" y="193069"/>
                    <a:pt x="1120729" y="-9968"/>
                    <a:pt x="859499" y="379"/>
                  </a:cubicBezTo>
                  <a:cubicBezTo>
                    <a:pt x="652126" y="-3402"/>
                    <a:pt x="464869" y="123886"/>
                    <a:pt x="392086" y="318103"/>
                  </a:cubicBezTo>
                  <a:cubicBezTo>
                    <a:pt x="172070" y="344911"/>
                    <a:pt x="5089" y="529165"/>
                    <a:pt x="0" y="750750"/>
                  </a:cubicBezTo>
                  <a:cubicBezTo>
                    <a:pt x="9948" y="1001946"/>
                    <a:pt x="220999" y="1197892"/>
                    <a:pt x="472242" y="1189191"/>
                  </a:cubicBezTo>
                  <a:lnTo>
                    <a:pt x="513768" y="1189191"/>
                  </a:lnTo>
                  <a:lnTo>
                    <a:pt x="1278625" y="1189191"/>
                  </a:lnTo>
                  <a:lnTo>
                    <a:pt x="1298906" y="1189191"/>
                  </a:lnTo>
                  <a:cubicBezTo>
                    <a:pt x="1502288" y="1185347"/>
                    <a:pt x="1667843" y="1024437"/>
                    <a:pt x="1677471" y="821248"/>
                  </a:cubicBezTo>
                  <a:cubicBezTo>
                    <a:pt x="1676718" y="725162"/>
                    <a:pt x="1636988" y="633500"/>
                    <a:pt x="1567378" y="567261"/>
                  </a:cubicBezTo>
                </a:path>
              </a:pathLst>
            </a:custGeom>
            <a:solidFill>
              <a:srgbClr val="0078D4"/>
            </a:solidFill>
            <a:ln w="96308" cap="flat">
              <a:noFill/>
              <a:prstDash val="solid"/>
              <a:miter/>
            </a:ln>
          </p:spPr>
          <p:txBody>
            <a:bodyPr rtlCol="0" anchor="ctr"/>
            <a:lstStyle/>
            <a:p>
              <a:endParaRPr lang="en-US"/>
            </a:p>
          </p:txBody>
        </p:sp>
        <p:grpSp>
          <p:nvGrpSpPr>
            <p:cNvPr id="17" name="Group 16">
              <a:extLst>
                <a:ext uri="{FF2B5EF4-FFF2-40B4-BE49-F238E27FC236}">
                  <a16:creationId xmlns:a16="http://schemas.microsoft.com/office/drawing/2014/main" id="{156ADD60-B536-444A-BFDC-C13B7CA6C965}"/>
                </a:ext>
              </a:extLst>
            </p:cNvPr>
            <p:cNvGrpSpPr/>
            <p:nvPr/>
          </p:nvGrpSpPr>
          <p:grpSpPr>
            <a:xfrm>
              <a:off x="5500516" y="2863487"/>
              <a:ext cx="2081170" cy="2188744"/>
              <a:chOff x="3380872" y="2137210"/>
              <a:chExt cx="971523" cy="1021741"/>
            </a:xfrm>
          </p:grpSpPr>
          <p:sp>
            <p:nvSpPr>
              <p:cNvPr id="18" name="Freeform: Shape 17">
                <a:extLst>
                  <a:ext uri="{FF2B5EF4-FFF2-40B4-BE49-F238E27FC236}">
                    <a16:creationId xmlns:a16="http://schemas.microsoft.com/office/drawing/2014/main" id="{827983DB-1481-4046-A513-49F695D89715}"/>
                  </a:ext>
                </a:extLst>
              </p:cNvPr>
              <p:cNvSpPr/>
              <p:nvPr/>
            </p:nvSpPr>
            <p:spPr>
              <a:xfrm>
                <a:off x="3587538" y="2137210"/>
                <a:ext cx="764857" cy="575574"/>
              </a:xfrm>
              <a:custGeom>
                <a:avLst/>
                <a:gdLst>
                  <a:gd name="connsiteX0" fmla="*/ 0 w 764857"/>
                  <a:gd name="connsiteY0" fmla="*/ 0 h 575574"/>
                  <a:gd name="connsiteX1" fmla="*/ 966 w 764857"/>
                  <a:gd name="connsiteY1" fmla="*/ 413332 h 575574"/>
                  <a:gd name="connsiteX2" fmla="*/ 764857 w 764857"/>
                  <a:gd name="connsiteY2" fmla="*/ 575574 h 575574"/>
                  <a:gd name="connsiteX3" fmla="*/ 764857 w 764857"/>
                  <a:gd name="connsiteY3" fmla="*/ 287787 h 575574"/>
                  <a:gd name="connsiteX4" fmla="*/ 0 w 764857"/>
                  <a:gd name="connsiteY4" fmla="*/ 0 h 57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57" h="575574">
                    <a:moveTo>
                      <a:pt x="0" y="0"/>
                    </a:moveTo>
                    <a:lnTo>
                      <a:pt x="966" y="413332"/>
                    </a:lnTo>
                    <a:lnTo>
                      <a:pt x="764857" y="575574"/>
                    </a:lnTo>
                    <a:lnTo>
                      <a:pt x="764857" y="287787"/>
                    </a:lnTo>
                    <a:lnTo>
                      <a:pt x="0" y="0"/>
                    </a:lnTo>
                    <a:close/>
                  </a:path>
                </a:pathLst>
              </a:custGeom>
              <a:solidFill>
                <a:srgbClr val="767676"/>
              </a:solidFill>
              <a:ln w="9630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CE822FA-47FF-4CA1-8100-A4B405AF2CE3}"/>
                  </a:ext>
                </a:extLst>
              </p:cNvPr>
              <p:cNvSpPr/>
              <p:nvPr/>
            </p:nvSpPr>
            <p:spPr>
              <a:xfrm>
                <a:off x="3380872" y="2137210"/>
                <a:ext cx="207631" cy="509904"/>
              </a:xfrm>
              <a:custGeom>
                <a:avLst/>
                <a:gdLst>
                  <a:gd name="connsiteX0" fmla="*/ 206666 w 207631"/>
                  <a:gd name="connsiteY0" fmla="*/ 0 h 509904"/>
                  <a:gd name="connsiteX1" fmla="*/ 0 w 207631"/>
                  <a:gd name="connsiteY1" fmla="*/ 125545 h 509904"/>
                  <a:gd name="connsiteX2" fmla="*/ 0 w 207631"/>
                  <a:gd name="connsiteY2" fmla="*/ 509905 h 509904"/>
                  <a:gd name="connsiteX3" fmla="*/ 207632 w 207631"/>
                  <a:gd name="connsiteY3" fmla="*/ 413332 h 509904"/>
                </a:gdLst>
                <a:ahLst/>
                <a:cxnLst>
                  <a:cxn ang="0">
                    <a:pos x="connsiteX0" y="connsiteY0"/>
                  </a:cxn>
                  <a:cxn ang="0">
                    <a:pos x="connsiteX1" y="connsiteY1"/>
                  </a:cxn>
                  <a:cxn ang="0">
                    <a:pos x="connsiteX2" y="connsiteY2"/>
                  </a:cxn>
                  <a:cxn ang="0">
                    <a:pos x="connsiteX3" y="connsiteY3"/>
                  </a:cxn>
                </a:cxnLst>
                <a:rect l="l" t="t" r="r" b="b"/>
                <a:pathLst>
                  <a:path w="207631" h="509904">
                    <a:moveTo>
                      <a:pt x="206666" y="0"/>
                    </a:moveTo>
                    <a:lnTo>
                      <a:pt x="0" y="125545"/>
                    </a:lnTo>
                    <a:lnTo>
                      <a:pt x="0" y="509905"/>
                    </a:lnTo>
                    <a:lnTo>
                      <a:pt x="207632" y="413332"/>
                    </a:lnTo>
                  </a:path>
                </a:pathLst>
              </a:custGeom>
              <a:solidFill>
                <a:srgbClr val="999999"/>
              </a:solidFill>
              <a:ln w="9630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1C4B0B-6416-4DC6-AB90-CCFAD38889F8}"/>
                  </a:ext>
                </a:extLst>
              </p:cNvPr>
              <p:cNvSpPr/>
              <p:nvPr/>
            </p:nvSpPr>
            <p:spPr>
              <a:xfrm>
                <a:off x="3936167" y="2326493"/>
                <a:ext cx="69532" cy="249158"/>
              </a:xfrm>
              <a:custGeom>
                <a:avLst/>
                <a:gdLst>
                  <a:gd name="connsiteX0" fmla="*/ 0 w 69532"/>
                  <a:gd name="connsiteY0" fmla="*/ 229843 h 249158"/>
                  <a:gd name="connsiteX1" fmla="*/ 69532 w 69532"/>
                  <a:gd name="connsiteY1" fmla="*/ 249158 h 249158"/>
                  <a:gd name="connsiteX2" fmla="*/ 69532 w 69532"/>
                  <a:gd name="connsiteY2" fmla="*/ 24143 h 249158"/>
                  <a:gd name="connsiteX3" fmla="*/ 0 w 69532"/>
                  <a:gd name="connsiteY3" fmla="*/ 0 h 249158"/>
                  <a:gd name="connsiteX4" fmla="*/ 0 w 69532"/>
                  <a:gd name="connsiteY4" fmla="*/ 229843 h 249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49158">
                    <a:moveTo>
                      <a:pt x="0" y="229843"/>
                    </a:moveTo>
                    <a:lnTo>
                      <a:pt x="69532" y="249158"/>
                    </a:lnTo>
                    <a:lnTo>
                      <a:pt x="69532" y="24143"/>
                    </a:lnTo>
                    <a:lnTo>
                      <a:pt x="0" y="0"/>
                    </a:lnTo>
                    <a:lnTo>
                      <a:pt x="0" y="229843"/>
                    </a:lnTo>
                    <a:close/>
                  </a:path>
                </a:pathLst>
              </a:custGeom>
              <a:solidFill>
                <a:srgbClr val="A3A3A3"/>
              </a:solidFill>
              <a:ln w="9630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A230D17-7A2F-486A-BFFE-1E3F951B4F6F}"/>
                  </a:ext>
                </a:extLst>
              </p:cNvPr>
              <p:cNvSpPr/>
              <p:nvPr/>
            </p:nvSpPr>
            <p:spPr>
              <a:xfrm>
                <a:off x="3797102" y="2279172"/>
                <a:ext cx="69532" cy="259781"/>
              </a:xfrm>
              <a:custGeom>
                <a:avLst/>
                <a:gdLst>
                  <a:gd name="connsiteX0" fmla="*/ 69533 w 69532"/>
                  <a:gd name="connsiteY0" fmla="*/ 25109 h 259781"/>
                  <a:gd name="connsiteX1" fmla="*/ 0 w 69532"/>
                  <a:gd name="connsiteY1" fmla="*/ 0 h 259781"/>
                  <a:gd name="connsiteX2" fmla="*/ 0 w 69532"/>
                  <a:gd name="connsiteY2" fmla="*/ 240467 h 259781"/>
                  <a:gd name="connsiteX3" fmla="*/ 69533 w 69532"/>
                  <a:gd name="connsiteY3" fmla="*/ 259781 h 259781"/>
                  <a:gd name="connsiteX4" fmla="*/ 69533 w 69532"/>
                  <a:gd name="connsiteY4" fmla="*/ 25109 h 259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59781">
                    <a:moveTo>
                      <a:pt x="69533" y="25109"/>
                    </a:moveTo>
                    <a:lnTo>
                      <a:pt x="0" y="0"/>
                    </a:lnTo>
                    <a:lnTo>
                      <a:pt x="0" y="240467"/>
                    </a:lnTo>
                    <a:lnTo>
                      <a:pt x="69533" y="259781"/>
                    </a:lnTo>
                    <a:lnTo>
                      <a:pt x="69533" y="25109"/>
                    </a:lnTo>
                    <a:close/>
                  </a:path>
                </a:pathLst>
              </a:custGeom>
              <a:solidFill>
                <a:srgbClr val="A3A3A3"/>
              </a:solidFill>
              <a:ln w="9630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253F30B-2C66-4ED1-819E-3CAE2B7DAA80}"/>
                  </a:ext>
                </a:extLst>
              </p:cNvPr>
              <p:cNvSpPr/>
              <p:nvPr/>
            </p:nvSpPr>
            <p:spPr>
              <a:xfrm>
                <a:off x="4075232" y="2374779"/>
                <a:ext cx="69532" cy="237569"/>
              </a:xfrm>
              <a:custGeom>
                <a:avLst/>
                <a:gdLst>
                  <a:gd name="connsiteX0" fmla="*/ 0 w 69532"/>
                  <a:gd name="connsiteY0" fmla="*/ 219220 h 237569"/>
                  <a:gd name="connsiteX1" fmla="*/ 67601 w 69532"/>
                  <a:gd name="connsiteY1" fmla="*/ 237569 h 237569"/>
                  <a:gd name="connsiteX2" fmla="*/ 69533 w 69532"/>
                  <a:gd name="connsiteY2" fmla="*/ 23177 h 237569"/>
                  <a:gd name="connsiteX3" fmla="*/ 0 w 69532"/>
                  <a:gd name="connsiteY3" fmla="*/ 0 h 237569"/>
                  <a:gd name="connsiteX4" fmla="*/ 0 w 69532"/>
                  <a:gd name="connsiteY4" fmla="*/ 219220 h 2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37569">
                    <a:moveTo>
                      <a:pt x="0" y="219220"/>
                    </a:moveTo>
                    <a:lnTo>
                      <a:pt x="67601" y="237569"/>
                    </a:lnTo>
                    <a:lnTo>
                      <a:pt x="69533" y="23177"/>
                    </a:lnTo>
                    <a:lnTo>
                      <a:pt x="0" y="0"/>
                    </a:lnTo>
                    <a:lnTo>
                      <a:pt x="0" y="219220"/>
                    </a:lnTo>
                    <a:close/>
                  </a:path>
                </a:pathLst>
              </a:custGeom>
              <a:solidFill>
                <a:srgbClr val="A3A3A3"/>
              </a:solidFill>
              <a:ln w="9630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A94CEB3-D50F-45B5-9702-AB81E1452CB1}"/>
                  </a:ext>
                </a:extLst>
              </p:cNvPr>
              <p:cNvSpPr/>
              <p:nvPr/>
            </p:nvSpPr>
            <p:spPr>
              <a:xfrm>
                <a:off x="3659002" y="2233783"/>
                <a:ext cx="69532" cy="267506"/>
              </a:xfrm>
              <a:custGeom>
                <a:avLst/>
                <a:gdLst>
                  <a:gd name="connsiteX0" fmla="*/ 0 w 69532"/>
                  <a:gd name="connsiteY0" fmla="*/ 250124 h 267506"/>
                  <a:gd name="connsiteX1" fmla="*/ 69532 w 69532"/>
                  <a:gd name="connsiteY1" fmla="*/ 267507 h 267506"/>
                  <a:gd name="connsiteX2" fmla="*/ 69532 w 69532"/>
                  <a:gd name="connsiteY2" fmla="*/ 23178 h 267506"/>
                  <a:gd name="connsiteX3" fmla="*/ 0 w 69532"/>
                  <a:gd name="connsiteY3" fmla="*/ 0 h 267506"/>
                  <a:gd name="connsiteX4" fmla="*/ 0 w 69532"/>
                  <a:gd name="connsiteY4" fmla="*/ 250124 h 26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7506">
                    <a:moveTo>
                      <a:pt x="0" y="250124"/>
                    </a:moveTo>
                    <a:lnTo>
                      <a:pt x="69532" y="267507"/>
                    </a:lnTo>
                    <a:lnTo>
                      <a:pt x="69532" y="23178"/>
                    </a:lnTo>
                    <a:lnTo>
                      <a:pt x="0" y="0"/>
                    </a:lnTo>
                    <a:lnTo>
                      <a:pt x="0" y="250124"/>
                    </a:lnTo>
                    <a:close/>
                  </a:path>
                </a:pathLst>
              </a:custGeom>
              <a:solidFill>
                <a:srgbClr val="A3A3A3"/>
              </a:solidFill>
              <a:ln w="9630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AA04E5D-CFDA-43E5-92BC-7A74564A6A58}"/>
                  </a:ext>
                </a:extLst>
              </p:cNvPr>
              <p:cNvSpPr/>
              <p:nvPr/>
            </p:nvSpPr>
            <p:spPr>
              <a:xfrm>
                <a:off x="4213331" y="2421134"/>
                <a:ext cx="69532" cy="228877"/>
              </a:xfrm>
              <a:custGeom>
                <a:avLst/>
                <a:gdLst>
                  <a:gd name="connsiteX0" fmla="*/ 69533 w 69532"/>
                  <a:gd name="connsiteY0" fmla="*/ 24143 h 228877"/>
                  <a:gd name="connsiteX1" fmla="*/ 0 w 69532"/>
                  <a:gd name="connsiteY1" fmla="*/ 0 h 228877"/>
                  <a:gd name="connsiteX2" fmla="*/ 0 w 69532"/>
                  <a:gd name="connsiteY2" fmla="*/ 209563 h 228877"/>
                  <a:gd name="connsiteX3" fmla="*/ 69533 w 69532"/>
                  <a:gd name="connsiteY3" fmla="*/ 228878 h 228877"/>
                  <a:gd name="connsiteX4" fmla="*/ 69533 w 69532"/>
                  <a:gd name="connsiteY4" fmla="*/ 24143 h 228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28877">
                    <a:moveTo>
                      <a:pt x="69533" y="24143"/>
                    </a:moveTo>
                    <a:lnTo>
                      <a:pt x="0" y="0"/>
                    </a:lnTo>
                    <a:lnTo>
                      <a:pt x="0" y="209563"/>
                    </a:lnTo>
                    <a:lnTo>
                      <a:pt x="69533" y="228878"/>
                    </a:lnTo>
                    <a:lnTo>
                      <a:pt x="69533" y="24143"/>
                    </a:lnTo>
                    <a:close/>
                  </a:path>
                </a:pathLst>
              </a:custGeom>
              <a:solidFill>
                <a:srgbClr val="A3A3A3"/>
              </a:solidFill>
              <a:ln w="9630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90C36AF-FC5B-4E45-96B5-C34431EDBD1E}"/>
                  </a:ext>
                </a:extLst>
              </p:cNvPr>
              <p:cNvSpPr/>
              <p:nvPr/>
            </p:nvSpPr>
            <p:spPr>
              <a:xfrm>
                <a:off x="3416604" y="2232817"/>
                <a:ext cx="103332" cy="331245"/>
              </a:xfrm>
              <a:custGeom>
                <a:avLst/>
                <a:gdLst>
                  <a:gd name="connsiteX0" fmla="*/ 34766 w 103332"/>
                  <a:gd name="connsiteY0" fmla="*/ 310965 h 331245"/>
                  <a:gd name="connsiteX1" fmla="*/ 0 w 103332"/>
                  <a:gd name="connsiteY1" fmla="*/ 331245 h 331245"/>
                  <a:gd name="connsiteX2" fmla="*/ 0 w 103332"/>
                  <a:gd name="connsiteY2" fmla="*/ 57944 h 331245"/>
                  <a:gd name="connsiteX3" fmla="*/ 34766 w 103332"/>
                  <a:gd name="connsiteY3" fmla="*/ 39595 h 331245"/>
                  <a:gd name="connsiteX4" fmla="*/ 103333 w 103332"/>
                  <a:gd name="connsiteY4" fmla="*/ 0 h 331245"/>
                  <a:gd name="connsiteX5" fmla="*/ 67601 w 103332"/>
                  <a:gd name="connsiteY5" fmla="*/ 23177 h 331245"/>
                  <a:gd name="connsiteX6" fmla="*/ 67601 w 103332"/>
                  <a:gd name="connsiteY6" fmla="*/ 288753 h 331245"/>
                  <a:gd name="connsiteX7" fmla="*/ 103333 w 103332"/>
                  <a:gd name="connsiteY7" fmla="*/ 269438 h 3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32" h="331245">
                    <a:moveTo>
                      <a:pt x="34766" y="310965"/>
                    </a:moveTo>
                    <a:lnTo>
                      <a:pt x="0" y="331245"/>
                    </a:lnTo>
                    <a:lnTo>
                      <a:pt x="0" y="57944"/>
                    </a:lnTo>
                    <a:lnTo>
                      <a:pt x="34766" y="39595"/>
                    </a:lnTo>
                    <a:close/>
                    <a:moveTo>
                      <a:pt x="103333" y="0"/>
                    </a:moveTo>
                    <a:lnTo>
                      <a:pt x="67601" y="23177"/>
                    </a:lnTo>
                    <a:lnTo>
                      <a:pt x="67601" y="288753"/>
                    </a:lnTo>
                    <a:lnTo>
                      <a:pt x="103333" y="269438"/>
                    </a:lnTo>
                    <a:close/>
                  </a:path>
                </a:pathLst>
              </a:custGeom>
              <a:solidFill>
                <a:srgbClr val="B3B3B3"/>
              </a:solidFill>
              <a:ln w="9630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4686B9A-47AB-457F-93F4-1A2BEE50F941}"/>
                  </a:ext>
                </a:extLst>
              </p:cNvPr>
              <p:cNvSpPr/>
              <p:nvPr/>
            </p:nvSpPr>
            <p:spPr>
              <a:xfrm>
                <a:off x="3380872" y="2550542"/>
                <a:ext cx="971523" cy="233706"/>
              </a:xfrm>
              <a:custGeom>
                <a:avLst/>
                <a:gdLst>
                  <a:gd name="connsiteX0" fmla="*/ 971523 w 971523"/>
                  <a:gd name="connsiteY0" fmla="*/ 162242 h 233706"/>
                  <a:gd name="connsiteX1" fmla="*/ 762926 w 971523"/>
                  <a:gd name="connsiteY1" fmla="*/ 233706 h 233706"/>
                  <a:gd name="connsiteX2" fmla="*/ 0 w 971523"/>
                  <a:gd name="connsiteY2" fmla="*/ 96573 h 233706"/>
                  <a:gd name="connsiteX3" fmla="*/ 207632 w 971523"/>
                  <a:gd name="connsiteY3" fmla="*/ 0 h 233706"/>
                  <a:gd name="connsiteX4" fmla="*/ 971523 w 971523"/>
                  <a:gd name="connsiteY4" fmla="*/ 162242 h 23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23" h="233706">
                    <a:moveTo>
                      <a:pt x="971523" y="162242"/>
                    </a:moveTo>
                    <a:lnTo>
                      <a:pt x="762926" y="233706"/>
                    </a:lnTo>
                    <a:lnTo>
                      <a:pt x="0" y="96573"/>
                    </a:lnTo>
                    <a:lnTo>
                      <a:pt x="207632" y="0"/>
                    </a:lnTo>
                    <a:lnTo>
                      <a:pt x="971523" y="162242"/>
                    </a:lnTo>
                    <a:close/>
                  </a:path>
                </a:pathLst>
              </a:custGeom>
              <a:solidFill>
                <a:srgbClr val="333132"/>
              </a:solidFill>
              <a:ln w="9630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199EB46-C27E-4C36-AF8C-5C32E28EB0EA}"/>
                  </a:ext>
                </a:extLst>
              </p:cNvPr>
              <p:cNvSpPr/>
              <p:nvPr/>
            </p:nvSpPr>
            <p:spPr>
              <a:xfrm>
                <a:off x="3584641" y="2613314"/>
                <a:ext cx="767754" cy="539842"/>
              </a:xfrm>
              <a:custGeom>
                <a:avLst/>
                <a:gdLst>
                  <a:gd name="connsiteX0" fmla="*/ 767754 w 767754"/>
                  <a:gd name="connsiteY0" fmla="*/ 394017 h 539842"/>
                  <a:gd name="connsiteX1" fmla="*/ 0 w 767754"/>
                  <a:gd name="connsiteY1" fmla="*/ 539842 h 539842"/>
                  <a:gd name="connsiteX2" fmla="*/ 3863 w 767754"/>
                  <a:gd name="connsiteY2" fmla="*/ 0 h 539842"/>
                  <a:gd name="connsiteX3" fmla="*/ 767754 w 767754"/>
                  <a:gd name="connsiteY3" fmla="*/ 141962 h 539842"/>
                  <a:gd name="connsiteX4" fmla="*/ 767754 w 767754"/>
                  <a:gd name="connsiteY4" fmla="*/ 394017 h 53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754" h="539842">
                    <a:moveTo>
                      <a:pt x="767754" y="394017"/>
                    </a:moveTo>
                    <a:lnTo>
                      <a:pt x="0" y="539842"/>
                    </a:lnTo>
                    <a:lnTo>
                      <a:pt x="3863" y="0"/>
                    </a:lnTo>
                    <a:lnTo>
                      <a:pt x="767754" y="141962"/>
                    </a:lnTo>
                    <a:lnTo>
                      <a:pt x="767754" y="394017"/>
                    </a:lnTo>
                    <a:close/>
                  </a:path>
                </a:pathLst>
              </a:custGeom>
              <a:solidFill>
                <a:srgbClr val="767676"/>
              </a:solidFill>
              <a:ln w="9630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66D1C24-BAE7-4FCF-8143-7E4CE4EF8428}"/>
                  </a:ext>
                </a:extLst>
              </p:cNvPr>
              <p:cNvSpPr/>
              <p:nvPr/>
            </p:nvSpPr>
            <p:spPr>
              <a:xfrm>
                <a:off x="3659002" y="2721476"/>
                <a:ext cx="69532" cy="342833"/>
              </a:xfrm>
              <a:custGeom>
                <a:avLst/>
                <a:gdLst>
                  <a:gd name="connsiteX0" fmla="*/ 0 w 69532"/>
                  <a:gd name="connsiteY0" fmla="*/ 342834 h 342833"/>
                  <a:gd name="connsiteX1" fmla="*/ 0 w 69532"/>
                  <a:gd name="connsiteY1" fmla="*/ 0 h 342833"/>
                  <a:gd name="connsiteX2" fmla="*/ 69532 w 69532"/>
                  <a:gd name="connsiteY2" fmla="*/ 8691 h 342833"/>
                  <a:gd name="connsiteX3" fmla="*/ 69532 w 69532"/>
                  <a:gd name="connsiteY3" fmla="*/ 331245 h 342833"/>
                  <a:gd name="connsiteX4" fmla="*/ 0 w 69532"/>
                  <a:gd name="connsiteY4" fmla="*/ 342834 h 34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342833">
                    <a:moveTo>
                      <a:pt x="0" y="342834"/>
                    </a:moveTo>
                    <a:lnTo>
                      <a:pt x="0" y="0"/>
                    </a:lnTo>
                    <a:lnTo>
                      <a:pt x="69532" y="8691"/>
                    </a:lnTo>
                    <a:lnTo>
                      <a:pt x="69532" y="331245"/>
                    </a:lnTo>
                    <a:lnTo>
                      <a:pt x="0" y="342834"/>
                    </a:lnTo>
                    <a:close/>
                  </a:path>
                </a:pathLst>
              </a:custGeom>
              <a:solidFill>
                <a:srgbClr val="A3A3A3"/>
              </a:solidFill>
              <a:ln w="9630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8C80858-50EA-47E1-B8F2-48EFEDCED3B2}"/>
                  </a:ext>
                </a:extLst>
              </p:cNvPr>
              <p:cNvSpPr/>
              <p:nvPr/>
            </p:nvSpPr>
            <p:spPr>
              <a:xfrm>
                <a:off x="3797102" y="2738859"/>
                <a:ext cx="69532" cy="303238"/>
              </a:xfrm>
              <a:custGeom>
                <a:avLst/>
                <a:gdLst>
                  <a:gd name="connsiteX0" fmla="*/ 69533 w 69532"/>
                  <a:gd name="connsiteY0" fmla="*/ 290684 h 303238"/>
                  <a:gd name="connsiteX1" fmla="*/ 0 w 69532"/>
                  <a:gd name="connsiteY1" fmla="*/ 303239 h 303238"/>
                  <a:gd name="connsiteX2" fmla="*/ 0 w 69532"/>
                  <a:gd name="connsiteY2" fmla="*/ 0 h 303238"/>
                  <a:gd name="connsiteX3" fmla="*/ 69533 w 69532"/>
                  <a:gd name="connsiteY3" fmla="*/ 10623 h 303238"/>
                  <a:gd name="connsiteX4" fmla="*/ 69533 w 69532"/>
                  <a:gd name="connsiteY4" fmla="*/ 290684 h 303238"/>
                  <a:gd name="connsiteX5" fmla="*/ 69533 w 69532"/>
                  <a:gd name="connsiteY5" fmla="*/ 290684 h 30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32" h="303238">
                    <a:moveTo>
                      <a:pt x="69533" y="290684"/>
                    </a:moveTo>
                    <a:lnTo>
                      <a:pt x="0" y="303239"/>
                    </a:lnTo>
                    <a:lnTo>
                      <a:pt x="0" y="0"/>
                    </a:lnTo>
                    <a:lnTo>
                      <a:pt x="69533" y="10623"/>
                    </a:lnTo>
                    <a:lnTo>
                      <a:pt x="69533" y="290684"/>
                    </a:lnTo>
                    <a:lnTo>
                      <a:pt x="69533" y="290684"/>
                    </a:lnTo>
                    <a:close/>
                  </a:path>
                </a:pathLst>
              </a:custGeom>
              <a:solidFill>
                <a:srgbClr val="A3A3A3"/>
              </a:solidFill>
              <a:ln w="9630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6276B09-5069-4780-A5BD-552A2B92B98A}"/>
                  </a:ext>
                </a:extLst>
              </p:cNvPr>
              <p:cNvSpPr/>
              <p:nvPr/>
            </p:nvSpPr>
            <p:spPr>
              <a:xfrm>
                <a:off x="3936167" y="2756242"/>
                <a:ext cx="69532" cy="262678"/>
              </a:xfrm>
              <a:custGeom>
                <a:avLst/>
                <a:gdLst>
                  <a:gd name="connsiteX0" fmla="*/ 0 w 69532"/>
                  <a:gd name="connsiteY0" fmla="*/ 262678 h 262678"/>
                  <a:gd name="connsiteX1" fmla="*/ 0 w 69532"/>
                  <a:gd name="connsiteY1" fmla="*/ 0 h 262678"/>
                  <a:gd name="connsiteX2" fmla="*/ 69532 w 69532"/>
                  <a:gd name="connsiteY2" fmla="*/ 8692 h 262678"/>
                  <a:gd name="connsiteX3" fmla="*/ 69532 w 69532"/>
                  <a:gd name="connsiteY3" fmla="*/ 250124 h 262678"/>
                  <a:gd name="connsiteX4" fmla="*/ 0 w 69532"/>
                  <a:gd name="connsiteY4" fmla="*/ 262678 h 26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 h="262678">
                    <a:moveTo>
                      <a:pt x="0" y="262678"/>
                    </a:moveTo>
                    <a:lnTo>
                      <a:pt x="0" y="0"/>
                    </a:lnTo>
                    <a:lnTo>
                      <a:pt x="69532" y="8692"/>
                    </a:lnTo>
                    <a:lnTo>
                      <a:pt x="69532" y="250124"/>
                    </a:lnTo>
                    <a:lnTo>
                      <a:pt x="0" y="262678"/>
                    </a:lnTo>
                    <a:close/>
                  </a:path>
                </a:pathLst>
              </a:custGeom>
              <a:solidFill>
                <a:srgbClr val="A3A3A3"/>
              </a:solidFill>
              <a:ln w="9630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09E093F-A42A-4606-9862-28E94F3F3567}"/>
                  </a:ext>
                </a:extLst>
              </p:cNvPr>
              <p:cNvSpPr/>
              <p:nvPr/>
            </p:nvSpPr>
            <p:spPr>
              <a:xfrm>
                <a:off x="4075232" y="2773625"/>
                <a:ext cx="68566" cy="221151"/>
              </a:xfrm>
              <a:custGeom>
                <a:avLst/>
                <a:gdLst>
                  <a:gd name="connsiteX0" fmla="*/ 68567 w 68566"/>
                  <a:gd name="connsiteY0" fmla="*/ 208597 h 221151"/>
                  <a:gd name="connsiteX1" fmla="*/ 0 w 68566"/>
                  <a:gd name="connsiteY1" fmla="*/ 221152 h 221151"/>
                  <a:gd name="connsiteX2" fmla="*/ 0 w 68566"/>
                  <a:gd name="connsiteY2" fmla="*/ 0 h 221151"/>
                  <a:gd name="connsiteX3" fmla="*/ 68567 w 68566"/>
                  <a:gd name="connsiteY3" fmla="*/ 10623 h 221151"/>
                  <a:gd name="connsiteX4" fmla="*/ 68567 w 68566"/>
                  <a:gd name="connsiteY4" fmla="*/ 208597 h 221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66" h="221151">
                    <a:moveTo>
                      <a:pt x="68567" y="208597"/>
                    </a:moveTo>
                    <a:lnTo>
                      <a:pt x="0" y="221152"/>
                    </a:lnTo>
                    <a:lnTo>
                      <a:pt x="0" y="0"/>
                    </a:lnTo>
                    <a:lnTo>
                      <a:pt x="68567" y="10623"/>
                    </a:lnTo>
                    <a:lnTo>
                      <a:pt x="68567" y="208597"/>
                    </a:lnTo>
                    <a:close/>
                  </a:path>
                </a:pathLst>
              </a:custGeom>
              <a:solidFill>
                <a:srgbClr val="A3A3A3"/>
              </a:solidFill>
              <a:ln w="9630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929D181-6E19-4557-AC11-3C5FB04BB3FB}"/>
                  </a:ext>
                </a:extLst>
              </p:cNvPr>
              <p:cNvSpPr/>
              <p:nvPr/>
            </p:nvSpPr>
            <p:spPr>
              <a:xfrm>
                <a:off x="4213331" y="2791008"/>
                <a:ext cx="71464" cy="181557"/>
              </a:xfrm>
              <a:custGeom>
                <a:avLst/>
                <a:gdLst>
                  <a:gd name="connsiteX0" fmla="*/ 71464 w 71464"/>
                  <a:gd name="connsiteY0" fmla="*/ 169003 h 181557"/>
                  <a:gd name="connsiteX1" fmla="*/ 0 w 71464"/>
                  <a:gd name="connsiteY1" fmla="*/ 181557 h 181557"/>
                  <a:gd name="connsiteX2" fmla="*/ 0 w 71464"/>
                  <a:gd name="connsiteY2" fmla="*/ 0 h 181557"/>
                  <a:gd name="connsiteX3" fmla="*/ 66635 w 71464"/>
                  <a:gd name="connsiteY3" fmla="*/ 8692 h 181557"/>
                  <a:gd name="connsiteX4" fmla="*/ 71464 w 71464"/>
                  <a:gd name="connsiteY4" fmla="*/ 169003 h 181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64" h="181557">
                    <a:moveTo>
                      <a:pt x="71464" y="169003"/>
                    </a:moveTo>
                    <a:lnTo>
                      <a:pt x="0" y="181557"/>
                    </a:lnTo>
                    <a:lnTo>
                      <a:pt x="0" y="0"/>
                    </a:lnTo>
                    <a:lnTo>
                      <a:pt x="66635" y="8692"/>
                    </a:lnTo>
                    <a:lnTo>
                      <a:pt x="71464" y="169003"/>
                    </a:lnTo>
                    <a:close/>
                  </a:path>
                </a:pathLst>
              </a:custGeom>
              <a:solidFill>
                <a:srgbClr val="A3A3A3"/>
              </a:solidFill>
              <a:ln w="9630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CEAE42B-57FF-461F-817B-CBE1A774AA7C}"/>
                  </a:ext>
                </a:extLst>
              </p:cNvPr>
              <p:cNvSpPr/>
              <p:nvPr/>
            </p:nvSpPr>
            <p:spPr>
              <a:xfrm>
                <a:off x="3380872" y="2618143"/>
                <a:ext cx="208597" cy="540808"/>
              </a:xfrm>
              <a:custGeom>
                <a:avLst/>
                <a:gdLst>
                  <a:gd name="connsiteX0" fmla="*/ 0 w 208597"/>
                  <a:gd name="connsiteY0" fmla="*/ 411401 h 540808"/>
                  <a:gd name="connsiteX1" fmla="*/ 0 w 208597"/>
                  <a:gd name="connsiteY1" fmla="*/ 96573 h 540808"/>
                  <a:gd name="connsiteX2" fmla="*/ 208597 w 208597"/>
                  <a:gd name="connsiteY2" fmla="*/ 0 h 540808"/>
                  <a:gd name="connsiteX3" fmla="*/ 208597 w 208597"/>
                  <a:gd name="connsiteY3" fmla="*/ 540808 h 540808"/>
                </a:gdLst>
                <a:ahLst/>
                <a:cxnLst>
                  <a:cxn ang="0">
                    <a:pos x="connsiteX0" y="connsiteY0"/>
                  </a:cxn>
                  <a:cxn ang="0">
                    <a:pos x="connsiteX1" y="connsiteY1"/>
                  </a:cxn>
                  <a:cxn ang="0">
                    <a:pos x="connsiteX2" y="connsiteY2"/>
                  </a:cxn>
                  <a:cxn ang="0">
                    <a:pos x="connsiteX3" y="connsiteY3"/>
                  </a:cxn>
                </a:cxnLst>
                <a:rect l="l" t="t" r="r" b="b"/>
                <a:pathLst>
                  <a:path w="208597" h="540808">
                    <a:moveTo>
                      <a:pt x="0" y="411401"/>
                    </a:moveTo>
                    <a:lnTo>
                      <a:pt x="0" y="96573"/>
                    </a:lnTo>
                    <a:lnTo>
                      <a:pt x="208597" y="0"/>
                    </a:lnTo>
                    <a:lnTo>
                      <a:pt x="208597" y="540808"/>
                    </a:lnTo>
                    <a:close/>
                  </a:path>
                </a:pathLst>
              </a:custGeom>
              <a:solidFill>
                <a:srgbClr val="999999"/>
              </a:solidFill>
              <a:ln w="9630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87433AD-C922-41E7-BA1E-0587F3CEB970}"/>
                  </a:ext>
                </a:extLst>
              </p:cNvPr>
              <p:cNvSpPr/>
              <p:nvPr/>
            </p:nvSpPr>
            <p:spPr>
              <a:xfrm>
                <a:off x="3415639" y="2695401"/>
                <a:ext cx="105264" cy="372771"/>
              </a:xfrm>
              <a:custGeom>
                <a:avLst/>
                <a:gdLst>
                  <a:gd name="connsiteX0" fmla="*/ 30903 w 105264"/>
                  <a:gd name="connsiteY0" fmla="*/ 333176 h 372771"/>
                  <a:gd name="connsiteX1" fmla="*/ 0 w 105264"/>
                  <a:gd name="connsiteY1" fmla="*/ 317725 h 372771"/>
                  <a:gd name="connsiteX2" fmla="*/ 0 w 105264"/>
                  <a:gd name="connsiteY2" fmla="*/ 51184 h 372771"/>
                  <a:gd name="connsiteX3" fmla="*/ 30903 w 105264"/>
                  <a:gd name="connsiteY3" fmla="*/ 36698 h 372771"/>
                  <a:gd name="connsiteX4" fmla="*/ 105264 w 105264"/>
                  <a:gd name="connsiteY4" fmla="*/ 0 h 372771"/>
                  <a:gd name="connsiteX5" fmla="*/ 68567 w 105264"/>
                  <a:gd name="connsiteY5" fmla="*/ 18349 h 372771"/>
                  <a:gd name="connsiteX6" fmla="*/ 68567 w 105264"/>
                  <a:gd name="connsiteY6" fmla="*/ 354423 h 372771"/>
                  <a:gd name="connsiteX7" fmla="*/ 104299 w 105264"/>
                  <a:gd name="connsiteY7" fmla="*/ 372771 h 372771"/>
                  <a:gd name="connsiteX8" fmla="*/ 104299 w 105264"/>
                  <a:gd name="connsiteY8" fmla="*/ 0 h 37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64" h="372771">
                    <a:moveTo>
                      <a:pt x="30903" y="333176"/>
                    </a:moveTo>
                    <a:lnTo>
                      <a:pt x="0" y="317725"/>
                    </a:lnTo>
                    <a:lnTo>
                      <a:pt x="0" y="51184"/>
                    </a:lnTo>
                    <a:lnTo>
                      <a:pt x="30903" y="36698"/>
                    </a:lnTo>
                    <a:close/>
                    <a:moveTo>
                      <a:pt x="105264" y="0"/>
                    </a:moveTo>
                    <a:lnTo>
                      <a:pt x="68567" y="18349"/>
                    </a:lnTo>
                    <a:lnTo>
                      <a:pt x="68567" y="354423"/>
                    </a:lnTo>
                    <a:lnTo>
                      <a:pt x="104299" y="372771"/>
                    </a:lnTo>
                    <a:lnTo>
                      <a:pt x="104299" y="0"/>
                    </a:lnTo>
                    <a:close/>
                  </a:path>
                </a:pathLst>
              </a:custGeom>
              <a:solidFill>
                <a:srgbClr val="B3B3B3"/>
              </a:solidFill>
              <a:ln w="96308"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139773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sunny beach">
            <a:extLst>
              <a:ext uri="{FF2B5EF4-FFF2-40B4-BE49-F238E27FC236}">
                <a16:creationId xmlns:a16="http://schemas.microsoft.com/office/drawing/2014/main" id="{9C269907-617E-47CD-9861-E314752732C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aintBrush/>
                    </a14:imgEffect>
                    <a14:imgEffect>
                      <a14:sharpenSoften amount="-100000"/>
                    </a14:imgEffect>
                    <a14:imgEffect>
                      <a14:brightnessContrast bright="-48000" contrast="-55000"/>
                    </a14:imgEffect>
                  </a14:imgLayer>
                </a14:imgProps>
              </a:ext>
              <a:ext uri="{28A0092B-C50C-407E-A947-70E740481C1C}">
                <a14:useLocalDpi xmlns:a14="http://schemas.microsoft.com/office/drawing/2010/main" val="0"/>
              </a:ext>
            </a:extLst>
          </a:blip>
          <a:srcRect/>
          <a:stretch>
            <a:fillRect/>
          </a:stretch>
        </p:blipFill>
        <p:spPr bwMode="auto">
          <a:xfrm>
            <a:off x="0" y="0"/>
            <a:ext cx="12192000" cy="69141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59D3CEE-8ADF-4802-A24B-EBD0723BEFCD}"/>
              </a:ext>
            </a:extLst>
          </p:cNvPr>
          <p:cNvSpPr/>
          <p:nvPr/>
        </p:nvSpPr>
        <p:spPr>
          <a:xfrm>
            <a:off x="1143000" y="1750422"/>
            <a:ext cx="609600" cy="441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Security</a:t>
            </a:r>
          </a:p>
        </p:txBody>
      </p:sp>
      <p:sp>
        <p:nvSpPr>
          <p:cNvPr id="6" name="Rectangle 5">
            <a:extLst>
              <a:ext uri="{FF2B5EF4-FFF2-40B4-BE49-F238E27FC236}">
                <a16:creationId xmlns:a16="http://schemas.microsoft.com/office/drawing/2014/main" id="{62AF68EE-ADB8-4250-B47B-EAE2D6DEE2D7}"/>
              </a:ext>
            </a:extLst>
          </p:cNvPr>
          <p:cNvSpPr/>
          <p:nvPr/>
        </p:nvSpPr>
        <p:spPr>
          <a:xfrm>
            <a:off x="2057400" y="1524000"/>
            <a:ext cx="609600" cy="441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dirty="0"/>
              <a:t>Virtual Networks &amp; Firewall Rules </a:t>
            </a:r>
          </a:p>
        </p:txBody>
      </p:sp>
      <p:sp>
        <p:nvSpPr>
          <p:cNvPr id="7" name="Rectangle 6">
            <a:extLst>
              <a:ext uri="{FF2B5EF4-FFF2-40B4-BE49-F238E27FC236}">
                <a16:creationId xmlns:a16="http://schemas.microsoft.com/office/drawing/2014/main" id="{8B8D3E88-8AEB-45EF-B5C9-27D9CE31900A}"/>
              </a:ext>
            </a:extLst>
          </p:cNvPr>
          <p:cNvSpPr/>
          <p:nvPr/>
        </p:nvSpPr>
        <p:spPr>
          <a:xfrm>
            <a:off x="3352800" y="1733005"/>
            <a:ext cx="609600" cy="441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dirty="0"/>
              <a:t>Compliance</a:t>
            </a:r>
          </a:p>
        </p:txBody>
      </p:sp>
      <p:sp>
        <p:nvSpPr>
          <p:cNvPr id="8" name="Rectangle 7">
            <a:extLst>
              <a:ext uri="{FF2B5EF4-FFF2-40B4-BE49-F238E27FC236}">
                <a16:creationId xmlns:a16="http://schemas.microsoft.com/office/drawing/2014/main" id="{23D9A9E8-F826-45CC-A3EA-8CF363BE33C0}"/>
              </a:ext>
            </a:extLst>
          </p:cNvPr>
          <p:cNvSpPr/>
          <p:nvPr/>
        </p:nvSpPr>
        <p:spPr>
          <a:xfrm>
            <a:off x="4495800" y="1902822"/>
            <a:ext cx="609600" cy="441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dirty="0"/>
              <a:t>Availability</a:t>
            </a:r>
          </a:p>
        </p:txBody>
      </p:sp>
      <p:sp>
        <p:nvSpPr>
          <p:cNvPr id="9" name="Rectangle 8">
            <a:extLst>
              <a:ext uri="{FF2B5EF4-FFF2-40B4-BE49-F238E27FC236}">
                <a16:creationId xmlns:a16="http://schemas.microsoft.com/office/drawing/2014/main" id="{E880A295-2F61-4919-9806-0F4E73E96B6F}"/>
              </a:ext>
            </a:extLst>
          </p:cNvPr>
          <p:cNvSpPr/>
          <p:nvPr/>
        </p:nvSpPr>
        <p:spPr>
          <a:xfrm>
            <a:off x="5562600" y="1445622"/>
            <a:ext cx="609600" cy="441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dirty="0"/>
              <a:t>Costs</a:t>
            </a:r>
          </a:p>
        </p:txBody>
      </p:sp>
      <p:sp>
        <p:nvSpPr>
          <p:cNvPr id="10" name="Rectangle 9">
            <a:extLst>
              <a:ext uri="{FF2B5EF4-FFF2-40B4-BE49-F238E27FC236}">
                <a16:creationId xmlns:a16="http://schemas.microsoft.com/office/drawing/2014/main" id="{0E544CC3-9ED8-4FA8-8369-100B6BD29788}"/>
              </a:ext>
            </a:extLst>
          </p:cNvPr>
          <p:cNvSpPr/>
          <p:nvPr/>
        </p:nvSpPr>
        <p:spPr>
          <a:xfrm>
            <a:off x="6781800" y="1750422"/>
            <a:ext cx="609600" cy="441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dirty="0"/>
              <a:t>Sovereignty </a:t>
            </a:r>
          </a:p>
        </p:txBody>
      </p:sp>
      <p:sp>
        <p:nvSpPr>
          <p:cNvPr id="11" name="Rectangle 10">
            <a:extLst>
              <a:ext uri="{FF2B5EF4-FFF2-40B4-BE49-F238E27FC236}">
                <a16:creationId xmlns:a16="http://schemas.microsoft.com/office/drawing/2014/main" id="{6ADD9088-11F5-40CE-859B-27E896007435}"/>
              </a:ext>
            </a:extLst>
          </p:cNvPr>
          <p:cNvSpPr/>
          <p:nvPr/>
        </p:nvSpPr>
        <p:spPr>
          <a:xfrm>
            <a:off x="7924800" y="2133600"/>
            <a:ext cx="609600" cy="441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dirty="0"/>
              <a:t>Data Locality</a:t>
            </a:r>
          </a:p>
        </p:txBody>
      </p:sp>
      <p:sp>
        <p:nvSpPr>
          <p:cNvPr id="12" name="Rectangle 11">
            <a:extLst>
              <a:ext uri="{FF2B5EF4-FFF2-40B4-BE49-F238E27FC236}">
                <a16:creationId xmlns:a16="http://schemas.microsoft.com/office/drawing/2014/main" id="{D56E2AAF-3BFF-4A69-82A7-FE54B2FE29AD}"/>
              </a:ext>
            </a:extLst>
          </p:cNvPr>
          <p:cNvSpPr/>
          <p:nvPr/>
        </p:nvSpPr>
        <p:spPr>
          <a:xfrm>
            <a:off x="9372600" y="1600200"/>
            <a:ext cx="609600" cy="441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dirty="0"/>
              <a:t>Hybrid</a:t>
            </a:r>
          </a:p>
        </p:txBody>
      </p:sp>
    </p:spTree>
    <p:extLst>
      <p:ext uri="{BB962C8B-B14F-4D97-AF65-F5344CB8AC3E}">
        <p14:creationId xmlns:p14="http://schemas.microsoft.com/office/powerpoint/2010/main" val="1655018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028" name="Picture 4" descr="Image result for sunny beach">
            <a:extLst>
              <a:ext uri="{FF2B5EF4-FFF2-40B4-BE49-F238E27FC236}">
                <a16:creationId xmlns:a16="http://schemas.microsoft.com/office/drawing/2014/main" id="{9C269907-617E-47CD-9861-E31475273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9141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59D3CEE-8ADF-4802-A24B-EBD0723BEFCD}"/>
              </a:ext>
            </a:extLst>
          </p:cNvPr>
          <p:cNvSpPr/>
          <p:nvPr/>
        </p:nvSpPr>
        <p:spPr>
          <a:xfrm rot="4019888">
            <a:off x="1143000" y="3868782"/>
            <a:ext cx="317412" cy="2301240"/>
          </a:xfrm>
          <a:prstGeom prst="rect">
            <a:avLst/>
          </a:prstGeom>
          <a:solidFill>
            <a:schemeClr val="bg1">
              <a:lumMod val="8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Security</a:t>
            </a:r>
          </a:p>
        </p:txBody>
      </p:sp>
      <p:sp>
        <p:nvSpPr>
          <p:cNvPr id="6" name="Rectangle 5">
            <a:extLst>
              <a:ext uri="{FF2B5EF4-FFF2-40B4-BE49-F238E27FC236}">
                <a16:creationId xmlns:a16="http://schemas.microsoft.com/office/drawing/2014/main" id="{62AF68EE-ADB8-4250-B47B-EAE2D6DEE2D7}"/>
              </a:ext>
            </a:extLst>
          </p:cNvPr>
          <p:cNvSpPr/>
          <p:nvPr/>
        </p:nvSpPr>
        <p:spPr>
          <a:xfrm rot="4019888">
            <a:off x="2057400" y="3642360"/>
            <a:ext cx="317412" cy="2301240"/>
          </a:xfrm>
          <a:prstGeom prst="rect">
            <a:avLst/>
          </a:prstGeom>
          <a:solidFill>
            <a:schemeClr val="bg1">
              <a:lumMod val="8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1400" dirty="0"/>
              <a:t>Virtual Networks &amp; Firewall Rules </a:t>
            </a:r>
          </a:p>
        </p:txBody>
      </p:sp>
      <p:sp>
        <p:nvSpPr>
          <p:cNvPr id="7" name="Rectangle 6">
            <a:extLst>
              <a:ext uri="{FF2B5EF4-FFF2-40B4-BE49-F238E27FC236}">
                <a16:creationId xmlns:a16="http://schemas.microsoft.com/office/drawing/2014/main" id="{8B8D3E88-8AEB-45EF-B5C9-27D9CE31900A}"/>
              </a:ext>
            </a:extLst>
          </p:cNvPr>
          <p:cNvSpPr/>
          <p:nvPr/>
        </p:nvSpPr>
        <p:spPr>
          <a:xfrm rot="4019888">
            <a:off x="6232146" y="2740362"/>
            <a:ext cx="317412" cy="2301240"/>
          </a:xfrm>
          <a:prstGeom prst="rect">
            <a:avLst/>
          </a:prstGeom>
          <a:solidFill>
            <a:schemeClr val="bg1">
              <a:lumMod val="8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1400" dirty="0"/>
              <a:t>Compliance</a:t>
            </a:r>
          </a:p>
        </p:txBody>
      </p:sp>
      <p:sp>
        <p:nvSpPr>
          <p:cNvPr id="8" name="Rectangle 7">
            <a:extLst>
              <a:ext uri="{FF2B5EF4-FFF2-40B4-BE49-F238E27FC236}">
                <a16:creationId xmlns:a16="http://schemas.microsoft.com/office/drawing/2014/main" id="{23D9A9E8-F826-45CC-A3EA-8CF363BE33C0}"/>
              </a:ext>
            </a:extLst>
          </p:cNvPr>
          <p:cNvSpPr/>
          <p:nvPr/>
        </p:nvSpPr>
        <p:spPr>
          <a:xfrm rot="4019888">
            <a:off x="3091694" y="4656713"/>
            <a:ext cx="317412" cy="2301240"/>
          </a:xfrm>
          <a:prstGeom prst="rect">
            <a:avLst/>
          </a:prstGeom>
          <a:solidFill>
            <a:schemeClr val="bg1">
              <a:lumMod val="8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1400" dirty="0"/>
              <a:t>Availability</a:t>
            </a:r>
          </a:p>
        </p:txBody>
      </p:sp>
      <p:sp>
        <p:nvSpPr>
          <p:cNvPr id="9" name="Rectangle 8">
            <a:extLst>
              <a:ext uri="{FF2B5EF4-FFF2-40B4-BE49-F238E27FC236}">
                <a16:creationId xmlns:a16="http://schemas.microsoft.com/office/drawing/2014/main" id="{E880A295-2F61-4919-9806-0F4E73E96B6F}"/>
              </a:ext>
            </a:extLst>
          </p:cNvPr>
          <p:cNvSpPr/>
          <p:nvPr/>
        </p:nvSpPr>
        <p:spPr>
          <a:xfrm rot="4019888">
            <a:off x="8474452" y="2361280"/>
            <a:ext cx="317412" cy="2301240"/>
          </a:xfrm>
          <a:prstGeom prst="rect">
            <a:avLst/>
          </a:prstGeom>
          <a:solidFill>
            <a:schemeClr val="bg1">
              <a:lumMod val="8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1400" dirty="0"/>
              <a:t>Costs</a:t>
            </a:r>
          </a:p>
        </p:txBody>
      </p:sp>
      <p:sp>
        <p:nvSpPr>
          <p:cNvPr id="10" name="Rectangle 9">
            <a:extLst>
              <a:ext uri="{FF2B5EF4-FFF2-40B4-BE49-F238E27FC236}">
                <a16:creationId xmlns:a16="http://schemas.microsoft.com/office/drawing/2014/main" id="{0E544CC3-9ED8-4FA8-8369-100B6BD29788}"/>
              </a:ext>
            </a:extLst>
          </p:cNvPr>
          <p:cNvSpPr/>
          <p:nvPr/>
        </p:nvSpPr>
        <p:spPr>
          <a:xfrm rot="3460808">
            <a:off x="5545259" y="4656712"/>
            <a:ext cx="317412" cy="2301240"/>
          </a:xfrm>
          <a:prstGeom prst="rect">
            <a:avLst/>
          </a:prstGeom>
          <a:solidFill>
            <a:schemeClr val="bg1">
              <a:lumMod val="8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1400" dirty="0"/>
              <a:t>Sovereignty </a:t>
            </a:r>
          </a:p>
        </p:txBody>
      </p:sp>
      <p:sp>
        <p:nvSpPr>
          <p:cNvPr id="11" name="Rectangle 10">
            <a:extLst>
              <a:ext uri="{FF2B5EF4-FFF2-40B4-BE49-F238E27FC236}">
                <a16:creationId xmlns:a16="http://schemas.microsoft.com/office/drawing/2014/main" id="{6ADD9088-11F5-40CE-859B-27E896007435}"/>
              </a:ext>
            </a:extLst>
          </p:cNvPr>
          <p:cNvSpPr/>
          <p:nvPr/>
        </p:nvSpPr>
        <p:spPr>
          <a:xfrm rot="2334361">
            <a:off x="8509065" y="3868782"/>
            <a:ext cx="317412" cy="2301240"/>
          </a:xfrm>
          <a:prstGeom prst="rect">
            <a:avLst/>
          </a:prstGeom>
          <a:solidFill>
            <a:schemeClr val="bg1">
              <a:lumMod val="8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1400" dirty="0"/>
              <a:t>Data Locality</a:t>
            </a:r>
          </a:p>
        </p:txBody>
      </p:sp>
      <p:sp>
        <p:nvSpPr>
          <p:cNvPr id="12" name="Rectangle 11">
            <a:extLst>
              <a:ext uri="{FF2B5EF4-FFF2-40B4-BE49-F238E27FC236}">
                <a16:creationId xmlns:a16="http://schemas.microsoft.com/office/drawing/2014/main" id="{D56E2AAF-3BFF-4A69-82A7-FE54B2FE29AD}"/>
              </a:ext>
            </a:extLst>
          </p:cNvPr>
          <p:cNvSpPr/>
          <p:nvPr/>
        </p:nvSpPr>
        <p:spPr>
          <a:xfrm rot="21444793">
            <a:off x="10480083" y="2904396"/>
            <a:ext cx="317412" cy="2301240"/>
          </a:xfrm>
          <a:prstGeom prst="rect">
            <a:avLst/>
          </a:prstGeom>
          <a:solidFill>
            <a:schemeClr val="bg1">
              <a:lumMod val="8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1400" dirty="0"/>
              <a:t>Hybrid</a:t>
            </a:r>
          </a:p>
        </p:txBody>
      </p:sp>
    </p:spTree>
    <p:extLst>
      <p:ext uri="{BB962C8B-B14F-4D97-AF65-F5344CB8AC3E}">
        <p14:creationId xmlns:p14="http://schemas.microsoft.com/office/powerpoint/2010/main" val="173180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D281-189E-45E4-8172-5F6BEC12160B}"/>
              </a:ext>
            </a:extLst>
          </p:cNvPr>
          <p:cNvSpPr>
            <a:spLocks noGrp="1"/>
          </p:cNvSpPr>
          <p:nvPr>
            <p:ph type="title"/>
          </p:nvPr>
        </p:nvSpPr>
        <p:spPr/>
        <p:txBody>
          <a:bodyPr/>
          <a:lstStyle/>
          <a:p>
            <a:r>
              <a:rPr lang="en-US" dirty="0"/>
              <a:t>Provisioning Environments</a:t>
            </a:r>
          </a:p>
        </p:txBody>
      </p:sp>
      <p:sp>
        <p:nvSpPr>
          <p:cNvPr id="4" name="Text Placeholder 3">
            <a:extLst>
              <a:ext uri="{FF2B5EF4-FFF2-40B4-BE49-F238E27FC236}">
                <a16:creationId xmlns:a16="http://schemas.microsoft.com/office/drawing/2014/main" id="{54E03AC9-951D-4E2D-9388-D21BA51C091D}"/>
              </a:ext>
            </a:extLst>
          </p:cNvPr>
          <p:cNvSpPr>
            <a:spLocks noGrp="1"/>
          </p:cNvSpPr>
          <p:nvPr>
            <p:ph type="body" idx="1"/>
          </p:nvPr>
        </p:nvSpPr>
        <p:spPr/>
        <p:txBody>
          <a:bodyPr>
            <a:normAutofit/>
          </a:bodyPr>
          <a:lstStyle/>
          <a:p>
            <a:r>
              <a:rPr lang="en-US" dirty="0"/>
              <a:t>With Documents &amp; </a:t>
            </a:r>
            <a:br>
              <a:rPr lang="en-US" dirty="0"/>
            </a:br>
            <a:r>
              <a:rPr lang="en-US" dirty="0"/>
              <a:t>Shipping Companies</a:t>
            </a:r>
          </a:p>
        </p:txBody>
      </p:sp>
      <p:sp>
        <p:nvSpPr>
          <p:cNvPr id="6" name="Text Placeholder 5">
            <a:extLst>
              <a:ext uri="{FF2B5EF4-FFF2-40B4-BE49-F238E27FC236}">
                <a16:creationId xmlns:a16="http://schemas.microsoft.com/office/drawing/2014/main" id="{6AD32303-D2C6-4429-A3CB-EBCDB05AB0F2}"/>
              </a:ext>
            </a:extLst>
          </p:cNvPr>
          <p:cNvSpPr>
            <a:spLocks noGrp="1"/>
          </p:cNvSpPr>
          <p:nvPr>
            <p:ph type="body" sz="quarter" idx="3"/>
          </p:nvPr>
        </p:nvSpPr>
        <p:spPr/>
        <p:txBody>
          <a:bodyPr>
            <a:normAutofit/>
          </a:bodyPr>
          <a:lstStyle/>
          <a:p>
            <a:r>
              <a:rPr lang="en-US" dirty="0"/>
              <a:t>With APIs</a:t>
            </a:r>
          </a:p>
        </p:txBody>
      </p:sp>
      <p:pic>
        <p:nvPicPr>
          <p:cNvPr id="1026" name="Picture 2" descr="Image result for computer hardware purchase order">
            <a:extLst>
              <a:ext uri="{FF2B5EF4-FFF2-40B4-BE49-F238E27FC236}">
                <a16:creationId xmlns:a16="http://schemas.microsoft.com/office/drawing/2014/main" id="{AB83B68B-3A8A-4CBF-9907-A26E4617B5D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2789133"/>
            <a:ext cx="5157787" cy="31164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RM template">
            <a:extLst>
              <a:ext uri="{FF2B5EF4-FFF2-40B4-BE49-F238E27FC236}">
                <a16:creationId xmlns:a16="http://schemas.microsoft.com/office/drawing/2014/main" id="{06AD1E0A-3B29-4F10-A99F-43CD2DAEB9F1}"/>
              </a:ext>
            </a:extLst>
          </p:cNvPr>
          <p:cNvPicPr>
            <a:picLocks noGrp="1" noChangeAspect="1" noChangeArrowheads="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7571526" y="2505075"/>
            <a:ext cx="2384535" cy="36845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0367FD30-A32B-40BE-8EED-B370120022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3089" y="2616005"/>
            <a:ext cx="5191556" cy="346272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065BC61-8257-497F-B358-FD912663E71A}"/>
              </a:ext>
            </a:extLst>
          </p:cNvPr>
          <p:cNvSpPr/>
          <p:nvPr/>
        </p:nvSpPr>
        <p:spPr>
          <a:xfrm>
            <a:off x="8153400" y="1981200"/>
            <a:ext cx="2514600" cy="807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ARM Templates</a:t>
            </a:r>
          </a:p>
        </p:txBody>
      </p:sp>
      <p:sp>
        <p:nvSpPr>
          <p:cNvPr id="9" name="Rectangle 8">
            <a:extLst>
              <a:ext uri="{FF2B5EF4-FFF2-40B4-BE49-F238E27FC236}">
                <a16:creationId xmlns:a16="http://schemas.microsoft.com/office/drawing/2014/main" id="{D7902B1E-6883-446D-BB4E-4849A1524699}"/>
              </a:ext>
            </a:extLst>
          </p:cNvPr>
          <p:cNvSpPr/>
          <p:nvPr/>
        </p:nvSpPr>
        <p:spPr>
          <a:xfrm>
            <a:off x="8476372" y="2888114"/>
            <a:ext cx="2514600" cy="807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Deployments</a:t>
            </a:r>
          </a:p>
        </p:txBody>
      </p:sp>
      <p:sp>
        <p:nvSpPr>
          <p:cNvPr id="10" name="Rectangle 9">
            <a:extLst>
              <a:ext uri="{FF2B5EF4-FFF2-40B4-BE49-F238E27FC236}">
                <a16:creationId xmlns:a16="http://schemas.microsoft.com/office/drawing/2014/main" id="{2D6F6A90-6D19-4D84-9910-473C36E3B369}"/>
              </a:ext>
            </a:extLst>
          </p:cNvPr>
          <p:cNvSpPr/>
          <p:nvPr/>
        </p:nvSpPr>
        <p:spPr>
          <a:xfrm>
            <a:off x="9305559" y="4791273"/>
            <a:ext cx="2514600" cy="807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CNAB</a:t>
            </a:r>
          </a:p>
        </p:txBody>
      </p:sp>
      <p:sp>
        <p:nvSpPr>
          <p:cNvPr id="11" name="Rectangle 10">
            <a:extLst>
              <a:ext uri="{FF2B5EF4-FFF2-40B4-BE49-F238E27FC236}">
                <a16:creationId xmlns:a16="http://schemas.microsoft.com/office/drawing/2014/main" id="{BFFD3491-F237-4757-AF52-BF46C45FD067}"/>
              </a:ext>
            </a:extLst>
          </p:cNvPr>
          <p:cNvSpPr/>
          <p:nvPr/>
        </p:nvSpPr>
        <p:spPr>
          <a:xfrm>
            <a:off x="8990045" y="3865956"/>
            <a:ext cx="2514600" cy="807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Helm</a:t>
            </a:r>
          </a:p>
        </p:txBody>
      </p:sp>
    </p:spTree>
    <p:extLst>
      <p:ext uri="{BB962C8B-B14F-4D97-AF65-F5344CB8AC3E}">
        <p14:creationId xmlns:p14="http://schemas.microsoft.com/office/powerpoint/2010/main" val="3006046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6" name="Picture 25" descr="A person sitting in front of a building&#10;&#10;Description automatically generated">
            <a:extLst>
              <a:ext uri="{FF2B5EF4-FFF2-40B4-BE49-F238E27FC236}">
                <a16:creationId xmlns:a16="http://schemas.microsoft.com/office/drawing/2014/main" id="{9E56A12D-0C80-4D1B-85D5-7C65203CB7B6}"/>
              </a:ext>
            </a:extLst>
          </p:cNvPr>
          <p:cNvPicPr>
            <a:picLocks noChangeAspect="1"/>
          </p:cNvPicPr>
          <p:nvPr/>
        </p:nvPicPr>
        <p:blipFill>
          <a:blip r:embed="rId3">
            <a:extLst>
              <a:ext uri="{28A0092B-C50C-407E-A947-70E740481C1C}">
                <a14:useLocalDpi xmlns:a14="http://schemas.microsoft.com/office/drawing/2010/main" val="0"/>
              </a:ext>
            </a:extLst>
          </a:blip>
          <a:srcRect l="12228" t="39441" r="37759" b="3066"/>
          <a:stretch>
            <a:fillRect/>
          </a:stretch>
        </p:blipFill>
        <p:spPr>
          <a:xfrm>
            <a:off x="-678094" y="714288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242AA626-7874-49F2-A243-AD954EF9E151}"/>
              </a:ext>
            </a:extLst>
          </p:cNvPr>
          <p:cNvSpPr/>
          <p:nvPr/>
        </p:nvSpPr>
        <p:spPr bwMode="auto">
          <a:xfrm>
            <a:off x="-826784" y="7010400"/>
            <a:ext cx="12192000" cy="6858000"/>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Title 3">
            <a:extLst>
              <a:ext uri="{FF2B5EF4-FFF2-40B4-BE49-F238E27FC236}">
                <a16:creationId xmlns:a16="http://schemas.microsoft.com/office/drawing/2014/main" id="{DABC52CC-BB5A-47B1-A187-B53B27612628}"/>
              </a:ext>
            </a:extLst>
          </p:cNvPr>
          <p:cNvSpPr txBox="1">
            <a:spLocks/>
          </p:cNvSpPr>
          <p:nvPr/>
        </p:nvSpPr>
        <p:spPr>
          <a:xfrm>
            <a:off x="3020367" y="255391"/>
            <a:ext cx="5437833" cy="830997"/>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800" dirty="0">
                <a:solidFill>
                  <a:schemeClr val="bg1"/>
                </a:solidFill>
                <a:latin typeface="Segoe UI Light" panose="020B0502040204020203" pitchFamily="34" charset="0"/>
                <a:cs typeface="Segoe UI Light" panose="020B0502040204020203" pitchFamily="34" charset="0"/>
              </a:rPr>
              <a:t>What is a “cloud”</a:t>
            </a:r>
            <a:endParaRPr lang="en-US" sz="4800" dirty="0">
              <a:solidFill>
                <a:schemeClr val="bg1"/>
              </a:solidFill>
              <a:latin typeface="Segoe UI Semilight" panose="020B0402040204020203" pitchFamily="34" charset="0"/>
              <a:cs typeface="Segoe UI Semilight" panose="020B0402040204020203" pitchFamily="34" charset="0"/>
            </a:endParaRPr>
          </a:p>
        </p:txBody>
      </p:sp>
      <p:sp>
        <p:nvSpPr>
          <p:cNvPr id="23" name="TextBox 22">
            <a:extLst>
              <a:ext uri="{FF2B5EF4-FFF2-40B4-BE49-F238E27FC236}">
                <a16:creationId xmlns:a16="http://schemas.microsoft.com/office/drawing/2014/main" id="{CAC2A560-9616-47F3-B0E7-AE009F62BC0A}"/>
              </a:ext>
            </a:extLst>
          </p:cNvPr>
          <p:cNvSpPr txBox="1"/>
          <p:nvPr/>
        </p:nvSpPr>
        <p:spPr>
          <a:xfrm>
            <a:off x="1530572" y="2790042"/>
            <a:ext cx="4260628" cy="5478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Resources Provisioned On Demand</a:t>
            </a:r>
          </a:p>
          <a:p>
            <a:pPr defTabSz="896354">
              <a:spcAft>
                <a:spcPts val="576"/>
              </a:spcAft>
              <a:defRPr/>
            </a:pPr>
            <a:r>
              <a:rPr lang="en-US" sz="1400" dirty="0">
                <a:latin typeface="Segoe UI" panose="020B0502040204020203" pitchFamily="34" charset="0"/>
                <a:cs typeface="Segoe UI" panose="020B0502040204020203" pitchFamily="34" charset="0"/>
              </a:rPr>
              <a:t>Pay for the usage </a:t>
            </a:r>
          </a:p>
        </p:txBody>
      </p:sp>
      <p:sp>
        <p:nvSpPr>
          <p:cNvPr id="25" name="TextBox 24">
            <a:extLst>
              <a:ext uri="{FF2B5EF4-FFF2-40B4-BE49-F238E27FC236}">
                <a16:creationId xmlns:a16="http://schemas.microsoft.com/office/drawing/2014/main" id="{0862F505-0F6A-42E3-9BEE-0C3C3620F60F}"/>
              </a:ext>
            </a:extLst>
          </p:cNvPr>
          <p:cNvSpPr txBox="1"/>
          <p:nvPr/>
        </p:nvSpPr>
        <p:spPr>
          <a:xfrm>
            <a:off x="2209800" y="4876800"/>
            <a:ext cx="2637510" cy="1129540"/>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On Prem</a:t>
            </a:r>
          </a:p>
          <a:p>
            <a:pPr algn="l" defTabSz="896354">
              <a:spcAft>
                <a:spcPts val="576"/>
              </a:spcAft>
              <a:defRPr/>
            </a:pPr>
            <a:r>
              <a:rPr lang="en-US" sz="1400" dirty="0">
                <a:latin typeface="Segoe UI" panose="020B0502040204020203" pitchFamily="34" charset="0"/>
                <a:cs typeface="Segoe UI" panose="020B0502040204020203" pitchFamily="34" charset="0"/>
              </a:rPr>
              <a:t>With Azure Stack, On-prem is an option to extend Azure owned regions to your points of presence</a:t>
            </a:r>
          </a:p>
        </p:txBody>
      </p:sp>
      <p:sp>
        <p:nvSpPr>
          <p:cNvPr id="28" name="TextBox 27">
            <a:extLst>
              <a:ext uri="{FF2B5EF4-FFF2-40B4-BE49-F238E27FC236}">
                <a16:creationId xmlns:a16="http://schemas.microsoft.com/office/drawing/2014/main" id="{C40E427D-1D96-4E1D-AE3A-75AC94B10F40}"/>
              </a:ext>
            </a:extLst>
          </p:cNvPr>
          <p:cNvSpPr txBox="1"/>
          <p:nvPr/>
        </p:nvSpPr>
        <p:spPr>
          <a:xfrm>
            <a:off x="7786922" y="2646125"/>
            <a:ext cx="3556840" cy="741742"/>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Point Of Presence</a:t>
            </a:r>
          </a:p>
          <a:p>
            <a:pPr defTabSz="896354">
              <a:spcAft>
                <a:spcPts val="576"/>
              </a:spcAft>
              <a:defRPr/>
            </a:pPr>
            <a:r>
              <a:rPr lang="en-US" sz="1400" dirty="0">
                <a:latin typeface="Segoe UI" panose="020B0502040204020203" pitchFamily="34" charset="0"/>
                <a:cs typeface="Segoe UI" panose="020B0502040204020203" pitchFamily="34" charset="0"/>
              </a:rPr>
              <a:t>Continental &amp; regional deployment, providing cross region connectivity</a:t>
            </a:r>
          </a:p>
        </p:txBody>
      </p:sp>
      <p:sp>
        <p:nvSpPr>
          <p:cNvPr id="29" name="TextBox 28">
            <a:extLst>
              <a:ext uri="{FF2B5EF4-FFF2-40B4-BE49-F238E27FC236}">
                <a16:creationId xmlns:a16="http://schemas.microsoft.com/office/drawing/2014/main" id="{445D9AC3-EB95-464C-BB47-DD2CD9D224F3}"/>
              </a:ext>
            </a:extLst>
          </p:cNvPr>
          <p:cNvSpPr txBox="1"/>
          <p:nvPr/>
        </p:nvSpPr>
        <p:spPr>
          <a:xfrm>
            <a:off x="7239000" y="4935279"/>
            <a:ext cx="3962400" cy="1012585"/>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defTabSz="896354">
              <a:spcAft>
                <a:spcPts val="576"/>
              </a:spcAft>
              <a:defRPr/>
            </a:pPr>
            <a:r>
              <a:rPr lang="en-US" sz="2000" kern="0" dirty="0">
                <a:solidFill>
                  <a:srgbClr val="50E6FF"/>
                </a:solidFill>
                <a:latin typeface="Segoe UI Semilight" panose="020B0402040204020203" pitchFamily="34" charset="0"/>
                <a:cs typeface="Segoe UI Semilight" panose="020B0402040204020203" pitchFamily="34" charset="0"/>
              </a:rPr>
              <a:t>On The Go</a:t>
            </a:r>
          </a:p>
          <a:p>
            <a:pPr algn="l" defTabSz="896354">
              <a:spcAft>
                <a:spcPts val="576"/>
              </a:spcAft>
              <a:defRPr/>
            </a:pPr>
            <a:r>
              <a:rPr lang="en-US" sz="1400" dirty="0">
                <a:latin typeface="Segoe UI" panose="020B0502040204020203" pitchFamily="34" charset="0"/>
                <a:cs typeface="Segoe UI" panose="020B0502040204020203" pitchFamily="34" charset="0"/>
              </a:rPr>
              <a:t>With Azure Stack Edge, any location is possible</a:t>
            </a:r>
          </a:p>
          <a:p>
            <a:pPr algn="l" defTabSz="896354">
              <a:spcAft>
                <a:spcPts val="576"/>
              </a:spcAft>
              <a:defRPr/>
            </a:pPr>
            <a:r>
              <a:rPr lang="en-US" sz="1400" dirty="0">
                <a:latin typeface="Segoe UI" panose="020B0502040204020203" pitchFamily="34" charset="0"/>
                <a:cs typeface="Segoe UI" panose="020B0502040204020203" pitchFamily="34" charset="0"/>
              </a:rPr>
              <a:t>Hardened, mobile backpacks to temporary shipping container deployments</a:t>
            </a:r>
          </a:p>
        </p:txBody>
      </p:sp>
      <p:sp>
        <p:nvSpPr>
          <p:cNvPr id="34" name="Arc 33">
            <a:extLst>
              <a:ext uri="{FF2B5EF4-FFF2-40B4-BE49-F238E27FC236}">
                <a16:creationId xmlns:a16="http://schemas.microsoft.com/office/drawing/2014/main" id="{9D3884E2-A6EB-47C6-BCA9-FE7D3659DFCB}"/>
              </a:ext>
            </a:extLst>
          </p:cNvPr>
          <p:cNvSpPr/>
          <p:nvPr/>
        </p:nvSpPr>
        <p:spPr bwMode="auto">
          <a:xfrm>
            <a:off x="3949610"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35" name="Freeform: Shape 185">
            <a:extLst>
              <a:ext uri="{FF2B5EF4-FFF2-40B4-BE49-F238E27FC236}">
                <a16:creationId xmlns:a16="http://schemas.microsoft.com/office/drawing/2014/main" id="{A9165D00-1144-4661-B884-EEE82CF71309}"/>
              </a:ext>
            </a:extLst>
          </p:cNvPr>
          <p:cNvSpPr>
            <a:spLocks noChangeAspect="1"/>
          </p:cNvSpPr>
          <p:nvPr/>
        </p:nvSpPr>
        <p:spPr bwMode="auto">
          <a:xfrm flipV="1">
            <a:off x="5660141" y="3911599"/>
            <a:ext cx="871715" cy="48053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 name="Arc 35">
            <a:extLst>
              <a:ext uri="{FF2B5EF4-FFF2-40B4-BE49-F238E27FC236}">
                <a16:creationId xmlns:a16="http://schemas.microsoft.com/office/drawing/2014/main" id="{E15B1BCE-49C4-495F-A853-29A5CC2D31CB}"/>
              </a:ext>
            </a:extLst>
          </p:cNvPr>
          <p:cNvSpPr/>
          <p:nvPr/>
        </p:nvSpPr>
        <p:spPr bwMode="auto">
          <a:xfrm rot="16200000">
            <a:off x="3973054"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37" name="Arc 36">
            <a:extLst>
              <a:ext uri="{FF2B5EF4-FFF2-40B4-BE49-F238E27FC236}">
                <a16:creationId xmlns:a16="http://schemas.microsoft.com/office/drawing/2014/main" id="{99DC4D1C-B3C7-4933-AB8F-91723776EAE2}"/>
              </a:ext>
            </a:extLst>
          </p:cNvPr>
          <p:cNvSpPr/>
          <p:nvPr/>
        </p:nvSpPr>
        <p:spPr bwMode="auto">
          <a:xfrm rot="5400000">
            <a:off x="4102010" y="22076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38" name="Arc 37">
            <a:extLst>
              <a:ext uri="{FF2B5EF4-FFF2-40B4-BE49-F238E27FC236}">
                <a16:creationId xmlns:a16="http://schemas.microsoft.com/office/drawing/2014/main" id="{43D013FE-0B2A-4E6A-BAF5-2FAAC67028A1}"/>
              </a:ext>
            </a:extLst>
          </p:cNvPr>
          <p:cNvSpPr/>
          <p:nvPr/>
        </p:nvSpPr>
        <p:spPr bwMode="auto">
          <a:xfrm rot="10800000">
            <a:off x="3949609"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9005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3" presetClass="path" presetSubtype="0" decel="100000" fill="hold" grpId="1" nodeType="withEffect">
                                  <p:stCondLst>
                                    <p:cond delay="800"/>
                                  </p:stCondLst>
                                  <p:childTnLst>
                                    <p:animMotion origin="layout" path="M 2.70833E-6 4.07407E-6 L -0.03438 4.07407E-6 " pathEditMode="relative" rAng="0" ptsTypes="AA">
                                      <p:cBhvr>
                                        <p:cTn id="9" dur="1000" spd="-100000" fill="hold"/>
                                        <p:tgtEl>
                                          <p:spTgt spid="23"/>
                                        </p:tgtEl>
                                        <p:attrNameLst>
                                          <p:attrName>ppt_x</p:attrName>
                                          <p:attrName>ppt_y</p:attrName>
                                        </p:attrNameLst>
                                      </p:cBhvr>
                                      <p:rCtr x="-1719" y="0"/>
                                    </p:animMotion>
                                  </p:childTnLst>
                                </p:cTn>
                              </p:par>
                              <p:par>
                                <p:cTn id="10" presetID="10" presetClass="entr" presetSubtype="0" fill="hold" grpId="0" nodeType="withEffect">
                                  <p:stCondLst>
                                    <p:cond delay="8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63" presetClass="path" presetSubtype="0" decel="100000" fill="hold" grpId="1" nodeType="withEffect">
                                  <p:stCondLst>
                                    <p:cond delay="800"/>
                                  </p:stCondLst>
                                  <p:childTnLst>
                                    <p:animMotion origin="layout" path="M 4.16667E-6 7.40741E-7 L 0.0375 7.40741E-7 " pathEditMode="relative" rAng="0" ptsTypes="AA">
                                      <p:cBhvr>
                                        <p:cTn id="14" dur="1000" spd="-100000" fill="hold"/>
                                        <p:tgtEl>
                                          <p:spTgt spid="25"/>
                                        </p:tgtEl>
                                        <p:attrNameLst>
                                          <p:attrName>ppt_x</p:attrName>
                                          <p:attrName>ppt_y</p:attrName>
                                        </p:attrNameLst>
                                      </p:cBhvr>
                                      <p:rCtr x="1875" y="0"/>
                                    </p:animMotion>
                                  </p:childTnLst>
                                </p:cTn>
                              </p:par>
                              <p:par>
                                <p:cTn id="15" presetID="10" presetClass="entr" presetSubtype="0" fill="hold" grpId="0" nodeType="withEffect">
                                  <p:stCondLst>
                                    <p:cond delay="8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63" presetClass="path" presetSubtype="0" decel="100000" fill="hold" grpId="1" nodeType="withEffect">
                                  <p:stCondLst>
                                    <p:cond delay="800"/>
                                  </p:stCondLst>
                                  <p:childTnLst>
                                    <p:animMotion origin="layout" path="M 2.70833E-6 4.07407E-6 L -0.03438 4.07407E-6 " pathEditMode="relative" rAng="0" ptsTypes="AA">
                                      <p:cBhvr>
                                        <p:cTn id="19" dur="1000" spd="-100000" fill="hold"/>
                                        <p:tgtEl>
                                          <p:spTgt spid="28"/>
                                        </p:tgtEl>
                                        <p:attrNameLst>
                                          <p:attrName>ppt_x</p:attrName>
                                          <p:attrName>ppt_y</p:attrName>
                                        </p:attrNameLst>
                                      </p:cBhvr>
                                      <p:rCtr x="-1719" y="0"/>
                                    </p:animMotion>
                                  </p:childTnLst>
                                </p:cTn>
                              </p:par>
                              <p:par>
                                <p:cTn id="20" presetID="10" presetClass="entr" presetSubtype="0" fill="hold" grpId="0" nodeType="withEffect">
                                  <p:stCondLst>
                                    <p:cond delay="8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63" presetClass="path" presetSubtype="0" decel="100000" fill="hold" grpId="1" nodeType="withEffect">
                                  <p:stCondLst>
                                    <p:cond delay="800"/>
                                  </p:stCondLst>
                                  <p:childTnLst>
                                    <p:animMotion origin="layout" path="M 4.16667E-6 7.40741E-7 L 0.0375 7.40741E-7 " pathEditMode="relative" rAng="0" ptsTypes="AA">
                                      <p:cBhvr>
                                        <p:cTn id="24" dur="1000" spd="-100000" fill="hold"/>
                                        <p:tgtEl>
                                          <p:spTgt spid="29"/>
                                        </p:tgtEl>
                                        <p:attrNameLst>
                                          <p:attrName>ppt_x</p:attrName>
                                          <p:attrName>ppt_y</p:attrName>
                                        </p:attrNameLst>
                                      </p:cBhvr>
                                      <p:rCtr x="1875" y="0"/>
                                    </p:animMotion>
                                  </p:childTnLst>
                                </p:cTn>
                              </p:par>
                              <p:par>
                                <p:cTn id="25" presetID="10" presetClass="entr" presetSubtype="0" fill="hold" grpId="0" nodeType="withEffect">
                                  <p:stCondLst>
                                    <p:cond delay="5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42" presetClass="path" presetSubtype="0" accel="100000" autoRev="1" fill="hold" grpId="1" nodeType="withEffect">
                                  <p:stCondLst>
                                    <p:cond delay="0"/>
                                  </p:stCondLst>
                                  <p:childTnLst>
                                    <p:animMotion origin="layout" path="M 0 -1.48148E-6 L 0 0.07083 " pathEditMode="relative" rAng="0" ptsTypes="AA">
                                      <p:cBhvr>
                                        <p:cTn id="29" dur="600" fill="hold"/>
                                        <p:tgtEl>
                                          <p:spTgt spid="34"/>
                                        </p:tgtEl>
                                        <p:attrNameLst>
                                          <p:attrName>ppt_x</p:attrName>
                                          <p:attrName>ppt_y</p:attrName>
                                        </p:attrNameLst>
                                      </p:cBhvr>
                                      <p:rCtr x="0" y="3542"/>
                                    </p:animMotion>
                                  </p:childTnLst>
                                </p:cTn>
                              </p:par>
                              <p:par>
                                <p:cTn id="30" presetID="6" presetClass="emph" presetSubtype="0" accel="100000" autoRev="1" fill="hold" grpId="2" nodeType="withEffect">
                                  <p:stCondLst>
                                    <p:cond delay="0"/>
                                  </p:stCondLst>
                                  <p:childTnLst>
                                    <p:animScale>
                                      <p:cBhvr>
                                        <p:cTn id="31" dur="600" fill="hold"/>
                                        <p:tgtEl>
                                          <p:spTgt spid="34"/>
                                        </p:tgtEl>
                                      </p:cBhvr>
                                      <p:by x="40000" y="40000"/>
                                    </p:animScale>
                                  </p:childTnLst>
                                </p:cTn>
                              </p:par>
                              <p:par>
                                <p:cTn id="32" presetID="53" presetClass="entr" presetSubtype="16" fill="hold" grpId="0" nodeType="withEffect" nodePh="1">
                                  <p:stCondLst>
                                    <p:cond delay="800"/>
                                  </p:stCondLst>
                                  <p:endCondLst>
                                    <p:cond evt="begin" delay="0">
                                      <p:tn val="32"/>
                                    </p:cond>
                                  </p:endCondLst>
                                  <p:childTnLst>
                                    <p:set>
                                      <p:cBhvr>
                                        <p:cTn id="33" dur="1" fill="hold">
                                          <p:stCondLst>
                                            <p:cond delay="0"/>
                                          </p:stCondLst>
                                        </p:cTn>
                                        <p:tgtEl>
                                          <p:spTgt spid="35"/>
                                        </p:tgtEl>
                                        <p:attrNameLst>
                                          <p:attrName>style.visibility</p:attrName>
                                        </p:attrNameLst>
                                      </p:cBhvr>
                                      <p:to>
                                        <p:strVal val="visible"/>
                                      </p:to>
                                    </p:set>
                                    <p:anim calcmode="lin" valueType="num">
                                      <p:cBhvr>
                                        <p:cTn id="34" dur="500" fill="hold"/>
                                        <p:tgtEl>
                                          <p:spTgt spid="35"/>
                                        </p:tgtEl>
                                        <p:attrNameLst>
                                          <p:attrName>ppt_w</p:attrName>
                                        </p:attrNameLst>
                                      </p:cBhvr>
                                      <p:tavLst>
                                        <p:tav tm="0">
                                          <p:val>
                                            <p:fltVal val="0"/>
                                          </p:val>
                                        </p:tav>
                                        <p:tav tm="100000">
                                          <p:val>
                                            <p:strVal val="#ppt_w"/>
                                          </p:val>
                                        </p:tav>
                                      </p:tavLst>
                                    </p:anim>
                                    <p:anim calcmode="lin" valueType="num">
                                      <p:cBhvr>
                                        <p:cTn id="35" dur="500" fill="hold"/>
                                        <p:tgtEl>
                                          <p:spTgt spid="35"/>
                                        </p:tgtEl>
                                        <p:attrNameLst>
                                          <p:attrName>ppt_h</p:attrName>
                                        </p:attrNameLst>
                                      </p:cBhvr>
                                      <p:tavLst>
                                        <p:tav tm="0">
                                          <p:val>
                                            <p:fltVal val="0"/>
                                          </p:val>
                                        </p:tav>
                                        <p:tav tm="100000">
                                          <p:val>
                                            <p:strVal val="#ppt_h"/>
                                          </p:val>
                                        </p:tav>
                                      </p:tavLst>
                                    </p:anim>
                                    <p:animEffect transition="in" filter="fade">
                                      <p:cBhvr>
                                        <p:cTn id="36" dur="500"/>
                                        <p:tgtEl>
                                          <p:spTgt spid="35"/>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42" presetClass="path" presetSubtype="0" accel="100000" autoRev="1" fill="hold" grpId="1" nodeType="withEffect">
                                  <p:stCondLst>
                                    <p:cond delay="0"/>
                                  </p:stCondLst>
                                  <p:childTnLst>
                                    <p:animMotion origin="layout" path="M 0 -1.48148E-6 L 0.04219 -1.48148E-6 " pathEditMode="relative" rAng="0" ptsTypes="AA">
                                      <p:cBhvr>
                                        <p:cTn id="41" dur="600" fill="hold"/>
                                        <p:tgtEl>
                                          <p:spTgt spid="36"/>
                                        </p:tgtEl>
                                        <p:attrNameLst>
                                          <p:attrName>ppt_x</p:attrName>
                                          <p:attrName>ppt_y</p:attrName>
                                        </p:attrNameLst>
                                      </p:cBhvr>
                                      <p:rCtr x="2109" y="0"/>
                                    </p:animMotion>
                                  </p:childTnLst>
                                </p:cTn>
                              </p:par>
                              <p:par>
                                <p:cTn id="42" presetID="6" presetClass="emph" presetSubtype="0" accel="100000" autoRev="1" fill="hold" grpId="2" nodeType="withEffect">
                                  <p:stCondLst>
                                    <p:cond delay="0"/>
                                  </p:stCondLst>
                                  <p:childTnLst>
                                    <p:animScale>
                                      <p:cBhvr>
                                        <p:cTn id="43" dur="600" fill="hold"/>
                                        <p:tgtEl>
                                          <p:spTgt spid="36"/>
                                        </p:tgtEl>
                                      </p:cBhvr>
                                      <p:by x="40000" y="40000"/>
                                    </p:animScale>
                                  </p:childTnLst>
                                </p:cTn>
                              </p:par>
                              <p:par>
                                <p:cTn id="44" presetID="10" presetClass="entr" presetSubtype="0" fill="hold" grpId="0" nodeType="withEffect">
                                  <p:stCondLst>
                                    <p:cond delay="50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42" presetClass="path" presetSubtype="0" accel="100000" autoRev="1" fill="hold" grpId="1" nodeType="withEffect">
                                  <p:stCondLst>
                                    <p:cond delay="0"/>
                                  </p:stCondLst>
                                  <p:childTnLst>
                                    <p:animMotion origin="layout" path="M 0 -1.48148E-6 L -0.04062 -1.48148E-6 " pathEditMode="relative" rAng="0" ptsTypes="AA">
                                      <p:cBhvr>
                                        <p:cTn id="48" dur="600" fill="hold"/>
                                        <p:tgtEl>
                                          <p:spTgt spid="37"/>
                                        </p:tgtEl>
                                        <p:attrNameLst>
                                          <p:attrName>ppt_x</p:attrName>
                                          <p:attrName>ppt_y</p:attrName>
                                        </p:attrNameLst>
                                      </p:cBhvr>
                                      <p:rCtr x="-2031" y="0"/>
                                    </p:animMotion>
                                  </p:childTnLst>
                                </p:cTn>
                              </p:par>
                              <p:par>
                                <p:cTn id="49" presetID="6" presetClass="emph" presetSubtype="0" accel="100000" autoRev="1" fill="hold" grpId="2" nodeType="withEffect">
                                  <p:stCondLst>
                                    <p:cond delay="0"/>
                                  </p:stCondLst>
                                  <p:childTnLst>
                                    <p:animScale>
                                      <p:cBhvr>
                                        <p:cTn id="50" dur="600" fill="hold"/>
                                        <p:tgtEl>
                                          <p:spTgt spid="37"/>
                                        </p:tgtEl>
                                      </p:cBhvr>
                                      <p:by x="40000" y="40000"/>
                                    </p:animScale>
                                  </p:childTnLst>
                                </p:cTn>
                              </p:par>
                              <p:par>
                                <p:cTn id="51" presetID="10" presetClass="entr" presetSubtype="0" fill="hold" grpId="0" nodeType="withEffect">
                                  <p:stCondLst>
                                    <p:cond delay="5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par>
                                <p:cTn id="54" presetID="42" presetClass="path" presetSubtype="0" accel="100000" autoRev="1" fill="hold" grpId="1" nodeType="withEffect">
                                  <p:stCondLst>
                                    <p:cond delay="0"/>
                                  </p:stCondLst>
                                  <p:childTnLst>
                                    <p:animMotion origin="layout" path="M 0 -1.48148E-6 L 0 -0.07778 " pathEditMode="relative" rAng="0" ptsTypes="AA">
                                      <p:cBhvr>
                                        <p:cTn id="55" dur="600" fill="hold"/>
                                        <p:tgtEl>
                                          <p:spTgt spid="38"/>
                                        </p:tgtEl>
                                        <p:attrNameLst>
                                          <p:attrName>ppt_x</p:attrName>
                                          <p:attrName>ppt_y</p:attrName>
                                        </p:attrNameLst>
                                      </p:cBhvr>
                                      <p:rCtr x="0" y="-3889"/>
                                    </p:animMotion>
                                  </p:childTnLst>
                                </p:cTn>
                              </p:par>
                              <p:par>
                                <p:cTn id="56" presetID="6" presetClass="emph" presetSubtype="0" accel="100000" autoRev="1" fill="hold" grpId="2" nodeType="withEffect">
                                  <p:stCondLst>
                                    <p:cond delay="0"/>
                                  </p:stCondLst>
                                  <p:childTnLst>
                                    <p:animScale>
                                      <p:cBhvr>
                                        <p:cTn id="57" dur="600" fill="hold"/>
                                        <p:tgtEl>
                                          <p:spTgt spid="38"/>
                                        </p:tgtEl>
                                      </p:cBhvr>
                                      <p:by x="40000" y="4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5" grpId="0"/>
      <p:bldP spid="25" grpId="1"/>
      <p:bldP spid="28" grpId="0"/>
      <p:bldP spid="28" grpId="1"/>
      <p:bldP spid="29" grpId="0"/>
      <p:bldP spid="29" grpId="1"/>
      <p:bldP spid="34" grpId="0" animBg="1"/>
      <p:bldP spid="34" grpId="1" animBg="1"/>
      <p:bldP spid="34" grpId="2" animBg="1"/>
      <p:bldP spid="35" grpId="0" animBg="1"/>
      <p:bldP spid="36" grpId="0" animBg="1"/>
      <p:bldP spid="36" grpId="1" animBg="1"/>
      <p:bldP spid="36" grpId="2" animBg="1"/>
      <p:bldP spid="37" grpId="0" animBg="1"/>
      <p:bldP spid="37" grpId="1" animBg="1"/>
      <p:bldP spid="37" grpId="2" animBg="1"/>
      <p:bldP spid="38" grpId="0" animBg="1"/>
      <p:bldP spid="38" grpId="1" animBg="1"/>
      <p:bldP spid="38"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erson sitting in front of a building&#10;&#10;Description automatically generated">
            <a:extLst>
              <a:ext uri="{FF2B5EF4-FFF2-40B4-BE49-F238E27FC236}">
                <a16:creationId xmlns:a16="http://schemas.microsoft.com/office/drawing/2014/main" id="{57A281CF-1677-41C1-B06B-96A29A3F5F71}"/>
              </a:ext>
            </a:extLst>
          </p:cNvPr>
          <p:cNvPicPr>
            <a:picLocks noChangeAspect="1"/>
          </p:cNvPicPr>
          <p:nvPr/>
        </p:nvPicPr>
        <p:blipFill>
          <a:blip r:embed="rId3">
            <a:extLst>
              <a:ext uri="{28A0092B-C50C-407E-A947-70E740481C1C}">
                <a14:useLocalDpi xmlns:a14="http://schemas.microsoft.com/office/drawing/2010/main" val="0"/>
              </a:ext>
            </a:extLst>
          </a:blip>
          <a:srcRect l="21576" t="25999" r="15885" b="210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0"/>
            <a:ext cx="12192000" cy="6857026"/>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Arc 72">
            <a:extLst>
              <a:ext uri="{FF2B5EF4-FFF2-40B4-BE49-F238E27FC236}">
                <a16:creationId xmlns:a16="http://schemas.microsoft.com/office/drawing/2014/main" id="{4227615C-4AD8-4F0E-A701-CD9CCDC53CE7}"/>
              </a:ext>
            </a:extLst>
          </p:cNvPr>
          <p:cNvSpPr/>
          <p:nvPr/>
        </p:nvSpPr>
        <p:spPr bwMode="auto">
          <a:xfrm rot="16200000">
            <a:off x="4431462" y="2218398"/>
            <a:ext cx="3329078" cy="3329078"/>
          </a:xfrm>
          <a:prstGeom prst="arc">
            <a:avLst>
              <a:gd name="adj1" fmla="val 14260278"/>
              <a:gd name="adj2" fmla="val 20799302"/>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4" name="Arc 73">
            <a:extLst>
              <a:ext uri="{FF2B5EF4-FFF2-40B4-BE49-F238E27FC236}">
                <a16:creationId xmlns:a16="http://schemas.microsoft.com/office/drawing/2014/main" id="{42847919-D6B9-4AD0-B5EA-97B5EEC2102B}"/>
              </a:ext>
            </a:extLst>
          </p:cNvPr>
          <p:cNvSpPr/>
          <p:nvPr/>
        </p:nvSpPr>
        <p:spPr bwMode="auto">
          <a:xfrm rot="10800000">
            <a:off x="4431460" y="2218398"/>
            <a:ext cx="3329078" cy="3329078"/>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5" name="Arc 74">
            <a:extLst>
              <a:ext uri="{FF2B5EF4-FFF2-40B4-BE49-F238E27FC236}">
                <a16:creationId xmlns:a16="http://schemas.microsoft.com/office/drawing/2014/main" id="{0935F862-DEE2-4781-A649-CC6127F1DA49}"/>
              </a:ext>
            </a:extLst>
          </p:cNvPr>
          <p:cNvSpPr/>
          <p:nvPr/>
        </p:nvSpPr>
        <p:spPr bwMode="auto">
          <a:xfrm rot="5400000">
            <a:off x="4431461" y="2218399"/>
            <a:ext cx="3329078" cy="3329078"/>
          </a:xfrm>
          <a:prstGeom prst="arc">
            <a:avLst>
              <a:gd name="adj1" fmla="val 11589617"/>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28" name="Broadcasting_F1B5" title="Icon of a communication dish with signal lines">
            <a:extLst>
              <a:ext uri="{FF2B5EF4-FFF2-40B4-BE49-F238E27FC236}">
                <a16:creationId xmlns:a16="http://schemas.microsoft.com/office/drawing/2014/main" id="{875F1A29-946A-40E4-B5F5-2B7462DB30B9}"/>
              </a:ext>
            </a:extLst>
          </p:cNvPr>
          <p:cNvSpPr>
            <a:spLocks noChangeAspect="1" noEditPoints="1"/>
          </p:cNvSpPr>
          <p:nvPr/>
        </p:nvSpPr>
        <p:spPr bwMode="auto">
          <a:xfrm>
            <a:off x="7023425" y="4812518"/>
            <a:ext cx="456988" cy="45720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35" name="light" title="Icon of a lightbulb">
            <a:extLst>
              <a:ext uri="{FF2B5EF4-FFF2-40B4-BE49-F238E27FC236}">
                <a16:creationId xmlns:a16="http://schemas.microsoft.com/office/drawing/2014/main" id="{1F2F8220-5630-42D2-B16F-9FB75007D67A}"/>
              </a:ext>
            </a:extLst>
          </p:cNvPr>
          <p:cNvSpPr>
            <a:spLocks noChangeAspect="1" noEditPoints="1"/>
          </p:cNvSpPr>
          <p:nvPr/>
        </p:nvSpPr>
        <p:spPr bwMode="auto">
          <a:xfrm>
            <a:off x="5926627" y="1958700"/>
            <a:ext cx="338744" cy="50292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TextBox 35">
            <a:extLst>
              <a:ext uri="{FF2B5EF4-FFF2-40B4-BE49-F238E27FC236}">
                <a16:creationId xmlns:a16="http://schemas.microsoft.com/office/drawing/2014/main" id="{A951AC45-2AE6-4D5E-BF91-902F4960BE1B}"/>
              </a:ext>
            </a:extLst>
          </p:cNvPr>
          <p:cNvSpPr txBox="1"/>
          <p:nvPr/>
        </p:nvSpPr>
        <p:spPr>
          <a:xfrm>
            <a:off x="4689829" y="1513433"/>
            <a:ext cx="2812342"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000" dirty="0">
                <a:latin typeface="Segoe UI" panose="020B0502040204020203" pitchFamily="34" charset="0"/>
                <a:cs typeface="Segoe UI" panose="020B0502040204020203" pitchFamily="34" charset="0"/>
              </a:rPr>
              <a:t>Speed of innovation</a:t>
            </a:r>
          </a:p>
        </p:txBody>
      </p:sp>
      <p:sp>
        <p:nvSpPr>
          <p:cNvPr id="37" name="TextBox 36">
            <a:extLst>
              <a:ext uri="{FF2B5EF4-FFF2-40B4-BE49-F238E27FC236}">
                <a16:creationId xmlns:a16="http://schemas.microsoft.com/office/drawing/2014/main" id="{8C2A081D-7957-4681-B24F-6272161AB848}"/>
              </a:ext>
            </a:extLst>
          </p:cNvPr>
          <p:cNvSpPr txBox="1"/>
          <p:nvPr/>
        </p:nvSpPr>
        <p:spPr>
          <a:xfrm>
            <a:off x="2278550" y="4898159"/>
            <a:ext cx="2135514"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latin typeface="Segoe UI" panose="020B0502040204020203" pitchFamily="34" charset="0"/>
                <a:cs typeface="Segoe UI" panose="020B0502040204020203" pitchFamily="34" charset="0"/>
              </a:rPr>
              <a:t>Security at scale</a:t>
            </a:r>
          </a:p>
        </p:txBody>
      </p:sp>
      <p:sp>
        <p:nvSpPr>
          <p:cNvPr id="38" name="TextBox 37">
            <a:extLst>
              <a:ext uri="{FF2B5EF4-FFF2-40B4-BE49-F238E27FC236}">
                <a16:creationId xmlns:a16="http://schemas.microsoft.com/office/drawing/2014/main" id="{F99CA44E-6886-435D-B857-775B6A33C79A}"/>
              </a:ext>
            </a:extLst>
          </p:cNvPr>
          <p:cNvSpPr txBox="1"/>
          <p:nvPr/>
        </p:nvSpPr>
        <p:spPr>
          <a:xfrm>
            <a:off x="7777939" y="4898159"/>
            <a:ext cx="2574562"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896354">
              <a:spcAft>
                <a:spcPts val="576"/>
              </a:spcAft>
              <a:defRPr/>
            </a:pPr>
            <a:r>
              <a:rPr lang="en-US" sz="2000">
                <a:latin typeface="Segoe UI" panose="020B0502040204020203" pitchFamily="34" charset="0"/>
                <a:cs typeface="Segoe UI" panose="020B0502040204020203" pitchFamily="34" charset="0"/>
              </a:rPr>
              <a:t>Reliability </a:t>
            </a:r>
          </a:p>
        </p:txBody>
      </p:sp>
      <p:sp>
        <p:nvSpPr>
          <p:cNvPr id="39" name="shield_3" title="Icon of a shield with an exclamation point inside">
            <a:extLst>
              <a:ext uri="{FF2B5EF4-FFF2-40B4-BE49-F238E27FC236}">
                <a16:creationId xmlns:a16="http://schemas.microsoft.com/office/drawing/2014/main" id="{A3A5ECF3-E64D-43BC-BFBC-84A8DFBA8159}"/>
              </a:ext>
            </a:extLst>
          </p:cNvPr>
          <p:cNvSpPr>
            <a:spLocks noChangeAspect="1" noEditPoints="1"/>
          </p:cNvSpPr>
          <p:nvPr/>
        </p:nvSpPr>
        <p:spPr bwMode="auto">
          <a:xfrm>
            <a:off x="4714414" y="4808058"/>
            <a:ext cx="451104" cy="45720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eople">
            <a:extLst>
              <a:ext uri="{FF2B5EF4-FFF2-40B4-BE49-F238E27FC236}">
                <a16:creationId xmlns:a16="http://schemas.microsoft.com/office/drawing/2014/main" id="{51D6ED61-E92A-4163-B701-9D6A060E57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5176" y="3530700"/>
            <a:ext cx="801649" cy="704477"/>
          </a:xfrm>
          <a:prstGeom prst="rect">
            <a:avLst/>
          </a:prstGeom>
        </p:spPr>
      </p:pic>
      <p:sp>
        <p:nvSpPr>
          <p:cNvPr id="2" name="TextBox 1">
            <a:extLst>
              <a:ext uri="{FF2B5EF4-FFF2-40B4-BE49-F238E27FC236}">
                <a16:creationId xmlns:a16="http://schemas.microsoft.com/office/drawing/2014/main" id="{9A61D740-4216-4F1E-BF46-18EB692D26F0}"/>
              </a:ext>
            </a:extLst>
          </p:cNvPr>
          <p:cNvSpPr txBox="1"/>
          <p:nvPr/>
        </p:nvSpPr>
        <p:spPr>
          <a:xfrm>
            <a:off x="3118112" y="268420"/>
            <a:ext cx="5617029" cy="1034129"/>
          </a:xfrm>
          <a:prstGeom prst="rect">
            <a:avLst/>
          </a:prstGeom>
          <a:noFill/>
        </p:spPr>
        <p:txBody>
          <a:bodyPr wrap="square" lIns="182880" tIns="146304" rIns="182880" bIns="146304" rtlCol="0">
            <a:spAutoFit/>
          </a:bodyPr>
          <a:lstStyle/>
          <a:p>
            <a:pPr algn="ctr">
              <a:spcBef>
                <a:spcPct val="0"/>
              </a:spcBef>
              <a:spcAft>
                <a:spcPts val="600"/>
              </a:spcAft>
            </a:pPr>
            <a:r>
              <a:rPr lang="en-US" sz="4800">
                <a:solidFill>
                  <a:schemeClr val="bg1"/>
                </a:solidFill>
                <a:latin typeface="Segoe UI Light" panose="020B0502040204020203" pitchFamily="34" charset="0"/>
                <a:ea typeface="+mj-ea"/>
                <a:cs typeface="Segoe UI Light" panose="020B0502040204020203" pitchFamily="34" charset="0"/>
              </a:rPr>
              <a:t>Why cloud native? </a:t>
            </a:r>
          </a:p>
        </p:txBody>
      </p:sp>
      <p:sp>
        <p:nvSpPr>
          <p:cNvPr id="15" name="TextBox 14">
            <a:extLst>
              <a:ext uri="{FF2B5EF4-FFF2-40B4-BE49-F238E27FC236}">
                <a16:creationId xmlns:a16="http://schemas.microsoft.com/office/drawing/2014/main" id="{8BB4DAE2-F25F-4E6A-A6FA-D5518B32B4B7}"/>
              </a:ext>
            </a:extLst>
          </p:cNvPr>
          <p:cNvSpPr txBox="1"/>
          <p:nvPr/>
        </p:nvSpPr>
        <p:spPr>
          <a:xfrm>
            <a:off x="7502171" y="3077791"/>
            <a:ext cx="2812342"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000" dirty="0">
                <a:latin typeface="Segoe UI" panose="020B0502040204020203" pitchFamily="34" charset="0"/>
                <a:cs typeface="Segoe UI" panose="020B0502040204020203" pitchFamily="34" charset="0"/>
              </a:rPr>
              <a:t>Flexibility Of Choice</a:t>
            </a:r>
          </a:p>
        </p:txBody>
      </p:sp>
    </p:spTree>
    <p:extLst>
      <p:ext uri="{BB962C8B-B14F-4D97-AF65-F5344CB8AC3E}">
        <p14:creationId xmlns:p14="http://schemas.microsoft.com/office/powerpoint/2010/main" val="2459912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3" presetClass="path" presetSubtype="0" decel="100000" fill="hold" grpId="1" nodeType="withEffect">
                                  <p:stCondLst>
                                    <p:cond delay="0"/>
                                  </p:stCondLst>
                                  <p:childTnLst>
                                    <p:animMotion origin="layout" path="M 2.70833E-6 4.07407E-6 L -0.03438 4.07407E-6 " pathEditMode="relative" rAng="0" ptsTypes="AA">
                                      <p:cBhvr>
                                        <p:cTn id="9" dur="1000" spd="-100000" fill="hold"/>
                                        <p:tgtEl>
                                          <p:spTgt spid="38"/>
                                        </p:tgtEl>
                                        <p:attrNameLst>
                                          <p:attrName>ppt_x</p:attrName>
                                          <p:attrName>ppt_y</p:attrName>
                                        </p:attrNameLst>
                                      </p:cBhvr>
                                      <p:rCtr x="-1719"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63" presetClass="path" presetSubtype="0" decel="100000" fill="hold" grpId="1" nodeType="withEffect">
                                  <p:stCondLst>
                                    <p:cond delay="0"/>
                                  </p:stCondLst>
                                  <p:childTnLst>
                                    <p:animMotion origin="layout" path="M 8.33333E-7 7.40741E-7 L 0.0375 7.40741E-7 " pathEditMode="relative" rAng="0" ptsTypes="AA">
                                      <p:cBhvr>
                                        <p:cTn id="14" dur="1000" spd="-100000" fill="hold"/>
                                        <p:tgtEl>
                                          <p:spTgt spid="37"/>
                                        </p:tgtEl>
                                        <p:attrNameLst>
                                          <p:attrName>ppt_x</p:attrName>
                                          <p:attrName>ppt_y</p:attrName>
                                        </p:attrNameLst>
                                      </p:cBhvr>
                                      <p:rCtr x="1875" y="0"/>
                                    </p:animMotion>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64" presetClass="path" presetSubtype="0" accel="50000" decel="50000" fill="hold" grpId="1" nodeType="withEffect">
                                  <p:stCondLst>
                                    <p:cond delay="0"/>
                                  </p:stCondLst>
                                  <p:childTnLst>
                                    <p:animMotion origin="layout" path="M 0 0.05278 L 0 -3.7037E-6 " pathEditMode="relative" rAng="0" ptsTypes="AA">
                                      <p:cBhvr>
                                        <p:cTn id="19" dur="1000" fill="hold"/>
                                        <p:tgtEl>
                                          <p:spTgt spid="36"/>
                                        </p:tgtEl>
                                        <p:attrNameLst>
                                          <p:attrName>ppt_x</p:attrName>
                                          <p:attrName>ppt_y</p:attrName>
                                        </p:attrNameLst>
                                      </p:cBhvr>
                                      <p:rCtr x="0" y="-2639"/>
                                    </p:animMotion>
                                  </p:childTnLst>
                                </p:cTn>
                              </p:par>
                              <p:par>
                                <p:cTn id="20" presetID="53" presetClass="entr" presetSubtype="16"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500" fill="hold"/>
                                        <p:tgtEl>
                                          <p:spTgt spid="35"/>
                                        </p:tgtEl>
                                        <p:attrNameLst>
                                          <p:attrName>ppt_w</p:attrName>
                                        </p:attrNameLst>
                                      </p:cBhvr>
                                      <p:tavLst>
                                        <p:tav tm="0">
                                          <p:val>
                                            <p:fltVal val="0"/>
                                          </p:val>
                                        </p:tav>
                                        <p:tav tm="100000">
                                          <p:val>
                                            <p:strVal val="#ppt_w"/>
                                          </p:val>
                                        </p:tav>
                                      </p:tavLst>
                                    </p:anim>
                                    <p:anim calcmode="lin" valueType="num">
                                      <p:cBhvr>
                                        <p:cTn id="23" dur="500" fill="hold"/>
                                        <p:tgtEl>
                                          <p:spTgt spid="35"/>
                                        </p:tgtEl>
                                        <p:attrNameLst>
                                          <p:attrName>ppt_h</p:attrName>
                                        </p:attrNameLst>
                                      </p:cBhvr>
                                      <p:tavLst>
                                        <p:tav tm="0">
                                          <p:val>
                                            <p:fltVal val="0"/>
                                          </p:val>
                                        </p:tav>
                                        <p:tav tm="100000">
                                          <p:val>
                                            <p:strVal val="#ppt_h"/>
                                          </p:val>
                                        </p:tav>
                                      </p:tavLst>
                                    </p:anim>
                                    <p:animEffect transition="in" filter="fade">
                                      <p:cBhvr>
                                        <p:cTn id="24" dur="500"/>
                                        <p:tgtEl>
                                          <p:spTgt spid="3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64" presetClass="path" presetSubtype="0" accel="50000" decel="50000" fill="hold" grpId="1" nodeType="withEffect">
                                  <p:stCondLst>
                                    <p:cond delay="0"/>
                                  </p:stCondLst>
                                  <p:childTnLst>
                                    <p:animMotion origin="layout" path="M 0 0.05278 L 0 -3.7037E-6 " pathEditMode="relative" rAng="0" ptsTypes="AA">
                                      <p:cBhvr>
                                        <p:cTn id="42" dur="1000" fill="hold"/>
                                        <p:tgtEl>
                                          <p:spTgt spid="15"/>
                                        </p:tgtEl>
                                        <p:attrNameLst>
                                          <p:attrName>ppt_x</p:attrName>
                                          <p:attrName>ppt_y</p:attrName>
                                        </p:attrNameLst>
                                      </p:cBhvr>
                                      <p:rCtr x="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5" grpId="0" animBg="1"/>
      <p:bldP spid="36" grpId="0"/>
      <p:bldP spid="36" grpId="1"/>
      <p:bldP spid="37" grpId="0"/>
      <p:bldP spid="37" grpId="1"/>
      <p:bldP spid="38" grpId="0"/>
      <p:bldP spid="38" grpId="1"/>
      <p:bldP spid="39" grpId="0" animBg="1"/>
      <p:bldP spid="15" grpId="0"/>
      <p:bldP spid="1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person sitting in front of a building&#10;&#10;Description automatically generated">
            <a:extLst>
              <a:ext uri="{FF2B5EF4-FFF2-40B4-BE49-F238E27FC236}">
                <a16:creationId xmlns:a16="http://schemas.microsoft.com/office/drawing/2014/main" id="{C7BA7A19-583E-4B7F-B22B-79C0BA15EEBA}"/>
              </a:ext>
            </a:extLst>
          </p:cNvPr>
          <p:cNvPicPr>
            <a:picLocks noChangeAspect="1"/>
          </p:cNvPicPr>
          <p:nvPr/>
        </p:nvPicPr>
        <p:blipFill>
          <a:blip r:embed="rId3">
            <a:extLst>
              <a:ext uri="{28A0092B-C50C-407E-A947-70E740481C1C}">
                <a14:useLocalDpi xmlns:a14="http://schemas.microsoft.com/office/drawing/2010/main" val="0"/>
              </a:ext>
            </a:extLst>
          </a:blip>
          <a:srcRect l="21576" t="25999" r="15885" b="210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0"/>
            <a:ext cx="12192000" cy="6858000"/>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light" title="Icon of a lightbulb">
            <a:extLst>
              <a:ext uri="{FF2B5EF4-FFF2-40B4-BE49-F238E27FC236}">
                <a16:creationId xmlns:a16="http://schemas.microsoft.com/office/drawing/2014/main" id="{1F2F8220-5630-42D2-B16F-9FB75007D67A}"/>
              </a:ext>
            </a:extLst>
          </p:cNvPr>
          <p:cNvSpPr>
            <a:spLocks noChangeAspect="1" noEditPoints="1"/>
          </p:cNvSpPr>
          <p:nvPr/>
        </p:nvSpPr>
        <p:spPr bwMode="auto">
          <a:xfrm>
            <a:off x="498601" y="987935"/>
            <a:ext cx="225828" cy="33527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TextBox 35">
            <a:extLst>
              <a:ext uri="{FF2B5EF4-FFF2-40B4-BE49-F238E27FC236}">
                <a16:creationId xmlns:a16="http://schemas.microsoft.com/office/drawing/2014/main" id="{A951AC45-2AE6-4D5E-BF91-902F4960BE1B}"/>
              </a:ext>
            </a:extLst>
          </p:cNvPr>
          <p:cNvSpPr txBox="1"/>
          <p:nvPr/>
        </p:nvSpPr>
        <p:spPr>
          <a:xfrm>
            <a:off x="741943" y="1017075"/>
            <a:ext cx="2388307"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Speed of innovation</a:t>
            </a:r>
          </a:p>
        </p:txBody>
      </p:sp>
      <p:sp>
        <p:nvSpPr>
          <p:cNvPr id="28" name="Broadcasting_F1B5" title="Icon of a communication dish with signal lines">
            <a:extLst>
              <a:ext uri="{FF2B5EF4-FFF2-40B4-BE49-F238E27FC236}">
                <a16:creationId xmlns:a16="http://schemas.microsoft.com/office/drawing/2014/main" id="{875F1A29-946A-40E4-B5F5-2B7462DB30B9}"/>
              </a:ext>
            </a:extLst>
          </p:cNvPr>
          <p:cNvSpPr>
            <a:spLocks noChangeAspect="1" noEditPoints="1"/>
          </p:cNvSpPr>
          <p:nvPr/>
        </p:nvSpPr>
        <p:spPr bwMode="auto">
          <a:xfrm>
            <a:off x="1630007" y="3165802"/>
            <a:ext cx="304657" cy="30479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F99CA44E-6886-435D-B857-775B6A33C79A}"/>
              </a:ext>
            </a:extLst>
          </p:cNvPr>
          <p:cNvSpPr txBox="1"/>
          <p:nvPr/>
        </p:nvSpPr>
        <p:spPr>
          <a:xfrm>
            <a:off x="1932115" y="3179702"/>
            <a:ext cx="1198135"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Reliability </a:t>
            </a:r>
          </a:p>
        </p:txBody>
      </p:sp>
      <p:sp>
        <p:nvSpPr>
          <p:cNvPr id="37" name="TextBox 36">
            <a:extLst>
              <a:ext uri="{FF2B5EF4-FFF2-40B4-BE49-F238E27FC236}">
                <a16:creationId xmlns:a16="http://schemas.microsoft.com/office/drawing/2014/main" id="{8C2A081D-7957-4681-B24F-6272161AB848}"/>
              </a:ext>
            </a:extLst>
          </p:cNvPr>
          <p:cNvSpPr txBox="1"/>
          <p:nvPr/>
        </p:nvSpPr>
        <p:spPr>
          <a:xfrm>
            <a:off x="1254781" y="5453128"/>
            <a:ext cx="1875469"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Security at scale</a:t>
            </a:r>
          </a:p>
        </p:txBody>
      </p:sp>
      <p:sp>
        <p:nvSpPr>
          <p:cNvPr id="39" name="shield_3" title="Icon of a shield with an exclamation point inside">
            <a:extLst>
              <a:ext uri="{FF2B5EF4-FFF2-40B4-BE49-F238E27FC236}">
                <a16:creationId xmlns:a16="http://schemas.microsoft.com/office/drawing/2014/main" id="{A3A5ECF3-E64D-43BC-BFBC-84A8DFBA8159}"/>
              </a:ext>
            </a:extLst>
          </p:cNvPr>
          <p:cNvSpPr>
            <a:spLocks noChangeAspect="1" noEditPoints="1"/>
          </p:cNvSpPr>
          <p:nvPr/>
        </p:nvSpPr>
        <p:spPr bwMode="auto">
          <a:xfrm>
            <a:off x="906253" y="5439228"/>
            <a:ext cx="300734" cy="30479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AF6AACDB-38E4-46C5-A540-1510F4E4AF68}"/>
              </a:ext>
            </a:extLst>
          </p:cNvPr>
          <p:cNvSpPr/>
          <p:nvPr/>
        </p:nvSpPr>
        <p:spPr>
          <a:xfrm>
            <a:off x="3328713" y="675734"/>
            <a:ext cx="8029098" cy="1064907"/>
          </a:xfrm>
          <a:prstGeom prst="rect">
            <a:avLst/>
          </a:prstGeom>
        </p:spPr>
        <p:txBody>
          <a:bodyPr wrap="square">
            <a:spAutoFit/>
          </a:bodyPr>
          <a:lstStyle/>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Strongest developer experience</a:t>
            </a:r>
            <a:r>
              <a:rPr lang="en-US" sz="1600" baseline="30000">
                <a:solidFill>
                  <a:schemeClr val="bg1"/>
                </a:solidFill>
                <a:latin typeface="Segoe UI" panose="020B0502040204020203" pitchFamily="34" charset="0"/>
                <a:cs typeface="Segoe UI" panose="020B0502040204020203" pitchFamily="34" charset="0"/>
              </a:rPr>
              <a:t>1</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Most complete tool chain from Git to production </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Serverless scaling with no infrastructure to manage</a:t>
            </a:r>
          </a:p>
        </p:txBody>
      </p:sp>
      <p:sp>
        <p:nvSpPr>
          <p:cNvPr id="20" name="Rectangle 19">
            <a:extLst>
              <a:ext uri="{FF2B5EF4-FFF2-40B4-BE49-F238E27FC236}">
                <a16:creationId xmlns:a16="http://schemas.microsoft.com/office/drawing/2014/main" id="{E177F803-5F65-44D2-834A-2FC13A91EC9D}"/>
              </a:ext>
            </a:extLst>
          </p:cNvPr>
          <p:cNvSpPr/>
          <p:nvPr/>
        </p:nvSpPr>
        <p:spPr>
          <a:xfrm>
            <a:off x="3328713" y="2843064"/>
            <a:ext cx="8029098" cy="1064907"/>
          </a:xfrm>
          <a:prstGeom prst="rect">
            <a:avLst/>
          </a:prstGeom>
        </p:spPr>
        <p:txBody>
          <a:bodyPr wrap="square">
            <a:spAutoFit/>
          </a:bodyPr>
          <a:lstStyle/>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Fully managed database services with &gt;99.999-percent high availability</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Single-digit millisecond latencies on reads and writes</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Available in more regions than any other cloud providers </a:t>
            </a:r>
          </a:p>
        </p:txBody>
      </p:sp>
      <p:sp>
        <p:nvSpPr>
          <p:cNvPr id="23" name="Rectangle 22">
            <a:extLst>
              <a:ext uri="{FF2B5EF4-FFF2-40B4-BE49-F238E27FC236}">
                <a16:creationId xmlns:a16="http://schemas.microsoft.com/office/drawing/2014/main" id="{69FAC240-89D7-4C0E-8E43-104DD816196F}"/>
              </a:ext>
            </a:extLst>
          </p:cNvPr>
          <p:cNvSpPr/>
          <p:nvPr/>
        </p:nvSpPr>
        <p:spPr>
          <a:xfrm>
            <a:off x="3328713" y="5212743"/>
            <a:ext cx="8029098" cy="1064907"/>
          </a:xfrm>
          <a:prstGeom prst="rect">
            <a:avLst/>
          </a:prstGeom>
        </p:spPr>
        <p:txBody>
          <a:bodyPr wrap="square">
            <a:spAutoFit/>
          </a:bodyPr>
          <a:lstStyle/>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$1BN investment every year in security</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&gt;90 compliance certifications</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Out of the box integration with Azure Policy, Active Directory and Security Center</a:t>
            </a:r>
          </a:p>
        </p:txBody>
      </p:sp>
      <p:cxnSp>
        <p:nvCxnSpPr>
          <p:cNvPr id="10" name="Straight Connector 9">
            <a:extLst>
              <a:ext uri="{FF2B5EF4-FFF2-40B4-BE49-F238E27FC236}">
                <a16:creationId xmlns:a16="http://schemas.microsoft.com/office/drawing/2014/main" id="{B6E6B0AF-B307-49BD-B21F-E6ECC85617D4}"/>
              </a:ext>
            </a:extLst>
          </p:cNvPr>
          <p:cNvCxnSpPr/>
          <p:nvPr/>
        </p:nvCxnSpPr>
        <p:spPr>
          <a:xfrm>
            <a:off x="3950409" y="4454915"/>
            <a:ext cx="1978781" cy="0"/>
          </a:xfrm>
          <a:prstGeom prst="line">
            <a:avLst/>
          </a:prstGeom>
          <a:ln w="12700">
            <a:solidFill>
              <a:schemeClr val="bg1">
                <a:alpha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1AA8768-E64A-4EF9-83FC-FC87725D6897}"/>
              </a:ext>
            </a:extLst>
          </p:cNvPr>
          <p:cNvCxnSpPr/>
          <p:nvPr/>
        </p:nvCxnSpPr>
        <p:spPr>
          <a:xfrm>
            <a:off x="3950409" y="2181488"/>
            <a:ext cx="1978781" cy="0"/>
          </a:xfrm>
          <a:prstGeom prst="line">
            <a:avLst/>
          </a:prstGeom>
          <a:ln w="12700">
            <a:solidFill>
              <a:schemeClr val="bg1">
                <a:alpha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52CFE55-A077-4107-8A95-75E250394FDB}"/>
              </a:ext>
            </a:extLst>
          </p:cNvPr>
          <p:cNvSpPr txBox="1"/>
          <p:nvPr/>
        </p:nvSpPr>
        <p:spPr>
          <a:xfrm>
            <a:off x="8982953" y="6620915"/>
            <a:ext cx="3242234" cy="110800"/>
          </a:xfrm>
          <a:prstGeom prst="rect">
            <a:avLst/>
          </a:prstGeom>
          <a:noFill/>
        </p:spPr>
        <p:txBody>
          <a:bodyPr wrap="none" lIns="0" tIns="0" rIns="0" bIns="0" rtlCol="0">
            <a:spAutoFit/>
          </a:bodyPr>
          <a:lstStyle/>
          <a:p>
            <a:pPr>
              <a:lnSpc>
                <a:spcPct val="90000"/>
              </a:lnSpc>
              <a:spcAft>
                <a:spcPts val="600"/>
              </a:spcAft>
            </a:pPr>
            <a:r>
              <a:rPr lang="en-US" sz="800" u="sng" baseline="30000">
                <a:solidFill>
                  <a:schemeClr val="bg1"/>
                </a:solidFill>
                <a:latin typeface="Segoe UI" panose="020B0502040204020203" pitchFamily="34" charset="0"/>
                <a:hlinkClick r:id="rId4">
                  <a:extLst>
                    <a:ext uri="{A12FA001-AC4F-418D-AE19-62706E023703}">
                      <ahyp:hlinkClr xmlns:ahyp="http://schemas.microsoft.com/office/drawing/2018/hyperlinkcolor" val="tx"/>
                    </a:ext>
                  </a:extLst>
                </a:hlinkClick>
              </a:rPr>
              <a:t>1</a:t>
            </a:r>
            <a:r>
              <a:rPr lang="en-US" sz="800">
                <a:solidFill>
                  <a:schemeClr val="bg1"/>
                </a:solidFill>
                <a:latin typeface="Segoe UI" panose="020B0502040204020203" pitchFamily="34" charset="0"/>
                <a:hlinkClick r:id="rId4">
                  <a:extLst>
                    <a:ext uri="{A12FA001-AC4F-418D-AE19-62706E023703}">
                      <ahyp:hlinkClr xmlns:ahyp="http://schemas.microsoft.com/office/drawing/2018/hyperlinkcolor" val="tx"/>
                    </a:ext>
                  </a:extLst>
                </a:hlinkClick>
              </a:rPr>
              <a:t>Forrester New Wave for Public Cloud Enterprise Container Platforms</a:t>
            </a:r>
            <a:r>
              <a:rPr lang="en-US" sz="800">
                <a:solidFill>
                  <a:schemeClr val="bg1"/>
                </a:solidFill>
                <a:latin typeface="Segoe UI" panose="020B0502040204020203" pitchFamily="34" charset="0"/>
              </a:rPr>
              <a:t> </a:t>
            </a:r>
            <a:endParaRPr lang="en-US" sz="900">
              <a:solidFill>
                <a:schemeClr val="bg1"/>
              </a:solidFill>
            </a:endParaRPr>
          </a:p>
        </p:txBody>
      </p:sp>
    </p:spTree>
    <p:extLst>
      <p:ext uri="{BB962C8B-B14F-4D97-AF65-F5344CB8AC3E}">
        <p14:creationId xmlns:p14="http://schemas.microsoft.com/office/powerpoint/2010/main" val="262900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63" presetClass="path" presetSubtype="0" accel="50000" decel="50000" fill="hold" grpId="1" nodeType="withEffect">
                                  <p:stCondLst>
                                    <p:cond delay="0"/>
                                  </p:stCondLst>
                                  <p:childTnLst>
                                    <p:animMotion origin="layout" path="M -0.03073 2.59259E-6 L -0.00052 2.59259E-6 " pathEditMode="relative" rAng="0" ptsTypes="AA">
                                      <p:cBhvr>
                                        <p:cTn id="9" dur="400" fill="hold"/>
                                        <p:tgtEl>
                                          <p:spTgt spid="6"/>
                                        </p:tgtEl>
                                        <p:attrNameLst>
                                          <p:attrName>ppt_x</p:attrName>
                                          <p:attrName>ppt_y</p:attrName>
                                        </p:attrNameLst>
                                      </p:cBhvr>
                                      <p:rCtr x="1510" y="0"/>
                                    </p:animMotion>
                                  </p:childTnLst>
                                </p:cTn>
                              </p:par>
                              <p:par>
                                <p:cTn id="10" presetID="10" presetClass="entr" presetSubtype="0" fill="hold" grpId="0" nodeType="withEffect">
                                  <p:stCondLst>
                                    <p:cond delay="1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400"/>
                                        <p:tgtEl>
                                          <p:spTgt spid="20"/>
                                        </p:tgtEl>
                                      </p:cBhvr>
                                    </p:animEffect>
                                  </p:childTnLst>
                                </p:cTn>
                              </p:par>
                              <p:par>
                                <p:cTn id="13" presetID="63" presetClass="path" presetSubtype="0" accel="50000" decel="50000" fill="hold" grpId="1" nodeType="withEffect">
                                  <p:stCondLst>
                                    <p:cond delay="150"/>
                                  </p:stCondLst>
                                  <p:childTnLst>
                                    <p:animMotion origin="layout" path="M -0.03073 3.7037E-7 L -0.00052 3.7037E-7 " pathEditMode="relative" rAng="0" ptsTypes="AA">
                                      <p:cBhvr>
                                        <p:cTn id="14" dur="400" fill="hold"/>
                                        <p:tgtEl>
                                          <p:spTgt spid="20"/>
                                        </p:tgtEl>
                                        <p:attrNameLst>
                                          <p:attrName>ppt_x</p:attrName>
                                          <p:attrName>ppt_y</p:attrName>
                                        </p:attrNameLst>
                                      </p:cBhvr>
                                      <p:rCtr x="1510" y="0"/>
                                    </p:animMotion>
                                  </p:childTnLst>
                                </p:cTn>
                              </p:par>
                              <p:par>
                                <p:cTn id="15" presetID="10" presetClass="entr" presetSubtype="0" fill="hold" grpId="0" nodeType="withEffect">
                                  <p:stCondLst>
                                    <p:cond delay="3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400"/>
                                        <p:tgtEl>
                                          <p:spTgt spid="23"/>
                                        </p:tgtEl>
                                      </p:cBhvr>
                                    </p:animEffect>
                                  </p:childTnLst>
                                </p:cTn>
                              </p:par>
                              <p:par>
                                <p:cTn id="18" presetID="63" presetClass="path" presetSubtype="0" accel="50000" decel="50000" fill="hold" grpId="1" nodeType="withEffect">
                                  <p:stCondLst>
                                    <p:cond delay="300"/>
                                  </p:stCondLst>
                                  <p:childTnLst>
                                    <p:animMotion origin="layout" path="M -0.03073 -4.44444E-6 L -0.00052 -4.44444E-6 " pathEditMode="relative" rAng="0" ptsTypes="AA">
                                      <p:cBhvr>
                                        <p:cTn id="19" dur="400" fill="hold"/>
                                        <p:tgtEl>
                                          <p:spTgt spid="23"/>
                                        </p:tgtEl>
                                        <p:attrNameLst>
                                          <p:attrName>ppt_x</p:attrName>
                                          <p:attrName>ppt_y</p:attrName>
                                        </p:attrNameLst>
                                      </p:cBhvr>
                                      <p:rCtr x="1510" y="0"/>
                                    </p:animMotion>
                                  </p:childTnLst>
                                </p:cTn>
                              </p:par>
                              <p:par>
                                <p:cTn id="20" presetID="10" presetClass="entr" presetSubtype="0" fill="hold" nodeType="withEffect">
                                  <p:stCondLst>
                                    <p:cond delay="3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400"/>
                                        <p:tgtEl>
                                          <p:spTgt spid="25"/>
                                        </p:tgtEl>
                                      </p:cBhvr>
                                    </p:animEffect>
                                  </p:childTnLst>
                                </p:cTn>
                              </p:par>
                              <p:par>
                                <p:cTn id="23" presetID="10" presetClass="entr" presetSubtype="0" fill="hold" nodeType="withEffect">
                                  <p:stCondLst>
                                    <p:cond delay="3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20" grpId="0"/>
      <p:bldP spid="20" grpId="1"/>
      <p:bldP spid="23" grpId="0"/>
      <p:bldP spid="2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E48DC6-AA4C-4D21-89E0-C8198564040C}"/>
              </a:ext>
            </a:extLst>
          </p:cNvPr>
          <p:cNvSpPr/>
          <p:nvPr/>
        </p:nvSpPr>
        <p:spPr bwMode="auto">
          <a:xfrm>
            <a:off x="0" y="0"/>
            <a:ext cx="12192000" cy="6858000"/>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197943D9-E64F-4C4A-8E2A-741E3EF455FB}"/>
              </a:ext>
            </a:extLst>
          </p:cNvPr>
          <p:cNvPicPr>
            <a:picLocks noChangeAspect="1"/>
          </p:cNvPicPr>
          <p:nvPr/>
        </p:nvPicPr>
        <p:blipFill rotWithShape="1">
          <a:blip r:embed="rId2"/>
          <a:srcRect l="254" t="782" r="5371" b="6048"/>
          <a:stretch/>
        </p:blipFill>
        <p:spPr>
          <a:xfrm>
            <a:off x="838200" y="1255669"/>
            <a:ext cx="9810750" cy="5327692"/>
          </a:xfrm>
          <a:prstGeom prst="rect">
            <a:avLst/>
          </a:prstGeom>
        </p:spPr>
      </p:pic>
      <p:sp>
        <p:nvSpPr>
          <p:cNvPr id="3" name="Title 2">
            <a:extLst>
              <a:ext uri="{FF2B5EF4-FFF2-40B4-BE49-F238E27FC236}">
                <a16:creationId xmlns:a16="http://schemas.microsoft.com/office/drawing/2014/main" id="{446D4503-1BCA-468E-AC67-2F8BD1EDF257}"/>
              </a:ext>
            </a:extLst>
          </p:cNvPr>
          <p:cNvSpPr>
            <a:spLocks noGrp="1"/>
          </p:cNvSpPr>
          <p:nvPr>
            <p:ph type="title"/>
          </p:nvPr>
        </p:nvSpPr>
        <p:spPr/>
        <p:txBody>
          <a:bodyPr/>
          <a:lstStyle/>
          <a:p>
            <a:r>
              <a:rPr lang="en-US" dirty="0">
                <a:solidFill>
                  <a:schemeClr val="bg1"/>
                </a:solidFill>
              </a:rPr>
              <a:t>Cloud Native Enables Choice</a:t>
            </a:r>
          </a:p>
        </p:txBody>
      </p:sp>
    </p:spTree>
    <p:extLst>
      <p:ext uri="{BB962C8B-B14F-4D97-AF65-F5344CB8AC3E}">
        <p14:creationId xmlns:p14="http://schemas.microsoft.com/office/powerpoint/2010/main" val="22288954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5|11.3|4.6|6.5|2.2"/>
</p:tagLst>
</file>

<file path=ppt/theme/theme1.xml><?xml version="1.0" encoding="utf-8"?>
<a:theme xmlns:a="http://schemas.openxmlformats.org/drawingml/2006/main" name="Visual Studio Live! New York 2015">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oudContainersLive19-OSandFxPatching.pptx" id="{55C3D53A-04CC-4758-9A7B-0B5AA5913203}" vid="{BE6FEC2F-1517-4D0D-8AAD-E63AA8F832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CloudContainersLive19</Template>
  <TotalTime>236</TotalTime>
  <Words>4421</Words>
  <Application>Microsoft Office PowerPoint</Application>
  <PresentationFormat>Widescreen</PresentationFormat>
  <Paragraphs>844</Paragraphs>
  <Slides>45</Slides>
  <Notes>26</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45</vt:i4>
      </vt:variant>
    </vt:vector>
  </HeadingPairs>
  <TitlesOfParts>
    <vt:vector size="61" baseType="lpstr">
      <vt:lpstr>Arial</vt:lpstr>
      <vt:lpstr>Arial Bold</vt:lpstr>
      <vt:lpstr>Calibri</vt:lpstr>
      <vt:lpstr>Calibri Light</vt:lpstr>
      <vt:lpstr>Consolas</vt:lpstr>
      <vt:lpstr>Lucida Console</vt:lpstr>
      <vt:lpstr>Segoe UI</vt:lpstr>
      <vt:lpstr>Segoe UI Light</vt:lpstr>
      <vt:lpstr>Segoe UI Semibold</vt:lpstr>
      <vt:lpstr>Segoe UI Semilight</vt:lpstr>
      <vt:lpstr>Times New Roman</vt:lpstr>
      <vt:lpstr>Wingdings</vt:lpstr>
      <vt:lpstr>Visual Studio Live! New York 2015</vt:lpstr>
      <vt:lpstr>Office Theme</vt:lpstr>
      <vt:lpstr>Dynamics 365</vt:lpstr>
      <vt:lpstr>Black Template</vt:lpstr>
      <vt:lpstr>PowerPoint Presentation</vt:lpstr>
      <vt:lpstr>PowerPoint Presentation</vt:lpstr>
      <vt:lpstr>Cloud Native</vt:lpstr>
      <vt:lpstr>PowerPoint Presentation</vt:lpstr>
      <vt:lpstr>Provisioning Environments</vt:lpstr>
      <vt:lpstr>PowerPoint Presentation</vt:lpstr>
      <vt:lpstr>PowerPoint Presentation</vt:lpstr>
      <vt:lpstr>PowerPoint Presentation</vt:lpstr>
      <vt:lpstr>Cloud Native Enables Choice</vt:lpstr>
      <vt:lpstr>Serverless</vt:lpstr>
      <vt:lpstr>PowerPoint Presentation</vt:lpstr>
      <vt:lpstr>PowerPoint Presentation</vt:lpstr>
      <vt:lpstr>PowerPoint Presentation</vt:lpstr>
      <vt:lpstr>PowerPoint Presentation</vt:lpstr>
      <vt:lpstr>PowerPoint Presentation</vt:lpstr>
      <vt:lpstr>PowerPoint Presentation</vt:lpstr>
      <vt:lpstr>Cloud Capacity</vt:lpstr>
      <vt:lpstr>Any  workload, anywhere</vt:lpstr>
      <vt:lpstr>Idempotent based Reliable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Container Orchestration &amp; Reliability</vt:lpstr>
      <vt:lpstr>Orchestration Provides Infrastructure Resiliency </vt:lpstr>
      <vt:lpstr>Securing Container Workflows</vt:lpstr>
      <vt:lpstr>Securing Container Workflows</vt:lpstr>
      <vt:lpstr>Security isn’t definitive it’s a matter of time, effort and how determined someone is.</vt:lpstr>
      <vt:lpstr>Multiple Lines Of Defense</vt:lpstr>
      <vt:lpstr>Authentication &amp; Authorization </vt:lpstr>
      <vt:lpstr>Managing Base Images</vt:lpstr>
      <vt:lpstr>Are Your Base Images Secure?</vt:lpstr>
      <vt:lpstr>Best support for your enterprise need </vt:lpstr>
      <vt:lpstr>Thank You</vt:lpstr>
      <vt:lpstr>PowerPoint Presentation</vt:lpstr>
      <vt:lpstr>PowerPoint Presentation</vt:lpstr>
    </vt:vector>
  </TitlesOfParts>
  <Company>1105 Media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Lasker</dc:creator>
  <cp:lastModifiedBy>Steve Lasker</cp:lastModifiedBy>
  <cp:revision>13</cp:revision>
  <dcterms:created xsi:type="dcterms:W3CDTF">2019-11-12T20:10:06Z</dcterms:created>
  <dcterms:modified xsi:type="dcterms:W3CDTF">2019-11-13T00:07:57Z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2019-10-31T17:50:05.5253255Z</vt:lpwstr>
  </property>
  <property fmtid="{D5CDD505-2E9C-101B-9397-08002B2CF9AE}" pid="5" name="MSIP_Label_f42aa342-8706-4288-bd11-ebb85995028c_Name">
    <vt:lpwstr>General</vt:lpwstr>
  </property>
  <property fmtid="{D5CDD505-2E9C-101B-9397-08002B2CF9AE}" pid="6" name="MSIP_Label_f42aa342-8706-4288-bd11-ebb85995028c_ActionId">
    <vt:lpwstr>1d5cac6d-7c27-4207-9b0a-a7f9697add75</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ies>
</file>